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8" r:id="rId3"/>
  </p:sldMasterIdLst>
  <p:notesMasterIdLst>
    <p:notesMasterId r:id="rId28"/>
  </p:notesMasterIdLst>
  <p:sldIdLst>
    <p:sldId id="609" r:id="rId4"/>
    <p:sldId id="276" r:id="rId5"/>
    <p:sldId id="650" r:id="rId6"/>
    <p:sldId id="651" r:id="rId7"/>
    <p:sldId id="652" r:id="rId8"/>
    <p:sldId id="607" r:id="rId9"/>
    <p:sldId id="643" r:id="rId10"/>
    <p:sldId id="630" r:id="rId11"/>
    <p:sldId id="633" r:id="rId12"/>
    <p:sldId id="632" r:id="rId13"/>
    <p:sldId id="635" r:id="rId14"/>
    <p:sldId id="638" r:id="rId15"/>
    <p:sldId id="610" r:id="rId16"/>
    <p:sldId id="644" r:id="rId17"/>
    <p:sldId id="647" r:id="rId18"/>
    <p:sldId id="648" r:id="rId19"/>
    <p:sldId id="653" r:id="rId20"/>
    <p:sldId id="654" r:id="rId21"/>
    <p:sldId id="655" r:id="rId22"/>
    <p:sldId id="656" r:id="rId23"/>
    <p:sldId id="618" r:id="rId24"/>
    <p:sldId id="657" r:id="rId25"/>
    <p:sldId id="629" r:id="rId26"/>
    <p:sldId id="33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B922E-D7E4-4DAD-82E1-FF707B5D1277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92126-63CE-49A9-B7B9-7A14C4CA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42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016815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495411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971870"/>
      </p:ext>
    </p:extLst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67A4B-FB63-4564-94FF-53393D218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E2021C-9415-4AE4-BCA2-4D8BD4A34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BDDEDF-69BE-498D-ADB5-434255D3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AB3B06-8838-4A20-AE55-5B66918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8EA1E7-E425-4010-894A-81FE6194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2E1AF1-1CD9-4A1A-B8FA-C1819FF6A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449" y="6927702"/>
            <a:ext cx="1704978" cy="11423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32E2E4-34B2-4B9B-BB39-2A5B3473B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512" y="7142162"/>
            <a:ext cx="1704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95542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A9068-8A13-445F-A459-9A759912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BD5EB7-1C46-4881-839D-2E2220EE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10D5A-E412-4DF6-AF76-D90AA72B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57F38D-2CD9-482F-91B0-99619C53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7AE71-9808-4F62-BF57-6D185F1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049319"/>
      </p:ext>
    </p:extLst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9F824-59C4-45F6-97F2-0B0CDB6F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912AE-27AF-4D03-B4DE-6392976DE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7FA12-4947-4E96-9012-5A12C6C4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E1C117-BDB8-4AE6-91D1-03EF5932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E8E53-F8C5-4839-B73B-88E68AE6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013674"/>
      </p:ext>
    </p:extLst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2701B-35A9-4382-B815-73A09261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392FD1-3DC1-49E9-BA04-ADCBDB3C1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23616E-D514-4842-9D58-09A231A1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485753-3C6B-4D75-809B-23D4CC97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EA1CF-238C-405A-BA65-F599EA7A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E07343-30F9-437D-9ADE-1A8500D0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32179"/>
      </p:ext>
    </p:extLst>
  </p:cSld>
  <p:clrMapOvr>
    <a:masterClrMapping/>
  </p:clrMapOvr>
  <p:transition spd="slow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86FFF-FF48-4773-9B85-72FB18A4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CE6FD1-6E57-4710-A0B9-938370148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EC2E8B-51AC-437E-B13F-B9764AFF2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B29CC7-713C-4DBE-A0C8-0A55627EB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12B61D-3095-4C70-90D3-DAA8A77D9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0E0715-5D50-4819-B800-92BE11E4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C2DD70-FFF3-4855-9B88-A337F2AA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D59AB0-E120-4141-A85F-1D0C2803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219629"/>
      </p:ext>
    </p:extLst>
  </p:cSld>
  <p:clrMapOvr>
    <a:masterClrMapping/>
  </p:clrMapOvr>
  <p:transition spd="slow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559538-FD8A-4AB6-B0C6-9D755A6C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5BF5B4-3BD8-41D7-AB15-4B88A762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B5A0AF-3063-4123-A2DE-B137464A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F6EFED-3870-46FE-ABD5-831FAD09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60844"/>
      </p:ext>
    </p:extLst>
  </p:cSld>
  <p:clrMapOvr>
    <a:masterClrMapping/>
  </p:clrMapOvr>
  <p:transition spd="slow"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1D8152-B902-466F-98EC-96188B0C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23F889-136D-4532-A243-4873474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C72751-5C54-4FA9-BAE2-DBFCBFD7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04" y="-199175"/>
            <a:ext cx="1217422" cy="121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978" y="1410066"/>
            <a:ext cx="1217422" cy="1217422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1205830235"/>
      </p:ext>
    </p:extLst>
  </p:cSld>
  <p:clrMapOvr>
    <a:masterClrMapping/>
  </p:clrMapOvr>
  <p:transition spd="slow"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626ED-DA7D-4F1A-A2BC-29B7530D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9F46B-9FBC-4441-AB77-4DF9DB70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7F03E8-6802-4F2C-B57F-4E3A00056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1032E2-E302-461E-8F05-8C04929B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1890BC-B3B0-403A-A06E-08711262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B825C1-68E6-4CDA-9C3C-4DAC5E81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15141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42082"/>
      </p:ext>
    </p:extLst>
  </p:cSld>
  <p:clrMapOvr>
    <a:masterClrMapping/>
  </p:clrMapOvr>
  <p:transition spd="slow">
    <p:wheel spokes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75FFF-3604-48DD-B97A-C900972A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70F097-94D8-45C7-B51D-1289E32B7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CE3A73-90A3-427C-B658-15A890CED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8279FB-02E9-4A20-90A1-1C16F532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1DCBAB-5C75-4FBB-9DA0-3971E9BD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8B057C-9DC1-46C3-9AB0-7D034573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669711"/>
      </p:ext>
    </p:extLst>
  </p:cSld>
  <p:clrMapOvr>
    <a:masterClrMapping/>
  </p:clrMapOvr>
  <p:transition spd="slow">
    <p:wheel spokes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360B4-481C-4A5E-94F4-5C82769B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9D5CA3-57C5-4B7B-B9A1-ECEB8ECFC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E053AF-82DC-4CF9-963C-92C79EB3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1592EA-1992-40C2-B4E7-5EEFAC43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3BFFA-6A8F-4E02-B27C-6DA1167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818077"/>
      </p:ext>
    </p:extLst>
  </p:cSld>
  <p:clrMapOvr>
    <a:masterClrMapping/>
  </p:clrMapOvr>
  <p:transition spd="slow">
    <p:wheel spokes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D1B118-97B1-4167-8ACA-512D03559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7EB8F5-F623-4FF9-88E3-B0B12AA70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DCD126-62C0-458B-9103-B786229F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20C6DC-C6B5-4E38-978B-AC1B62B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95F6F-01EE-474B-ABD8-63DA7264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292632"/>
      </p:ext>
    </p:extLst>
  </p:cSld>
  <p:clrMapOvr>
    <a:masterClrMapping/>
  </p:clrMapOvr>
  <p:transition spd="slow">
    <p:wheel spokes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469271"/>
      </p:ext>
    </p:extLst>
  </p:cSld>
  <p:clrMapOvr>
    <a:masterClrMapping/>
  </p:clrMapOvr>
  <p:transition spd="slow">
    <p:wheel spokes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78671"/>
      </p:ext>
    </p:extLst>
  </p:cSld>
  <p:clrMapOvr>
    <a:masterClrMapping/>
  </p:clrMapOvr>
  <p:transition spd="slow">
    <p:wheel spokes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953667"/>
      </p:ext>
    </p:extLst>
  </p:cSld>
  <p:clrMapOvr>
    <a:masterClrMapping/>
  </p:clrMapOvr>
  <p:transition spd="slow">
    <p:wheel spokes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07827297"/>
      </p:ext>
    </p:extLst>
  </p:cSld>
  <p:clrMapOvr>
    <a:masterClrMapping/>
  </p:clrMapOvr>
  <p:transition spd="slow">
    <p:wheel spokes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30DFFB-A23B-455B-93BF-C7B63385D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507CDEF-1CF5-4AF6-A9AE-05C0DA80A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210FFB-EA06-48CF-991E-448CFBF1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69C369-D400-4249-8D19-398CB2A3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636C7B-3E4A-4090-954E-D08937AC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38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D17523-8383-44AC-BDFD-8A2C5AE07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C8D0ED-7BA0-4BE9-ACEB-6DDD4E719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83BE8D-1969-45E5-B875-21DB9DDA1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5BE1D4-4229-4B87-9514-7C8D24BAD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493DA0-F622-49C8-8C6C-F4C25F6D6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64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7CDDA5-FE3E-405A-A817-C6556347D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929182-5206-4004-B6D2-98E7DD445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4359BE-F7AB-486A-8A94-E141BADB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046E29-F047-49DF-9CD4-2BF5AA69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B1F642-4609-4FE3-92BF-0E875D28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90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081088"/>
      </p:ext>
    </p:extLst>
  </p:cSld>
  <p:clrMapOvr>
    <a:masterClrMapping/>
  </p:clrMapOvr>
  <p:transition spd="slow">
    <p:wheel spokes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3FC48C-8A4D-41C1-88C1-900BED294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370943-0CB4-4C80-981E-63ED23988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589BE3-605A-481B-8E1C-DD9642BAB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47DFE2-5611-442C-B133-7E0E03447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D3381E-77B8-4A0B-9317-725760492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0FD80B-B963-47CF-A009-F246213C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94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9FAE8-F9F8-4383-B6D9-5CC223F59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80F299-06AF-4C13-9A3A-DA55D5019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7FCFE5-B2A0-4945-8D50-B9671A282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C02EDE-2E5E-47DB-8D09-97A659AFB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A8BF1D-252B-429C-B6F0-E7141FD71B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5A550D3-36B8-4303-81E6-6AAAAA15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B13AF3A-303C-45CB-8798-6201DBF1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B65EF07-B92B-490E-A690-24F5A97C1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10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4CA53B-5C6E-4A6A-85C2-57A4B01B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58CC0C4-7B31-4D04-A3E5-FBD7581A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E4F695-B7B1-412F-960C-C7341FAF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27C1431-5046-4CB1-AA78-A9638B90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09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52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19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2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AD739B-3841-436A-8194-CA6DD09A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E5BE5F-D121-4150-9F8E-8E2A35CDA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4C075F-C0FF-4864-8C43-9F06DE960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87A047-360E-44C3-991A-E6792756D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7D2B4F-A71B-45FA-8ED7-4E1D46720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976287-E04D-461B-988C-D250E8AF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58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F907EF-BDFA-4AE9-A4E4-78AEBF4C0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D9EB539-1DC4-4398-8967-CF4706505E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291FADD-F515-4A5D-8C0D-F25C698AE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B051DC-8B6F-4901-A3E8-306750A89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901F76-A76B-42C9-932E-B7ABC1C6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6CF9DB-FDEB-418E-AACB-24FE36EE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50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D9A06D-873E-4B3F-A9F2-8203F6A8A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CE42919-19EB-4218-8BEA-AA25DE194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F875D5-0CA4-4322-BC48-6CE1095B6D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A709DD-8EA4-45D6-9406-8E2316AE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02A9D4-F4A0-48C2-8019-2B6A2CA4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45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B57059-7976-42A0-8389-793A39373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2E833C-FB21-4336-B453-87B6CB484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CA5356-D990-40D2-9186-FC461705A4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B59A9A-BA8D-4B61-9ED2-8E0EB0BF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4EBBB-C83D-4B92-8E9E-5EB1CEA4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29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994951"/>
      </p:ext>
    </p:extLst>
  </p:cSld>
  <p:clrMapOvr>
    <a:masterClrMapping/>
  </p:clrMapOvr>
  <p:transition spd="slow">
    <p:wheel spokes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559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614400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471456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683595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370682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714349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73A8D62-9FD7-BAD8-DA69-F01B897F9D7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549" y="66675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0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2" descr="cdc42615100be655bf1a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61813" y="1541857"/>
            <a:ext cx="1600518" cy="1600518"/>
          </a:xfrm>
          <a:prstGeom prst="rect">
            <a:avLst/>
          </a:prstGeom>
          <a:effectLst>
            <a:softEdge rad="1270000"/>
          </a:effectLst>
        </p:spPr>
      </p:pic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BDB2825-14F3-1525-E033-ADA4C78D30E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549" y="66675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1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ransition spd="slow"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3BF6B29-BA38-6F1A-24D7-57018B6DAED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549" y="66675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5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11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12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13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180" y="-576942"/>
            <a:ext cx="9604285" cy="7941128"/>
          </a:xfrm>
          <a:prstGeom prst="rect">
            <a:avLst/>
          </a:prstGeom>
        </p:spPr>
      </p:pic>
      <p:sp>
        <p:nvSpPr>
          <p:cNvPr id="11" name="爆炸形: 8 pt  10"/>
          <p:cNvSpPr/>
          <p:nvPr/>
        </p:nvSpPr>
        <p:spPr>
          <a:xfrm>
            <a:off x="8000159" y="3818011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680" y="3164401"/>
            <a:ext cx="7349610" cy="1712125"/>
          </a:xfrm>
          <a:prstGeom prst="rect">
            <a:avLst/>
          </a:prstGeom>
        </p:spPr>
      </p:pic>
      <p:pic>
        <p:nvPicPr>
          <p:cNvPr id="5" name="Picture 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B9B20629-3325-6839-A16C-3CA93D6F45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399" y="247650"/>
            <a:ext cx="1209675" cy="1209675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: Rounded Corners 1"/>
          <p:cNvSpPr/>
          <p:nvPr/>
        </p:nvSpPr>
        <p:spPr>
          <a:xfrm>
            <a:off x="685800" y="381000"/>
            <a:ext cx="11049000" cy="6172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8231673-DB5E-A623-1787-C35530E4DBD2}"/>
              </a:ext>
            </a:extLst>
          </p:cNvPr>
          <p:cNvSpPr txBox="1"/>
          <p:nvPr/>
        </p:nvSpPr>
        <p:spPr>
          <a:xfrm>
            <a:off x="1066800" y="4133850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7A0911-1895-1F95-5223-950C912B5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1524000"/>
            <a:ext cx="9620250" cy="17526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66750" y="876300"/>
            <a:ext cx="108585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Rectangle: Rounded Corners 1"/>
          <p:cNvSpPr/>
          <p:nvPr/>
        </p:nvSpPr>
        <p:spPr>
          <a:xfrm>
            <a:off x="685800" y="333375"/>
            <a:ext cx="11049000" cy="6172200"/>
          </a:xfrm>
          <a:prstGeom prst="roundRect">
            <a:avLst/>
          </a:prstGeom>
          <a:solidFill>
            <a:srgbClr val="FFFFFF">
              <a:alpha val="81961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67F1B7-9636-7D72-3464-62AFD5918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62" y="2281237"/>
            <a:ext cx="3648075" cy="20669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2D580E6-6A24-E1A3-29CA-FFDB723C8160}"/>
              </a:ext>
            </a:extLst>
          </p:cNvPr>
          <p:cNvSpPr/>
          <p:nvPr/>
        </p:nvSpPr>
        <p:spPr>
          <a:xfrm>
            <a:off x="5162550" y="1524000"/>
            <a:ext cx="6286499" cy="3067050"/>
          </a:xfrm>
          <a:prstGeom prst="round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DC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AD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BC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AB song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DC , 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AD song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BC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AB = DC; AD = BC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2FD36C-B64C-FEF4-E791-A1DCF23E4CED}"/>
              </a:ext>
            </a:extLst>
          </p:cNvPr>
          <p:cNvSpPr/>
          <p:nvPr/>
        </p:nvSpPr>
        <p:spPr>
          <a:xfrm>
            <a:off x="1190625" y="4972050"/>
            <a:ext cx="9944100" cy="10858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: Rounded Corners 1"/>
          <p:cNvSpPr/>
          <p:nvPr/>
        </p:nvSpPr>
        <p:spPr>
          <a:xfrm>
            <a:off x="219075" y="276225"/>
            <a:ext cx="11763375" cy="6388476"/>
          </a:xfrm>
          <a:prstGeom prst="roundRect">
            <a:avLst/>
          </a:prstGeom>
          <a:solidFill>
            <a:srgbClr val="FFFFFF">
              <a:alpha val="81961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61">
            <a:extLst>
              <a:ext uri="{FF2B5EF4-FFF2-40B4-BE49-F238E27FC236}">
                <a16:creationId xmlns:a16="http://schemas.microsoft.com/office/drawing/2014/main" id="{43F2ACC8-5C07-535E-246C-1C9CA1AD7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834" y="1720851"/>
            <a:ext cx="3892551" cy="1295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63">
            <a:extLst>
              <a:ext uri="{FF2B5EF4-FFF2-40B4-BE49-F238E27FC236}">
                <a16:creationId xmlns:a16="http://schemas.microsoft.com/office/drawing/2014/main" id="{8DC6D6CF-4449-9658-9BF6-FAE582C7B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657351"/>
            <a:ext cx="3962400" cy="1371600"/>
          </a:xfrm>
          <a:prstGeom prst="parallelogram">
            <a:avLst>
              <a:gd name="adj" fmla="val 38198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64">
            <a:extLst>
              <a:ext uri="{FF2B5EF4-FFF2-40B4-BE49-F238E27FC236}">
                <a16:creationId xmlns:a16="http://schemas.microsoft.com/office/drawing/2014/main" id="{7BDD2B51-BDA7-144A-9E3B-4DFF464CD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390526"/>
            <a:ext cx="10591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6" name="TextBox 61">
            <a:extLst>
              <a:ext uri="{FF2B5EF4-FFF2-40B4-BE49-F238E27FC236}">
                <a16:creationId xmlns:a16="http://schemas.microsoft.com/office/drawing/2014/main" id="{0D9E6CA3-6DA2-40CF-DBDC-30E79D779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9487" y="3223684"/>
            <a:ext cx="22012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chữ nhật</a:t>
            </a:r>
          </a:p>
        </p:txBody>
      </p:sp>
      <p:sp>
        <p:nvSpPr>
          <p:cNvPr id="27" name="TextBox 62">
            <a:extLst>
              <a:ext uri="{FF2B5EF4-FFF2-40B4-BE49-F238E27FC236}">
                <a16:creationId xmlns:a16="http://schemas.microsoft.com/office/drawing/2014/main" id="{FFCCA46E-7C8F-B79F-03BB-DC6AC57C6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5464" y="3162300"/>
            <a:ext cx="2377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bình hành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96605E-0DDA-C374-2531-3A42A8DCC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4049184"/>
            <a:ext cx="10267951" cy="22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121917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song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121917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121917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liền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121917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liền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8A3F92A-1A37-86A3-4AF0-1E59E0B3B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549" y="66675"/>
            <a:ext cx="1285875" cy="1285875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-6350" y="3286398"/>
            <a:ext cx="12192000" cy="2369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6647" y="1320471"/>
            <a:ext cx="2103302" cy="2121592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9203" y="2246102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609" y="-185359"/>
            <a:ext cx="4883331" cy="406568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780" y="706483"/>
            <a:ext cx="3582297" cy="2811423"/>
          </a:xfrm>
          <a:prstGeom prst="rect">
            <a:avLst/>
          </a:prstGeom>
        </p:spPr>
      </p:pic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953A9BC4-E908-9DD7-D984-195B0A2156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399" y="247650"/>
            <a:ext cx="1209675" cy="1209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585871-E23B-D4D7-0EBA-3E2D3417F3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33521" y="3674651"/>
            <a:ext cx="8858254" cy="178675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D58A99-7D1F-4257-DD71-DC8C8B996BD7}"/>
              </a:ext>
            </a:extLst>
          </p:cNvPr>
          <p:cNvGrpSpPr/>
          <p:nvPr/>
        </p:nvGrpSpPr>
        <p:grpSpPr>
          <a:xfrm>
            <a:off x="990600" y="409575"/>
            <a:ext cx="10525125" cy="655856"/>
            <a:chOff x="990600" y="409575"/>
            <a:chExt cx="10525125" cy="655856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5313209-8874-BD3C-8E5C-42617BBA02DB}"/>
                </a:ext>
              </a:extLst>
            </p:cNvPr>
            <p:cNvSpPr/>
            <p:nvPr/>
          </p:nvSpPr>
          <p:spPr>
            <a:xfrm>
              <a:off x="990600" y="409575"/>
              <a:ext cx="609600" cy="5238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AF76C2-1811-EDF0-8CDD-749D4D818256}"/>
                </a:ext>
              </a:extLst>
            </p:cNvPr>
            <p:cNvSpPr txBox="1"/>
            <p:nvPr/>
          </p:nvSpPr>
          <p:spPr>
            <a:xfrm>
              <a:off x="1628775" y="419100"/>
              <a:ext cx="9886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hành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87B4ED3-BB14-EE12-1DFC-7B5D5C0F3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645" y="1485900"/>
            <a:ext cx="9987680" cy="3935666"/>
          </a:xfrm>
          <a:prstGeom prst="rect">
            <a:avLst/>
          </a:prstGeom>
        </p:spPr>
      </p:pic>
      <p:pic>
        <p:nvPicPr>
          <p:cNvPr id="10" name="Picture 9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1B6252F4-CD9D-A77C-3E2B-7D04818A1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031" y="2943225"/>
            <a:ext cx="1248731" cy="1057275"/>
          </a:xfrm>
          <a:prstGeom prst="rect">
            <a:avLst/>
          </a:prstGeom>
        </p:spPr>
      </p:pic>
      <p:pic>
        <p:nvPicPr>
          <p:cNvPr id="15" name="Picture 14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862BB2CE-4C47-BD49-9C8D-8145053B00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056" y="3143250"/>
            <a:ext cx="1248731" cy="1057275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D58A99-7D1F-4257-DD71-DC8C8B996BD7}"/>
              </a:ext>
            </a:extLst>
          </p:cNvPr>
          <p:cNvGrpSpPr/>
          <p:nvPr/>
        </p:nvGrpSpPr>
        <p:grpSpPr>
          <a:xfrm>
            <a:off x="990600" y="409575"/>
            <a:ext cx="9944100" cy="1086743"/>
            <a:chOff x="990600" y="409575"/>
            <a:chExt cx="9944100" cy="1086743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5313209-8874-BD3C-8E5C-42617BBA02DB}"/>
                </a:ext>
              </a:extLst>
            </p:cNvPr>
            <p:cNvSpPr/>
            <p:nvPr/>
          </p:nvSpPr>
          <p:spPr>
            <a:xfrm>
              <a:off x="990600" y="409575"/>
              <a:ext cx="609600" cy="5238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AF76C2-1811-EDF0-8CDD-749D4D818256}"/>
                </a:ext>
              </a:extLst>
            </p:cNvPr>
            <p:cNvSpPr txBox="1"/>
            <p:nvPr/>
          </p:nvSpPr>
          <p:spPr>
            <a:xfrm>
              <a:off x="1628775" y="419100"/>
              <a:ext cx="93059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Nêu tên các cặp cạnh song song và bằng nhau trong mỗi hình bình hành dưới đây: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534D743-BCD9-7FEA-B4B0-7F74F470C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37" y="1581150"/>
            <a:ext cx="1022032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941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A32E87-4898-3E85-4034-FB85E79A8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43150"/>
            <a:ext cx="4514850" cy="26479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88DA6DA-B3CD-6641-D6CC-B34AB61543E6}"/>
              </a:ext>
            </a:extLst>
          </p:cNvPr>
          <p:cNvSpPr/>
          <p:nvPr/>
        </p:nvSpPr>
        <p:spPr>
          <a:xfrm>
            <a:off x="5895975" y="1571625"/>
            <a:ext cx="5286375" cy="3162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bình hành ABCD.</a:t>
            </a:r>
            <a:endParaRPr lang="en-US" sz="32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 BC song song và bằng cạnh AD.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 AB song song và bằng cạnh CD.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2489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8DA6DA-B3CD-6641-D6CC-B34AB61543E6}"/>
              </a:ext>
            </a:extLst>
          </p:cNvPr>
          <p:cNvSpPr/>
          <p:nvPr/>
        </p:nvSpPr>
        <p:spPr>
          <a:xfrm>
            <a:off x="5895975" y="1571625"/>
            <a:ext cx="5286375" cy="3162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</a:pPr>
            <a:r>
              <a:rPr lang="nl-NL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bình hành MNPQ.</a:t>
            </a:r>
          </a:p>
          <a:p>
            <a:pPr marL="457200" lvl="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 MN song song và bằng cạnh QP.</a:t>
            </a:r>
          </a:p>
          <a:p>
            <a:pPr marL="457200" lvl="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 MQ song song và bằng cạnh NP.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B00E0C-54D5-E5CE-C1E8-34692B5D5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57" y="2080153"/>
            <a:ext cx="4685688" cy="267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0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8DA6DA-B3CD-6641-D6CC-B34AB61543E6}"/>
              </a:ext>
            </a:extLst>
          </p:cNvPr>
          <p:cNvSpPr/>
          <p:nvPr/>
        </p:nvSpPr>
        <p:spPr>
          <a:xfrm>
            <a:off x="5895975" y="1571625"/>
            <a:ext cx="5286375" cy="3162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</a:pPr>
            <a:r>
              <a:rPr lang="nl-NL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bình hành RSTU.</a:t>
            </a:r>
          </a:p>
          <a:p>
            <a:pPr marL="457200" lvl="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 RS song song và bằng cạnh UT.</a:t>
            </a:r>
          </a:p>
          <a:p>
            <a:pPr marL="457200" lvl="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 RU song song và bằng cạnh ST.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0EFD48-67E1-1821-40B7-0CF502061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62" y="2400299"/>
            <a:ext cx="4580873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999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D58A99-7D1F-4257-DD71-DC8C8B996BD7}"/>
              </a:ext>
            </a:extLst>
          </p:cNvPr>
          <p:cNvGrpSpPr/>
          <p:nvPr/>
        </p:nvGrpSpPr>
        <p:grpSpPr>
          <a:xfrm>
            <a:off x="990600" y="409575"/>
            <a:ext cx="9944100" cy="1086743"/>
            <a:chOff x="990600" y="409575"/>
            <a:chExt cx="9944100" cy="1086743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5313209-8874-BD3C-8E5C-42617BBA02DB}"/>
                </a:ext>
              </a:extLst>
            </p:cNvPr>
            <p:cNvSpPr/>
            <p:nvPr/>
          </p:nvSpPr>
          <p:spPr>
            <a:xfrm>
              <a:off x="990600" y="409575"/>
              <a:ext cx="609600" cy="5238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AF76C2-1811-EDF0-8CDD-749D4D818256}"/>
                </a:ext>
              </a:extLst>
            </p:cNvPr>
            <p:cNvSpPr txBox="1"/>
            <p:nvPr/>
          </p:nvSpPr>
          <p:spPr>
            <a:xfrm>
              <a:off x="1628775" y="419100"/>
              <a:ext cx="93059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Chỉ ra cách vẽ thêm hai đoạn thẳng trong mỗi hình sau để được một hình bình hành: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5DD5146-6CE7-F8BE-0F2A-C7A017CF6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0" y="2048209"/>
            <a:ext cx="9925050" cy="293714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3D6000-8098-22CE-7CFF-AC49902818C9}"/>
              </a:ext>
            </a:extLst>
          </p:cNvPr>
          <p:cNvCxnSpPr>
            <a:cxnSpLocks/>
          </p:cNvCxnSpPr>
          <p:nvPr/>
        </p:nvCxnSpPr>
        <p:spPr>
          <a:xfrm>
            <a:off x="3867150" y="2762250"/>
            <a:ext cx="1028700" cy="16859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1943AE-D560-AEA9-E077-E114B11815D0}"/>
              </a:ext>
            </a:extLst>
          </p:cNvPr>
          <p:cNvCxnSpPr>
            <a:cxnSpLocks/>
          </p:cNvCxnSpPr>
          <p:nvPr/>
        </p:nvCxnSpPr>
        <p:spPr>
          <a:xfrm>
            <a:off x="3200400" y="4457700"/>
            <a:ext cx="1714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EE327C-4245-D163-6AF0-FF074DF55479}"/>
              </a:ext>
            </a:extLst>
          </p:cNvPr>
          <p:cNvCxnSpPr>
            <a:cxnSpLocks/>
          </p:cNvCxnSpPr>
          <p:nvPr/>
        </p:nvCxnSpPr>
        <p:spPr>
          <a:xfrm flipH="1">
            <a:off x="7496175" y="2752725"/>
            <a:ext cx="666750" cy="16954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A425A97-EC62-C747-4600-CABD72C13F25}"/>
              </a:ext>
            </a:extLst>
          </p:cNvPr>
          <p:cNvCxnSpPr>
            <a:cxnSpLocks/>
          </p:cNvCxnSpPr>
          <p:nvPr/>
        </p:nvCxnSpPr>
        <p:spPr>
          <a:xfrm flipH="1">
            <a:off x="8153400" y="2752725"/>
            <a:ext cx="23431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2486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34051" y="2036763"/>
            <a:ext cx="6257924" cy="4211637"/>
            <a:chOff x="6985854" y="2283437"/>
            <a:chExt cx="4638339" cy="371067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99E0C2F-F0D1-4F5C-8298-618916534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85854" y="2283437"/>
              <a:ext cx="4638339" cy="3710671"/>
            </a:xfrm>
            <a:prstGeom prst="rect">
              <a:avLst/>
            </a:prstGeom>
          </p:spPr>
        </p:pic>
        <p:sp>
          <p:nvSpPr>
            <p:cNvPr id="9" name="文本框 1">
              <a:extLst>
                <a:ext uri="{FF2B5EF4-FFF2-40B4-BE49-F238E27FC236}">
                  <a16:creationId xmlns:a16="http://schemas.microsoft.com/office/drawing/2014/main" id="{39C2E7B1-25AC-4E89-96F6-84514AD32E9F}"/>
                </a:ext>
              </a:extLst>
            </p:cNvPr>
            <p:cNvSpPr txBox="1"/>
            <p:nvPr/>
          </p:nvSpPr>
          <p:spPr>
            <a:xfrm>
              <a:off x="7695905" y="3170666"/>
              <a:ext cx="3383263" cy="25853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</a:t>
              </a: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tam </a:t>
              </a:r>
              <a:r>
                <a:rPr kumimoji="0" lang="en-US" altLang="zh-CN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giác</a:t>
              </a: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altLang="zh-CN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có</a:t>
              </a: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altLang="zh-CN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ba</a:t>
              </a: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altLang="zh-CN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cạnh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51号-联盟综艺体" panose="00000500000000000000" pitchFamily="2" charset="-122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16760" y="705342"/>
            <a:ext cx="8158480" cy="646331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pic>
        <p:nvPicPr>
          <p:cNvPr id="5" name="30 Seconds Timer and Alarm - Big Text - Countdown Timers - 30 Second Timer with Alarm -Infinity Fre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024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3043" y="3988183"/>
            <a:ext cx="2973412" cy="16713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EC492F-F515-A9EE-356C-DB7FD842DD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6975" y="1857375"/>
            <a:ext cx="3019647" cy="138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4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D58A99-7D1F-4257-DD71-DC8C8B996BD7}"/>
              </a:ext>
            </a:extLst>
          </p:cNvPr>
          <p:cNvGrpSpPr/>
          <p:nvPr/>
        </p:nvGrpSpPr>
        <p:grpSpPr>
          <a:xfrm>
            <a:off x="990600" y="409575"/>
            <a:ext cx="9944100" cy="1086743"/>
            <a:chOff x="990600" y="409575"/>
            <a:chExt cx="9944100" cy="1086743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5313209-8874-BD3C-8E5C-42617BBA02DB}"/>
                </a:ext>
              </a:extLst>
            </p:cNvPr>
            <p:cNvSpPr/>
            <p:nvPr/>
          </p:nvSpPr>
          <p:spPr>
            <a:xfrm>
              <a:off x="990600" y="409575"/>
              <a:ext cx="609600" cy="5238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AF76C2-1811-EDF0-8CDD-749D4D818256}"/>
                </a:ext>
              </a:extLst>
            </p:cNvPr>
            <p:cNvSpPr txBox="1"/>
            <p:nvPr/>
          </p:nvSpPr>
          <p:spPr>
            <a:xfrm>
              <a:off x="1628775" y="419100"/>
              <a:ext cx="93059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Dùng que tính lắp ghép để tạo thành các hình bình hành: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59BA4FA-58A1-1634-4516-22DBED670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675" y="1604428"/>
            <a:ext cx="10001250" cy="412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215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671483" y="848759"/>
            <a:ext cx="9725947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350" y="1000676"/>
            <a:ext cx="7034454" cy="1740705"/>
          </a:xfrm>
          <a:prstGeom prst="rect">
            <a:avLst/>
          </a:prstGeom>
        </p:spPr>
      </p:pic>
      <p:sp>
        <p:nvSpPr>
          <p:cNvPr id="13" name="矩形 4"/>
          <p:cNvSpPr/>
          <p:nvPr/>
        </p:nvSpPr>
        <p:spPr>
          <a:xfrm>
            <a:off x="2533209" y="3040653"/>
            <a:ext cx="6648994" cy="2174966"/>
          </a:xfrm>
          <a:prstGeom prst="rect">
            <a:avLst/>
          </a:prstGeom>
          <a:solidFill>
            <a:schemeClr val="bg1"/>
          </a:solidFill>
          <a:ln w="38100">
            <a:solidFill>
              <a:srgbClr val="3793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1784" y="3258692"/>
            <a:ext cx="665541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</a:t>
            </a:r>
            <a:r>
              <a:rPr lang="vi-VN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 kể một số hình ảnh có dạng hình bình hành trong thực tế mà em biết.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15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533" y="3551095"/>
            <a:ext cx="3582297" cy="2811423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C2C788-E2EB-3631-B67B-38AD0477A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512" y="1343025"/>
            <a:ext cx="3457575" cy="4019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30BBF3-DBCF-BFBA-7966-7A7B7499C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675" y="1647729"/>
            <a:ext cx="5191125" cy="351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307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1186798" y="478121"/>
            <a:ext cx="10421470" cy="5642532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135" y="4678948"/>
            <a:ext cx="3072650" cy="1700931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6209" y="1930400"/>
            <a:ext cx="5738954" cy="20857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2383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663764" y="1678904"/>
            <a:ext cx="9471123" cy="359853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tin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tưởng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ủng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Hương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–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Zalo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0972115126!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rằng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giúp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gặt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nghiệp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Facebook: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hlinkClick r:id="rId3"/>
              </a:rPr>
              <a:t>https://www.facebook.com/huongthaoGADT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5C8D89"/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C5116-B461-8DA9-CB85-B3CDDF13B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39" y="341306"/>
            <a:ext cx="391397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7440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34001" y="1979613"/>
            <a:ext cx="6962774" cy="4211637"/>
            <a:chOff x="6985854" y="2283437"/>
            <a:chExt cx="4638339" cy="371067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99E0C2F-F0D1-4F5C-8298-618916534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85854" y="2283437"/>
              <a:ext cx="4638339" cy="3710671"/>
            </a:xfrm>
            <a:prstGeom prst="rect">
              <a:avLst/>
            </a:prstGeom>
          </p:spPr>
        </p:pic>
        <p:sp>
          <p:nvSpPr>
            <p:cNvPr id="9" name="文本框 1">
              <a:extLst>
                <a:ext uri="{FF2B5EF4-FFF2-40B4-BE49-F238E27FC236}">
                  <a16:creationId xmlns:a16="http://schemas.microsoft.com/office/drawing/2014/main" id="{39C2E7B1-25AC-4E89-96F6-84514AD32E9F}"/>
                </a:ext>
              </a:extLst>
            </p:cNvPr>
            <p:cNvSpPr txBox="1"/>
            <p:nvPr/>
          </p:nvSpPr>
          <p:spPr>
            <a:xfrm>
              <a:off x="7714941" y="2977650"/>
              <a:ext cx="3192245" cy="21160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 chữ nhật, có 4 cạnh, 4 góc vuông, 2 cạnh ngắn bằng nhau 2 cạnh dài bằng nhau.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16760" y="705342"/>
            <a:ext cx="8158480" cy="646331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pic>
        <p:nvPicPr>
          <p:cNvPr id="5" name="30 Seconds Timer and Alarm - Big Text - Countdown Timers - 30 Second Timer with Alarm -Infinity Fre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024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3043" y="3988183"/>
            <a:ext cx="2973412" cy="1671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4EEA83-696E-927A-F2C9-9422E59EC4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2411" y="2122534"/>
            <a:ext cx="4030386" cy="122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5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34001" y="1979613"/>
            <a:ext cx="6962774" cy="4211637"/>
            <a:chOff x="6985854" y="2283437"/>
            <a:chExt cx="4638339" cy="371067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99E0C2F-F0D1-4F5C-8298-618916534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85854" y="2283437"/>
              <a:ext cx="4638339" cy="3710671"/>
            </a:xfrm>
            <a:prstGeom prst="rect">
              <a:avLst/>
            </a:prstGeom>
          </p:spPr>
        </p:pic>
        <p:sp>
          <p:nvSpPr>
            <p:cNvPr id="9" name="文本框 1">
              <a:extLst>
                <a:ext uri="{FF2B5EF4-FFF2-40B4-BE49-F238E27FC236}">
                  <a16:creationId xmlns:a16="http://schemas.microsoft.com/office/drawing/2014/main" id="{39C2E7B1-25AC-4E89-96F6-84514AD32E9F}"/>
                </a:ext>
              </a:extLst>
            </p:cNvPr>
            <p:cNvSpPr txBox="1"/>
            <p:nvPr/>
          </p:nvSpPr>
          <p:spPr>
            <a:xfrm>
              <a:off x="7721286" y="3044787"/>
              <a:ext cx="3192245" cy="17846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 vuông, có 4 cạnh, 4 góc vuông, 4 cạnh bằng nhau.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16760" y="705342"/>
            <a:ext cx="8158480" cy="646331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pic>
        <p:nvPicPr>
          <p:cNvPr id="5" name="30 Seconds Timer and Alarm - Big Text - Countdown Timers - 30 Second Timer with Alarm -Infinity Fre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024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3043" y="3988183"/>
            <a:ext cx="2973412" cy="16713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E4483E-5FA6-BB37-66B3-B3F9C45E03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4555" y="1704575"/>
            <a:ext cx="1924070" cy="184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3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410075" y="1979613"/>
            <a:ext cx="7886700" cy="4211637"/>
            <a:chOff x="6985854" y="2283437"/>
            <a:chExt cx="4638339" cy="371067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99E0C2F-F0D1-4F5C-8298-618916534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85854" y="2283437"/>
              <a:ext cx="4638339" cy="3710671"/>
            </a:xfrm>
            <a:prstGeom prst="rect">
              <a:avLst/>
            </a:prstGeom>
          </p:spPr>
        </p:pic>
        <p:sp>
          <p:nvSpPr>
            <p:cNvPr id="9" name="文本框 1">
              <a:extLst>
                <a:ext uri="{FF2B5EF4-FFF2-40B4-BE49-F238E27FC236}">
                  <a16:creationId xmlns:a16="http://schemas.microsoft.com/office/drawing/2014/main" id="{39C2E7B1-25AC-4E89-96F6-84514AD32E9F}"/>
                </a:ext>
              </a:extLst>
            </p:cNvPr>
            <p:cNvSpPr txBox="1"/>
            <p:nvPr/>
          </p:nvSpPr>
          <p:spPr>
            <a:xfrm>
              <a:off x="7721286" y="3044787"/>
              <a:ext cx="3192245" cy="11988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 hình hành, hình thoi, hình lục giác....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38275" y="591042"/>
            <a:ext cx="9296400" cy="646331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pic>
        <p:nvPicPr>
          <p:cNvPr id="5" name="30 Seconds Timer and Alarm - Big Text - Countdown Timers - 30 Second Timer with Alarm -Infinity Fre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024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0568" y="2607058"/>
            <a:ext cx="2973412" cy="167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5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9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1028700" y="478121"/>
            <a:ext cx="10820400" cy="5642532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135" y="4678948"/>
            <a:ext cx="3072650" cy="1700931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1538" y="1"/>
            <a:ext cx="1671173" cy="16546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D9D2FF-C4E2-1DAD-B6B7-54A64EB3BF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4153" y="1199336"/>
            <a:ext cx="2469094" cy="11827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CFE688-048A-1E5F-A2EB-449713A773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4933" y="2107974"/>
            <a:ext cx="5998984" cy="2280102"/>
          </a:xfrm>
          <a:prstGeom prst="rect">
            <a:avLst/>
          </a:prstGeom>
        </p:spPr>
      </p:pic>
      <p:pic>
        <p:nvPicPr>
          <p:cNvPr id="6" name="Picture 5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211927FC-E869-35A8-203D-F862844145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549" y="66675"/>
            <a:ext cx="1285875" cy="1285875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70114" y="300184"/>
            <a:ext cx="11440886" cy="6230256"/>
          </a:xfrm>
          <a:prstGeom prst="roundRect">
            <a:avLst/>
          </a:prstGeom>
          <a:solidFill>
            <a:schemeClr val="bg1">
              <a:alpha val="93000"/>
            </a:schemeClr>
          </a:solidFill>
          <a:ln w="34925" cmpd="sng">
            <a:solidFill>
              <a:schemeClr val="accent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100" y="2277915"/>
            <a:ext cx="1076325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Hình thành biểu tượng về hình bình hành.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Nhận biết một số đặc điểm của hình bình hành.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886" y="503983"/>
            <a:ext cx="8474523" cy="1773932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167" y="-319373"/>
            <a:ext cx="9604285" cy="7870371"/>
          </a:xfrm>
          <a:prstGeom prst="rect">
            <a:avLst/>
          </a:prstGeom>
        </p:spPr>
      </p:pic>
      <p:sp>
        <p:nvSpPr>
          <p:cNvPr id="11" name="爆炸形: 8 pt  10"/>
          <p:cNvSpPr/>
          <p:nvPr/>
        </p:nvSpPr>
        <p:spPr>
          <a:xfrm>
            <a:off x="8226300" y="3935998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311" y="3118345"/>
            <a:ext cx="6489307" cy="1635305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: Rounded Corners 22"/>
          <p:cNvSpPr/>
          <p:nvPr/>
        </p:nvSpPr>
        <p:spPr>
          <a:xfrm>
            <a:off x="342900" y="352103"/>
            <a:ext cx="11582400" cy="629634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829F46-2767-A18B-D69B-8E1DAF6FB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1482516"/>
            <a:ext cx="11277600" cy="34694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738F93-8ADE-361F-DA66-15F7C0B3BD9D}"/>
              </a:ext>
            </a:extLst>
          </p:cNvPr>
          <p:cNvSpPr txBox="1"/>
          <p:nvPr/>
        </p:nvSpPr>
        <p:spPr>
          <a:xfrm>
            <a:off x="2800349" y="5125135"/>
            <a:ext cx="72866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3600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600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600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kéo</a:t>
            </a:r>
            <a:r>
              <a:rPr lang="en-US" sz="3600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600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cổng</a:t>
            </a:r>
            <a:r>
              <a:rPr lang="en-US" sz="3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3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3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523</Words>
  <Application>Microsoft Office PowerPoint</Application>
  <PresentationFormat>Widescreen</PresentationFormat>
  <Paragraphs>48</Paragraphs>
  <Slides>24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等线</vt:lpstr>
      <vt:lpstr>等线 Light</vt:lpstr>
      <vt:lpstr>思源黑体 CN Medium</vt:lpstr>
      <vt:lpstr>Arial</vt:lpstr>
      <vt:lpstr>Calibri</vt:lpstr>
      <vt:lpstr>Cambria</vt:lpstr>
      <vt:lpstr>Times New Roman</vt:lpstr>
      <vt:lpstr>Office 主题​​</vt:lpstr>
      <vt:lpstr>8_Office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22</cp:revision>
  <dcterms:created xsi:type="dcterms:W3CDTF">2024-01-12T03:06:13Z</dcterms:created>
  <dcterms:modified xsi:type="dcterms:W3CDTF">2024-01-13T11:03:44Z</dcterms:modified>
</cp:coreProperties>
</file>