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38"/>
  </p:notesMasterIdLst>
  <p:sldIdLst>
    <p:sldId id="282" r:id="rId3"/>
    <p:sldId id="11541" r:id="rId4"/>
    <p:sldId id="258" r:id="rId5"/>
    <p:sldId id="11554" r:id="rId6"/>
    <p:sldId id="266" r:id="rId7"/>
    <p:sldId id="11553" r:id="rId8"/>
    <p:sldId id="11542" r:id="rId9"/>
    <p:sldId id="11545" r:id="rId10"/>
    <p:sldId id="11555" r:id="rId11"/>
    <p:sldId id="11556" r:id="rId12"/>
    <p:sldId id="11558" r:id="rId13"/>
    <p:sldId id="287" r:id="rId14"/>
    <p:sldId id="11557" r:id="rId15"/>
    <p:sldId id="11559" r:id="rId16"/>
    <p:sldId id="11560" r:id="rId17"/>
    <p:sldId id="11561" r:id="rId18"/>
    <p:sldId id="11562" r:id="rId19"/>
    <p:sldId id="11563" r:id="rId20"/>
    <p:sldId id="11564" r:id="rId21"/>
    <p:sldId id="11534" r:id="rId22"/>
    <p:sldId id="328" r:id="rId23"/>
    <p:sldId id="347" r:id="rId24"/>
    <p:sldId id="348" r:id="rId25"/>
    <p:sldId id="330" r:id="rId26"/>
    <p:sldId id="319" r:id="rId27"/>
    <p:sldId id="373" r:id="rId28"/>
    <p:sldId id="349" r:id="rId29"/>
    <p:sldId id="11548" r:id="rId30"/>
    <p:sldId id="11549" r:id="rId31"/>
    <p:sldId id="11550" r:id="rId32"/>
    <p:sldId id="11565" r:id="rId33"/>
    <p:sldId id="11566" r:id="rId34"/>
    <p:sldId id="11567" r:id="rId35"/>
    <p:sldId id="11568" r:id="rId36"/>
    <p:sldId id="1152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47" d="100"/>
          <a:sy n="47" d="100"/>
        </p:scale>
        <p:origin x="2064" y="754"/>
      </p:cViewPr>
      <p:guideLst/>
    </p:cSldViewPr>
  </p:slideViewPr>
  <p:notesTextViewPr>
    <p:cViewPr>
      <p:scale>
        <a:sx n="1" d="1"/>
        <a:sy n="1" d="1"/>
      </p:scale>
      <p:origin x="0" y="0"/>
    </p:cViewPr>
  </p:notesTextViewPr>
  <p:notesViewPr>
    <p:cSldViewPr snapToGrid="0">
      <p:cViewPr varScale="1">
        <p:scale>
          <a:sx n="63" d="100"/>
          <a:sy n="63" d="100"/>
        </p:scale>
        <p:origin x="3206" y="7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0"/>
    </inkml:context>
    <inkml:brush xml:id="br0">
      <inkml:brushProperty name="width" value="0.05" units="cm"/>
      <inkml:brushProperty name="height" value="0.05" units="cm"/>
    </inkml:brush>
  </inkml:definitions>
  <inkml:trace contextRef="#ctx0" brushRef="#br0">1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1"/>
    </inkml:context>
    <inkml:brush xml:id="br0">
      <inkml:brushProperty name="width" value="0.05" units="cm"/>
      <inkml:brushProperty name="height" value="0.05" units="cm"/>
      <inkml:brushProperty name="color" value="#AE198D"/>
      <inkml:brushProperty name="inkEffects" value="galaxy"/>
      <inkml:brushProperty name="anchorX" value="1313.31921"/>
      <inkml:brushProperty name="anchorY" value="-21348.47461"/>
      <inkml:brushProperty name="scaleFactor" value="0.5"/>
    </inkml:brush>
  </inkml:definitions>
  <inkml:trace contextRef="#ctx0" brushRef="#br0">240 0 24575,'0'0'0,"0"5"0,0 11 0,0 11 0,0 5 0,0 7 0,0 5 0,0 0 0,0 1 0,0-2 0,0 1 0,0 1 0,0-3 0,0 2 0,5-4 0,0-3 0,1-3 0,-2-4 0,5-1 0,-1-2 0,-2 4 0,-1 0 0,4 6 0,-2-1 0,0 4 0,-3-2 0,-1-2 0,-1-3 0,4-2 0,0-2 0,-1-2 0,-1 0 0,4-1 0,-1 5 0,0 6 0,-3-1 0,0 0 0,-2-1 0,-2-4 0,1-1 0,-1-2 0,-1-1 0,1-1 0,0 0 0,-1 0 0,1 0 0,0 1 0,-5-1 0,0 0 0,-1 0 0,2 1 0,-5-6 0,2 5 0,-5 1 0,2 0 0,1 1 0,-3-5 0,3 4 0,1 0 0,-3-5 0,2 1 0,-3-1 0,1 1 0,2 1 0,-2 1 0,2 0 0,-4 1 0,2 0 0,3 1 0,-4 0 0,-2 5 0,0 0 0,-2 0 0,3 4 0,-3-6 0,4-2 0,2-1 0,3-1 0,-2-6 0,2-1 0,1 2 0,-4-5 0,2 1 0,2 2 0,1 2 0,1 2 0,3 1 0,0-4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2"/>
    </inkml:context>
    <inkml:brush xml:id="br0">
      <inkml:brushProperty name="width" value="0.05" units="cm"/>
      <inkml:brushProperty name="height" value="0.05" units="cm"/>
      <inkml:brushProperty name="color" value="#AE198D"/>
      <inkml:brushProperty name="inkEffects" value="galaxy"/>
      <inkml:brushProperty name="anchorX" value="2568.29443"/>
      <inkml:brushProperty name="anchorY" value="-22867.24609"/>
      <inkml:brushProperty name="scaleFactor" value="0.5"/>
    </inkml:brush>
  </inkml:definitions>
  <inkml:trace contextRef="#ctx0" brushRef="#br0">1 1 24575,'0'0'0,"4"0"0,8 5 0,4 6 0,-1 5 0,-2 5 0,-4 3 0,-2 2 0,-4 0 0,4 2 0,-1-1 0,-1 1 0,-1-1 0,-1 0 0,3-6 0,1 0 0,-1 0 0,-2 2 0,-1 0 0,4 1 0,0 1 0,-2 1 0,0 1 0,-2-1 0,-1 1 0,-2 5 0,1 0 0,4 0 0,0-1 0,0-1 0,-1-1 0,-1-2 0,-1 0 0,-1-11 0,-6-11 0,-5-6 0,-7-14 0,2-1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3"/>
    </inkml:context>
    <inkml:brush xml:id="br0">
      <inkml:brushProperty name="width" value="0.05" units="cm"/>
      <inkml:brushProperty name="height" value="0.05" units="cm"/>
      <inkml:brushProperty name="color" value="#AE198D"/>
      <inkml:brushProperty name="inkEffects" value="galaxy"/>
      <inkml:brushProperty name="anchorX" value="1414.25037"/>
      <inkml:brushProperty name="anchorY" value="-24642.5332"/>
      <inkml:brushProperty name="scaleFactor" value="0.5"/>
    </inkml:brush>
  </inkml:definitions>
  <inkml:trace contextRef="#ctx0" brushRef="#br0">1 1 24575,'0'0'0,"4"4"0,2 8 0,0 4 0,-2 4 0,-1 9 0,-1 8 0,5 1 0,-1-1 0,0-1 0,-2-4 0,-1-1 0,-1-3 0,-1-1 0,5 0 0,-1-1 0,0 5 0,0 0 0,-2 1 0,-2-1 0,6-7 0,-2 4 0,1 0 0,3 5 0,0 0 0,-2 0 0,-2-1 0,4 3 0,4-1 0,4-6 0,-2-2 0,-1 3 0,-5 1 0,2-1 0,4 0 0,2 0 0,-2 4 0,-2 5 0,1-6 0,-3-1 0,-2-2 0,-4-2 0,4-6 0,-2-1 0,-1 1 0,-2 0 0,4 2 0,-1 1 0,0 1 0,2 1 0,0 0 0,3-4 0,-1-1 0,-2 0 0,-3 1 0,-2 2 0,-1 0 0,-2 2 0,4 0 0,0 0 0,0 1 0,-1-1 0,-1 6 0,-2 0 0,6 0 0,-2-1 0,1 4 0,-2-1 0,-1-1 0,-1-1 0,-1-3 0,-1 0 0,0-2 0,0 0 0,0-1 0,-1 0 0,1 0 0,0 1 0,0-1 0,5-5 0,1 0 0,-1 0 0,-1 1 0,5 6 0,-1 2 0,-1 1 0,3-1 0,-1 0 0,-2-1 0,-2-1 0,-1-1 0,-2 0 0,-1-1 0,4-5 0,0 0 0,0 0 0,-1-5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4"/>
    </inkml:context>
    <inkml:brush xml:id="br0">
      <inkml:brushProperty name="width" value="0.05" units="cm"/>
      <inkml:brushProperty name="height" value="0.05" units="cm"/>
      <inkml:brushProperty name="color" value="#AE198D"/>
      <inkml:brushProperty name="inkEffects" value="galaxy"/>
      <inkml:brushProperty name="anchorX" value="330.26459"/>
      <inkml:brushProperty name="anchorY" value="-28968.57617"/>
      <inkml:brushProperty name="scaleFactor" value="0.5"/>
    </inkml:brush>
  </inkml:definitions>
  <inkml:trace contextRef="#ctx0" brushRef="#br0">1 0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5"/>
    </inkml:context>
    <inkml:brush xml:id="br0">
      <inkml:brushProperty name="width" value="0.05" units="cm"/>
      <inkml:brushProperty name="height" value="0.05" units="cm"/>
      <inkml:brushProperty name="color" value="#AE198D"/>
      <inkml:brushProperty name="inkEffects" value="galaxy"/>
      <inkml:brushProperty name="anchorX" value="-685.73547"/>
      <inkml:brushProperty name="anchorY" value="-29984.57617"/>
      <inkml:brushProperty name="scaleFactor" value="0.5"/>
    </inkml:brush>
  </inkml:definitions>
  <inkml:trace contextRef="#ctx0" brushRef="#br0">0 348 24575,'0'0'0,"5"-4"0,1-7 0,-6-5 0,-1-10 0,-1-14 0,-1-2 0,1-6 0,6 3 0,6 3 0,0 5 0,0 15 0,-2 8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6"/>
    </inkml:context>
    <inkml:brush xml:id="br0">
      <inkml:brushProperty name="width" value="0.05" units="cm"/>
      <inkml:brushProperty name="height" value="0.05" units="cm"/>
      <inkml:brushProperty name="color" value="#AE198D"/>
      <inkml:brushProperty name="inkEffects" value="galaxy"/>
      <inkml:brushProperty name="anchorX" value="-1746.3219"/>
      <inkml:brushProperty name="anchorY" value="-30653.14453"/>
      <inkml:brushProperty name="scaleFactor" value="0.5"/>
    </inkml:brush>
  </inkml:definitions>
  <inkml:trace contextRef="#ctx0" brushRef="#br0">1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DC3E88-AD1E-4FB8-BE84-A6CD6B426313}" type="datetimeFigureOut">
              <a:rPr lang="en-US" smtClean="0"/>
              <a:t>8/19/2023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112397-279D-4696-8FD9-9A595177D1A7}" type="slidenum">
              <a:rPr lang="en-US" smtClean="0"/>
              <a:t>‹#›</a:t>
            </a:fld>
            <a:endParaRPr lang="en-US"/>
          </a:p>
        </p:txBody>
      </p:sp>
    </p:spTree>
    <p:extLst>
      <p:ext uri="{BB962C8B-B14F-4D97-AF65-F5344CB8AC3E}">
        <p14:creationId xmlns:p14="http://schemas.microsoft.com/office/powerpoint/2010/main" val="3789605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6D0E00-F9EB-4238-8AF7-42125F8E464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164179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C2112397-279D-4696-8FD9-9A595177D1A7}" type="slidenum">
              <a:rPr lang="en-US" smtClean="0"/>
              <a:t>10</a:t>
            </a:fld>
            <a:endParaRPr lang="en-US"/>
          </a:p>
        </p:txBody>
      </p:sp>
    </p:spTree>
    <p:extLst>
      <p:ext uri="{BB962C8B-B14F-4D97-AF65-F5344CB8AC3E}">
        <p14:creationId xmlns:p14="http://schemas.microsoft.com/office/powerpoint/2010/main" val="36276060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C2112397-279D-4696-8FD9-9A595177D1A7}" type="slidenum">
              <a:rPr lang="en-US" smtClean="0"/>
              <a:t>11</a:t>
            </a:fld>
            <a:endParaRPr lang="en-US"/>
          </a:p>
        </p:txBody>
      </p:sp>
    </p:spTree>
    <p:extLst>
      <p:ext uri="{BB962C8B-B14F-4D97-AF65-F5344CB8AC3E}">
        <p14:creationId xmlns:p14="http://schemas.microsoft.com/office/powerpoint/2010/main" val="22190195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6D0E00-F9EB-4238-8AF7-42125F8E464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757773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C2112397-279D-4696-8FD9-9A595177D1A7}" type="slidenum">
              <a:rPr lang="en-US" smtClean="0"/>
              <a:t>13</a:t>
            </a:fld>
            <a:endParaRPr lang="en-US"/>
          </a:p>
        </p:txBody>
      </p:sp>
    </p:spTree>
    <p:extLst>
      <p:ext uri="{BB962C8B-B14F-4D97-AF65-F5344CB8AC3E}">
        <p14:creationId xmlns:p14="http://schemas.microsoft.com/office/powerpoint/2010/main" val="3992565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C2112397-279D-4696-8FD9-9A595177D1A7}" type="slidenum">
              <a:rPr lang="en-US" smtClean="0"/>
              <a:t>14</a:t>
            </a:fld>
            <a:endParaRPr lang="en-US"/>
          </a:p>
        </p:txBody>
      </p:sp>
    </p:spTree>
    <p:extLst>
      <p:ext uri="{BB962C8B-B14F-4D97-AF65-F5344CB8AC3E}">
        <p14:creationId xmlns:p14="http://schemas.microsoft.com/office/powerpoint/2010/main" val="13193353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C2112397-279D-4696-8FD9-9A595177D1A7}" type="slidenum">
              <a:rPr lang="en-US" smtClean="0"/>
              <a:t>15</a:t>
            </a:fld>
            <a:endParaRPr lang="en-US"/>
          </a:p>
        </p:txBody>
      </p:sp>
    </p:spTree>
    <p:extLst>
      <p:ext uri="{BB962C8B-B14F-4D97-AF65-F5344CB8AC3E}">
        <p14:creationId xmlns:p14="http://schemas.microsoft.com/office/powerpoint/2010/main" val="5938080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C2112397-279D-4696-8FD9-9A595177D1A7}" type="slidenum">
              <a:rPr lang="en-US" smtClean="0"/>
              <a:t>16</a:t>
            </a:fld>
            <a:endParaRPr lang="en-US"/>
          </a:p>
        </p:txBody>
      </p:sp>
    </p:spTree>
    <p:extLst>
      <p:ext uri="{BB962C8B-B14F-4D97-AF65-F5344CB8AC3E}">
        <p14:creationId xmlns:p14="http://schemas.microsoft.com/office/powerpoint/2010/main" val="36769375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C2112397-279D-4696-8FD9-9A595177D1A7}" type="slidenum">
              <a:rPr lang="en-US" smtClean="0"/>
              <a:t>17</a:t>
            </a:fld>
            <a:endParaRPr lang="en-US"/>
          </a:p>
        </p:txBody>
      </p:sp>
    </p:spTree>
    <p:extLst>
      <p:ext uri="{BB962C8B-B14F-4D97-AF65-F5344CB8AC3E}">
        <p14:creationId xmlns:p14="http://schemas.microsoft.com/office/powerpoint/2010/main" val="27793881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6D0E00-F9EB-4238-8AF7-42125F8E464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782470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C2112397-279D-4696-8FD9-9A595177D1A7}" type="slidenum">
              <a:rPr lang="en-US" smtClean="0"/>
              <a:t>19</a:t>
            </a:fld>
            <a:endParaRPr lang="en-US"/>
          </a:p>
        </p:txBody>
      </p:sp>
    </p:spTree>
    <p:extLst>
      <p:ext uri="{BB962C8B-B14F-4D97-AF65-F5344CB8AC3E}">
        <p14:creationId xmlns:p14="http://schemas.microsoft.com/office/powerpoint/2010/main" val="671504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C2112397-279D-4696-8FD9-9A595177D1A7}" type="slidenum">
              <a:rPr lang="en-US" smtClean="0"/>
              <a:t>2</a:t>
            </a:fld>
            <a:endParaRPr lang="en-US"/>
          </a:p>
        </p:txBody>
      </p:sp>
    </p:spTree>
    <p:extLst>
      <p:ext uri="{BB962C8B-B14F-4D97-AF65-F5344CB8AC3E}">
        <p14:creationId xmlns:p14="http://schemas.microsoft.com/office/powerpoint/2010/main" val="32427875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7CCC5-FD59-43DE-AA49-686BAD12A4C9}"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5446124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751164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C2112397-279D-4696-8FD9-9A595177D1A7}" type="slidenum">
              <a:rPr lang="en-US" smtClean="0"/>
              <a:t>22</a:t>
            </a:fld>
            <a:endParaRPr lang="en-US"/>
          </a:p>
        </p:txBody>
      </p:sp>
    </p:spTree>
    <p:extLst>
      <p:ext uri="{BB962C8B-B14F-4D97-AF65-F5344CB8AC3E}">
        <p14:creationId xmlns:p14="http://schemas.microsoft.com/office/powerpoint/2010/main" val="26788473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C2112397-279D-4696-8FD9-9A595177D1A7}" type="slidenum">
              <a:rPr lang="en-US" smtClean="0"/>
              <a:t>23</a:t>
            </a:fld>
            <a:endParaRPr lang="en-US"/>
          </a:p>
        </p:txBody>
      </p:sp>
    </p:spTree>
    <p:extLst>
      <p:ext uri="{BB962C8B-B14F-4D97-AF65-F5344CB8AC3E}">
        <p14:creationId xmlns:p14="http://schemas.microsoft.com/office/powerpoint/2010/main" val="35473166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182184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527667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C2112397-279D-4696-8FD9-9A595177D1A7}" type="slidenum">
              <a:rPr lang="en-US" smtClean="0"/>
              <a:t>26</a:t>
            </a:fld>
            <a:endParaRPr lang="en-US"/>
          </a:p>
        </p:txBody>
      </p:sp>
    </p:spTree>
    <p:extLst>
      <p:ext uri="{BB962C8B-B14F-4D97-AF65-F5344CB8AC3E}">
        <p14:creationId xmlns:p14="http://schemas.microsoft.com/office/powerpoint/2010/main" val="30514775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C2112397-279D-4696-8FD9-9A595177D1A7}" type="slidenum">
              <a:rPr lang="en-US" smtClean="0"/>
              <a:t>27</a:t>
            </a:fld>
            <a:endParaRPr lang="en-US"/>
          </a:p>
        </p:txBody>
      </p:sp>
    </p:spTree>
    <p:extLst>
      <p:ext uri="{BB962C8B-B14F-4D97-AF65-F5344CB8AC3E}">
        <p14:creationId xmlns:p14="http://schemas.microsoft.com/office/powerpoint/2010/main" val="33055487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C2112397-279D-4696-8FD9-9A595177D1A7}" type="slidenum">
              <a:rPr lang="en-US" smtClean="0"/>
              <a:t>28</a:t>
            </a:fld>
            <a:endParaRPr lang="en-US"/>
          </a:p>
        </p:txBody>
      </p:sp>
    </p:spTree>
    <p:extLst>
      <p:ext uri="{BB962C8B-B14F-4D97-AF65-F5344CB8AC3E}">
        <p14:creationId xmlns:p14="http://schemas.microsoft.com/office/powerpoint/2010/main" val="31229975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C2112397-279D-4696-8FD9-9A595177D1A7}" type="slidenum">
              <a:rPr lang="en-US" smtClean="0"/>
              <a:t>29</a:t>
            </a:fld>
            <a:endParaRPr lang="en-US"/>
          </a:p>
        </p:txBody>
      </p:sp>
    </p:spTree>
    <p:extLst>
      <p:ext uri="{BB962C8B-B14F-4D97-AF65-F5344CB8AC3E}">
        <p14:creationId xmlns:p14="http://schemas.microsoft.com/office/powerpoint/2010/main" val="3355476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Quay </a:t>
            </a:r>
            <a:r>
              <a:rPr lang="en-US" dirty="0" err="1"/>
              <a:t>xong</a:t>
            </a:r>
            <a:r>
              <a:rPr lang="en-US" dirty="0"/>
              <a:t> </a:t>
            </a:r>
            <a:r>
              <a:rPr lang="en-US" dirty="0" err="1"/>
              <a:t>bấm</a:t>
            </a:r>
            <a:r>
              <a:rPr lang="en-US" dirty="0"/>
              <a:t> next </a:t>
            </a:r>
            <a:r>
              <a:rPr lang="en-US" dirty="0" err="1"/>
              <a:t>để</a:t>
            </a:r>
            <a:r>
              <a:rPr lang="en-US" dirty="0"/>
              <a:t> sang slide </a:t>
            </a:r>
            <a:r>
              <a:rPr lang="en-US" dirty="0" err="1"/>
              <a:t>tiếp</a:t>
            </a:r>
            <a:r>
              <a:rPr lang="en-US" dirty="0"/>
              <a:t> </a:t>
            </a:r>
            <a:r>
              <a:rPr lang="en-US" dirty="0" err="1"/>
              <a:t>theo</a:t>
            </a:r>
            <a:endParaRPr lang="en-US" dirty="0"/>
          </a:p>
        </p:txBody>
      </p:sp>
      <p:sp>
        <p:nvSpPr>
          <p:cNvPr id="4" name="Slide Number Placeholder 3"/>
          <p:cNvSpPr>
            <a:spLocks noGrp="1"/>
          </p:cNvSpPr>
          <p:nvPr>
            <p:ph type="sldNum" sz="quarter" idx="5"/>
          </p:nvPr>
        </p:nvSpPr>
        <p:spPr/>
        <p:txBody>
          <a:bodyPr/>
          <a:lstStyle/>
          <a:p>
            <a:fld id="{C2112397-279D-4696-8FD9-9A595177D1A7}" type="slidenum">
              <a:rPr lang="en-US" smtClean="0"/>
              <a:t>3</a:t>
            </a:fld>
            <a:endParaRPr lang="en-US"/>
          </a:p>
        </p:txBody>
      </p:sp>
    </p:spTree>
    <p:extLst>
      <p:ext uri="{BB962C8B-B14F-4D97-AF65-F5344CB8AC3E}">
        <p14:creationId xmlns:p14="http://schemas.microsoft.com/office/powerpoint/2010/main" val="19065448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C2112397-279D-4696-8FD9-9A595177D1A7}" type="slidenum">
              <a:rPr lang="en-US" smtClean="0"/>
              <a:t>30</a:t>
            </a:fld>
            <a:endParaRPr lang="en-US"/>
          </a:p>
        </p:txBody>
      </p:sp>
    </p:spTree>
    <p:extLst>
      <p:ext uri="{BB962C8B-B14F-4D97-AF65-F5344CB8AC3E}">
        <p14:creationId xmlns:p14="http://schemas.microsoft.com/office/powerpoint/2010/main" val="38113686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C2112397-279D-4696-8FD9-9A595177D1A7}" type="slidenum">
              <a:rPr lang="en-US" smtClean="0"/>
              <a:t>31</a:t>
            </a:fld>
            <a:endParaRPr lang="en-US"/>
          </a:p>
        </p:txBody>
      </p:sp>
    </p:spTree>
    <p:extLst>
      <p:ext uri="{BB962C8B-B14F-4D97-AF65-F5344CB8AC3E}">
        <p14:creationId xmlns:p14="http://schemas.microsoft.com/office/powerpoint/2010/main" val="4438930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C2112397-279D-4696-8FD9-9A595177D1A7}" type="slidenum">
              <a:rPr lang="en-US" smtClean="0"/>
              <a:t>32</a:t>
            </a:fld>
            <a:endParaRPr lang="en-US"/>
          </a:p>
        </p:txBody>
      </p:sp>
    </p:spTree>
    <p:extLst>
      <p:ext uri="{BB962C8B-B14F-4D97-AF65-F5344CB8AC3E}">
        <p14:creationId xmlns:p14="http://schemas.microsoft.com/office/powerpoint/2010/main" val="5190107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C2112397-279D-4696-8FD9-9A595177D1A7}" type="slidenum">
              <a:rPr lang="en-US" smtClean="0"/>
              <a:t>33</a:t>
            </a:fld>
            <a:endParaRPr lang="en-US"/>
          </a:p>
        </p:txBody>
      </p:sp>
    </p:spTree>
    <p:extLst>
      <p:ext uri="{BB962C8B-B14F-4D97-AF65-F5344CB8AC3E}">
        <p14:creationId xmlns:p14="http://schemas.microsoft.com/office/powerpoint/2010/main" val="42437784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C2112397-279D-4696-8FD9-9A595177D1A7}" type="slidenum">
              <a:rPr lang="en-US" smtClean="0"/>
              <a:t>34</a:t>
            </a:fld>
            <a:endParaRPr lang="en-US"/>
          </a:p>
        </p:txBody>
      </p:sp>
    </p:spTree>
    <p:extLst>
      <p:ext uri="{BB962C8B-B14F-4D97-AF65-F5344CB8AC3E}">
        <p14:creationId xmlns:p14="http://schemas.microsoft.com/office/powerpoint/2010/main" val="30896247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7CCC5-FD59-43DE-AA49-686BAD12A4C9}"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1964589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6D0E00-F9EB-4238-8AF7-42125F8E464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921863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C2112397-279D-4696-8FD9-9A595177D1A7}" type="slidenum">
              <a:rPr lang="en-US" smtClean="0"/>
              <a:t>5</a:t>
            </a:fld>
            <a:endParaRPr lang="en-US"/>
          </a:p>
        </p:txBody>
      </p:sp>
    </p:spTree>
    <p:extLst>
      <p:ext uri="{BB962C8B-B14F-4D97-AF65-F5344CB8AC3E}">
        <p14:creationId xmlns:p14="http://schemas.microsoft.com/office/powerpoint/2010/main" val="23569078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6D0E00-F9EB-4238-8AF7-42125F8E464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51029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C2112397-279D-4696-8FD9-9A595177D1A7}" type="slidenum">
              <a:rPr lang="en-US" smtClean="0"/>
              <a:t>7</a:t>
            </a:fld>
            <a:endParaRPr lang="en-US"/>
          </a:p>
        </p:txBody>
      </p:sp>
    </p:spTree>
    <p:extLst>
      <p:ext uri="{BB962C8B-B14F-4D97-AF65-F5344CB8AC3E}">
        <p14:creationId xmlns:p14="http://schemas.microsoft.com/office/powerpoint/2010/main" val="54831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C2112397-279D-4696-8FD9-9A595177D1A7}" type="slidenum">
              <a:rPr lang="en-US" smtClean="0"/>
              <a:t>8</a:t>
            </a:fld>
            <a:endParaRPr lang="en-US"/>
          </a:p>
        </p:txBody>
      </p:sp>
    </p:spTree>
    <p:extLst>
      <p:ext uri="{BB962C8B-B14F-4D97-AF65-F5344CB8AC3E}">
        <p14:creationId xmlns:p14="http://schemas.microsoft.com/office/powerpoint/2010/main" val="5484675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C2112397-279D-4696-8FD9-9A595177D1A7}" type="slidenum">
              <a:rPr lang="en-US" smtClean="0"/>
              <a:t>9</a:t>
            </a:fld>
            <a:endParaRPr lang="en-US"/>
          </a:p>
        </p:txBody>
      </p:sp>
    </p:spTree>
    <p:extLst>
      <p:ext uri="{BB962C8B-B14F-4D97-AF65-F5344CB8AC3E}">
        <p14:creationId xmlns:p14="http://schemas.microsoft.com/office/powerpoint/2010/main" val="9325305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285D0-8540-4BE0-A1D4-65B736183E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ABE8DE-E15F-4BD1-9325-AD015082FC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5B381B-44CE-46A8-8404-355928E87317}"/>
              </a:ext>
            </a:extLst>
          </p:cNvPr>
          <p:cNvSpPr>
            <a:spLocks noGrp="1"/>
          </p:cNvSpPr>
          <p:nvPr>
            <p:ph type="dt" sz="half" idx="10"/>
          </p:nvPr>
        </p:nvSpPr>
        <p:spPr/>
        <p:txBody>
          <a:bodyPr/>
          <a:lstStyle/>
          <a:p>
            <a:fld id="{F3F528DB-7B12-4F3E-9759-9E934A658519}" type="datetimeFigureOut">
              <a:rPr lang="en-US" smtClean="0"/>
              <a:t>8/19/2023</a:t>
            </a:fld>
            <a:endParaRPr lang="en-US"/>
          </a:p>
        </p:txBody>
      </p:sp>
      <p:sp>
        <p:nvSpPr>
          <p:cNvPr id="5" name="Footer Placeholder 4">
            <a:extLst>
              <a:ext uri="{FF2B5EF4-FFF2-40B4-BE49-F238E27FC236}">
                <a16:creationId xmlns:a16="http://schemas.microsoft.com/office/drawing/2014/main" id="{749CB439-F000-4C89-A7E1-4287781AFE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D67C1C-8401-4029-B5E7-400D5E086C20}"/>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088477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264DF-C636-491A-8550-C5B23316F2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069A87-5507-4A68-A2FA-D6BBBCC940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36DE27-BC72-40B4-8FD5-29F650DB2A34}"/>
              </a:ext>
            </a:extLst>
          </p:cNvPr>
          <p:cNvSpPr>
            <a:spLocks noGrp="1"/>
          </p:cNvSpPr>
          <p:nvPr>
            <p:ph type="dt" sz="half" idx="10"/>
          </p:nvPr>
        </p:nvSpPr>
        <p:spPr/>
        <p:txBody>
          <a:bodyPr/>
          <a:lstStyle/>
          <a:p>
            <a:fld id="{F3F528DB-7B12-4F3E-9759-9E934A658519}" type="datetimeFigureOut">
              <a:rPr lang="en-US" smtClean="0"/>
              <a:t>8/19/2023</a:t>
            </a:fld>
            <a:endParaRPr lang="en-US"/>
          </a:p>
        </p:txBody>
      </p:sp>
      <p:sp>
        <p:nvSpPr>
          <p:cNvPr id="5" name="Footer Placeholder 4">
            <a:extLst>
              <a:ext uri="{FF2B5EF4-FFF2-40B4-BE49-F238E27FC236}">
                <a16:creationId xmlns:a16="http://schemas.microsoft.com/office/drawing/2014/main" id="{ECB803EA-A4CC-40B8-9A0A-F43DDA4CF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00D662-EF00-471A-A568-CBE3670B8C81}"/>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954493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492755-5521-4497-B709-A73E032468C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56F5A4-F9DA-4164-8D5C-9ED891DD7E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0F8F56-B08E-4B67-8F2A-31800EB7D7E0}"/>
              </a:ext>
            </a:extLst>
          </p:cNvPr>
          <p:cNvSpPr>
            <a:spLocks noGrp="1"/>
          </p:cNvSpPr>
          <p:nvPr>
            <p:ph type="dt" sz="half" idx="10"/>
          </p:nvPr>
        </p:nvSpPr>
        <p:spPr/>
        <p:txBody>
          <a:bodyPr/>
          <a:lstStyle/>
          <a:p>
            <a:fld id="{F3F528DB-7B12-4F3E-9759-9E934A658519}" type="datetimeFigureOut">
              <a:rPr lang="en-US" smtClean="0"/>
              <a:t>8/19/2023</a:t>
            </a:fld>
            <a:endParaRPr lang="en-US"/>
          </a:p>
        </p:txBody>
      </p:sp>
      <p:sp>
        <p:nvSpPr>
          <p:cNvPr id="5" name="Footer Placeholder 4">
            <a:extLst>
              <a:ext uri="{FF2B5EF4-FFF2-40B4-BE49-F238E27FC236}">
                <a16:creationId xmlns:a16="http://schemas.microsoft.com/office/drawing/2014/main" id="{12D0724A-7DD8-4EFA-B54C-FA24610095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6E47E3-4A8E-4638-B116-8B5590C63481}"/>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3679239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空白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812791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271DD2A-5E50-47D6-A5D6-4C6B1A304B6B}" type="datetimeFigureOut">
              <a:rPr lang="en-US" smtClean="0"/>
              <a:t>8/19/2023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34444E-806D-43B3-9969-4CB5EF364C75}" type="slidenum">
              <a:rPr lang="en-US" smtClean="0"/>
              <a:t>‹#›</a:t>
            </a:fld>
            <a:endParaRPr lang="en-US"/>
          </a:p>
        </p:txBody>
      </p:sp>
    </p:spTree>
    <p:extLst>
      <p:ext uri="{BB962C8B-B14F-4D97-AF65-F5344CB8AC3E}">
        <p14:creationId xmlns:p14="http://schemas.microsoft.com/office/powerpoint/2010/main" val="32311822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71DD2A-5E50-47D6-A5D6-4C6B1A304B6B}" type="datetimeFigureOut">
              <a:rPr lang="en-US" smtClean="0"/>
              <a:t>8/19/2023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34444E-806D-43B3-9969-4CB5EF364C75}" type="slidenum">
              <a:rPr lang="en-US" smtClean="0"/>
              <a:t>‹#›</a:t>
            </a:fld>
            <a:endParaRPr lang="en-US"/>
          </a:p>
        </p:txBody>
      </p:sp>
    </p:spTree>
    <p:extLst>
      <p:ext uri="{BB962C8B-B14F-4D97-AF65-F5344CB8AC3E}">
        <p14:creationId xmlns:p14="http://schemas.microsoft.com/office/powerpoint/2010/main" val="40360589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271DD2A-5E50-47D6-A5D6-4C6B1A304B6B}" type="datetimeFigureOut">
              <a:rPr lang="en-US" smtClean="0"/>
              <a:t>8/19/2023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34444E-806D-43B3-9969-4CB5EF364C75}" type="slidenum">
              <a:rPr lang="en-US" smtClean="0"/>
              <a:t>‹#›</a:t>
            </a:fld>
            <a:endParaRPr lang="en-US"/>
          </a:p>
        </p:txBody>
      </p:sp>
    </p:spTree>
    <p:extLst>
      <p:ext uri="{BB962C8B-B14F-4D97-AF65-F5344CB8AC3E}">
        <p14:creationId xmlns:p14="http://schemas.microsoft.com/office/powerpoint/2010/main" val="3467790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271DD2A-5E50-47D6-A5D6-4C6B1A304B6B}" type="datetimeFigureOut">
              <a:rPr lang="en-US" smtClean="0"/>
              <a:t>8/19/2023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34444E-806D-43B3-9969-4CB5EF364C75}" type="slidenum">
              <a:rPr lang="en-US" smtClean="0"/>
              <a:t>‹#›</a:t>
            </a:fld>
            <a:endParaRPr lang="en-US"/>
          </a:p>
        </p:txBody>
      </p:sp>
    </p:spTree>
    <p:extLst>
      <p:ext uri="{BB962C8B-B14F-4D97-AF65-F5344CB8AC3E}">
        <p14:creationId xmlns:p14="http://schemas.microsoft.com/office/powerpoint/2010/main" val="82078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271DD2A-5E50-47D6-A5D6-4C6B1A304B6B}" type="datetimeFigureOut">
              <a:rPr lang="en-US" smtClean="0"/>
              <a:t>8/19/2023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34444E-806D-43B3-9969-4CB5EF364C75}" type="slidenum">
              <a:rPr lang="en-US" smtClean="0"/>
              <a:t>‹#›</a:t>
            </a:fld>
            <a:endParaRPr lang="en-US"/>
          </a:p>
        </p:txBody>
      </p:sp>
    </p:spTree>
    <p:extLst>
      <p:ext uri="{BB962C8B-B14F-4D97-AF65-F5344CB8AC3E}">
        <p14:creationId xmlns:p14="http://schemas.microsoft.com/office/powerpoint/2010/main" val="7670086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271DD2A-5E50-47D6-A5D6-4C6B1A304B6B}" type="datetimeFigureOut">
              <a:rPr lang="en-US" smtClean="0"/>
              <a:t>8/19/2023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34444E-806D-43B3-9969-4CB5EF364C75}" type="slidenum">
              <a:rPr lang="en-US" smtClean="0"/>
              <a:t>‹#›</a:t>
            </a:fld>
            <a:endParaRPr lang="en-US"/>
          </a:p>
        </p:txBody>
      </p:sp>
    </p:spTree>
    <p:extLst>
      <p:ext uri="{BB962C8B-B14F-4D97-AF65-F5344CB8AC3E}">
        <p14:creationId xmlns:p14="http://schemas.microsoft.com/office/powerpoint/2010/main" val="19610310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71DD2A-5E50-47D6-A5D6-4C6B1A304B6B}" type="datetimeFigureOut">
              <a:rPr lang="en-US" smtClean="0"/>
              <a:t>8/19/2023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34444E-806D-43B3-9969-4CB5EF364C75}" type="slidenum">
              <a:rPr lang="en-US" smtClean="0"/>
              <a:t>‹#›</a:t>
            </a:fld>
            <a:endParaRPr lang="en-US"/>
          </a:p>
        </p:txBody>
      </p:sp>
    </p:spTree>
    <p:extLst>
      <p:ext uri="{BB962C8B-B14F-4D97-AF65-F5344CB8AC3E}">
        <p14:creationId xmlns:p14="http://schemas.microsoft.com/office/powerpoint/2010/main" val="3769924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7D56C-07E2-472B-81BD-8B335CF6A0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87A23E-A714-4BCD-8370-A3D07C183B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C577DE-DEEF-4048-9425-6CC236E32686}"/>
              </a:ext>
            </a:extLst>
          </p:cNvPr>
          <p:cNvSpPr>
            <a:spLocks noGrp="1"/>
          </p:cNvSpPr>
          <p:nvPr>
            <p:ph type="dt" sz="half" idx="10"/>
          </p:nvPr>
        </p:nvSpPr>
        <p:spPr/>
        <p:txBody>
          <a:bodyPr/>
          <a:lstStyle/>
          <a:p>
            <a:fld id="{F3F528DB-7B12-4F3E-9759-9E934A658519}" type="datetimeFigureOut">
              <a:rPr lang="en-US" smtClean="0"/>
              <a:t>8/19/2023</a:t>
            </a:fld>
            <a:endParaRPr lang="en-US"/>
          </a:p>
        </p:txBody>
      </p:sp>
      <p:sp>
        <p:nvSpPr>
          <p:cNvPr id="5" name="Footer Placeholder 4">
            <a:extLst>
              <a:ext uri="{FF2B5EF4-FFF2-40B4-BE49-F238E27FC236}">
                <a16:creationId xmlns:a16="http://schemas.microsoft.com/office/drawing/2014/main" id="{3C04E330-D539-4464-9FFB-294F05B398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A57763-7CE7-46FF-9377-44DCBBB23101}"/>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2700168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271DD2A-5E50-47D6-A5D6-4C6B1A304B6B}" type="datetimeFigureOut">
              <a:rPr lang="en-US" smtClean="0"/>
              <a:t>8/19/2023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34444E-806D-43B3-9969-4CB5EF364C75}" type="slidenum">
              <a:rPr lang="en-US" smtClean="0"/>
              <a:t>‹#›</a:t>
            </a:fld>
            <a:endParaRPr lang="en-US"/>
          </a:p>
        </p:txBody>
      </p:sp>
    </p:spTree>
    <p:extLst>
      <p:ext uri="{BB962C8B-B14F-4D97-AF65-F5344CB8AC3E}">
        <p14:creationId xmlns:p14="http://schemas.microsoft.com/office/powerpoint/2010/main" val="12451767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271DD2A-5E50-47D6-A5D6-4C6B1A304B6B}" type="datetimeFigureOut">
              <a:rPr lang="en-US" smtClean="0"/>
              <a:t>8/19/2023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34444E-806D-43B3-9969-4CB5EF364C75}" type="slidenum">
              <a:rPr lang="en-US" smtClean="0"/>
              <a:t>‹#›</a:t>
            </a:fld>
            <a:endParaRPr lang="en-US"/>
          </a:p>
        </p:txBody>
      </p:sp>
    </p:spTree>
    <p:extLst>
      <p:ext uri="{BB962C8B-B14F-4D97-AF65-F5344CB8AC3E}">
        <p14:creationId xmlns:p14="http://schemas.microsoft.com/office/powerpoint/2010/main" val="42110583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71DD2A-5E50-47D6-A5D6-4C6B1A304B6B}" type="datetimeFigureOut">
              <a:rPr lang="en-US" smtClean="0"/>
              <a:t>8/19/2023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34444E-806D-43B3-9969-4CB5EF364C75}" type="slidenum">
              <a:rPr lang="en-US" smtClean="0"/>
              <a:t>‹#›</a:t>
            </a:fld>
            <a:endParaRPr lang="en-US"/>
          </a:p>
        </p:txBody>
      </p:sp>
    </p:spTree>
    <p:extLst>
      <p:ext uri="{BB962C8B-B14F-4D97-AF65-F5344CB8AC3E}">
        <p14:creationId xmlns:p14="http://schemas.microsoft.com/office/powerpoint/2010/main" val="35016805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71DD2A-5E50-47D6-A5D6-4C6B1A304B6B}" type="datetimeFigureOut">
              <a:rPr lang="en-US" smtClean="0"/>
              <a:t>8/19/2023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34444E-806D-43B3-9969-4CB5EF364C75}" type="slidenum">
              <a:rPr lang="en-US" smtClean="0"/>
              <a:t>‹#›</a:t>
            </a:fld>
            <a:endParaRPr lang="en-US"/>
          </a:p>
        </p:txBody>
      </p:sp>
    </p:spTree>
    <p:extLst>
      <p:ext uri="{BB962C8B-B14F-4D97-AF65-F5344CB8AC3E}">
        <p14:creationId xmlns:p14="http://schemas.microsoft.com/office/powerpoint/2010/main" val="115634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C41AD-A8F5-4995-9357-0ABF62AA86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5D294A-9945-427F-B07D-CE7459D136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DD3449-1CF4-428C-A97B-72473D89E2B3}"/>
              </a:ext>
            </a:extLst>
          </p:cNvPr>
          <p:cNvSpPr>
            <a:spLocks noGrp="1"/>
          </p:cNvSpPr>
          <p:nvPr>
            <p:ph type="dt" sz="half" idx="10"/>
          </p:nvPr>
        </p:nvSpPr>
        <p:spPr/>
        <p:txBody>
          <a:bodyPr/>
          <a:lstStyle/>
          <a:p>
            <a:fld id="{F3F528DB-7B12-4F3E-9759-9E934A658519}" type="datetimeFigureOut">
              <a:rPr lang="en-US" smtClean="0"/>
              <a:t>8/19/2023</a:t>
            </a:fld>
            <a:endParaRPr lang="en-US"/>
          </a:p>
        </p:txBody>
      </p:sp>
      <p:sp>
        <p:nvSpPr>
          <p:cNvPr id="5" name="Footer Placeholder 4">
            <a:extLst>
              <a:ext uri="{FF2B5EF4-FFF2-40B4-BE49-F238E27FC236}">
                <a16:creationId xmlns:a16="http://schemas.microsoft.com/office/drawing/2014/main" id="{911C6687-9C7B-4225-AFCC-F2A088CC96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106AEB-426F-4101-A7DF-EA42B37A99E0}"/>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997864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3E7D2-C363-4A54-9E32-BA42D0FF93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487057-B42A-473F-BC42-0F0C7AAFFD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18F3E7-CD84-40D5-9710-6CD1092B12A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45DBF6-8963-41D7-AD86-EBD96BDF7B16}"/>
              </a:ext>
            </a:extLst>
          </p:cNvPr>
          <p:cNvSpPr>
            <a:spLocks noGrp="1"/>
          </p:cNvSpPr>
          <p:nvPr>
            <p:ph type="dt" sz="half" idx="10"/>
          </p:nvPr>
        </p:nvSpPr>
        <p:spPr/>
        <p:txBody>
          <a:bodyPr/>
          <a:lstStyle/>
          <a:p>
            <a:fld id="{F3F528DB-7B12-4F3E-9759-9E934A658519}" type="datetimeFigureOut">
              <a:rPr lang="en-US" smtClean="0"/>
              <a:t>8/19/2023</a:t>
            </a:fld>
            <a:endParaRPr lang="en-US"/>
          </a:p>
        </p:txBody>
      </p:sp>
      <p:sp>
        <p:nvSpPr>
          <p:cNvPr id="6" name="Footer Placeholder 5">
            <a:extLst>
              <a:ext uri="{FF2B5EF4-FFF2-40B4-BE49-F238E27FC236}">
                <a16:creationId xmlns:a16="http://schemas.microsoft.com/office/drawing/2014/main" id="{D24C7751-731A-45AD-9A31-6701B9CEB3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4B6811-84DA-42AC-AD7B-D34BA769233A}"/>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592053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B5714-D688-4270-B8A7-2A4E373BFA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38EED9-C066-4EE7-A229-1E5A4AE0D9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AFE544-FBC0-48E5-B7BD-DEF58C7FD65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31661C-6A49-4E52-995A-5EA83CC9AC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0C35EE-59B6-446F-965C-383BCC3024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92BB6F-950C-452E-B6DD-52AF200A4399}"/>
              </a:ext>
            </a:extLst>
          </p:cNvPr>
          <p:cNvSpPr>
            <a:spLocks noGrp="1"/>
          </p:cNvSpPr>
          <p:nvPr>
            <p:ph type="dt" sz="half" idx="10"/>
          </p:nvPr>
        </p:nvSpPr>
        <p:spPr/>
        <p:txBody>
          <a:bodyPr/>
          <a:lstStyle/>
          <a:p>
            <a:fld id="{F3F528DB-7B12-4F3E-9759-9E934A658519}" type="datetimeFigureOut">
              <a:rPr lang="en-US" smtClean="0"/>
              <a:t>8/19/2023</a:t>
            </a:fld>
            <a:endParaRPr lang="en-US"/>
          </a:p>
        </p:txBody>
      </p:sp>
      <p:sp>
        <p:nvSpPr>
          <p:cNvPr id="8" name="Footer Placeholder 7">
            <a:extLst>
              <a:ext uri="{FF2B5EF4-FFF2-40B4-BE49-F238E27FC236}">
                <a16:creationId xmlns:a16="http://schemas.microsoft.com/office/drawing/2014/main" id="{A0E9ED37-DE68-4CE7-AB58-7F7C7ECD83C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6C1728-6B1C-4AC7-8F92-08D55C0B75C1}"/>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4783806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C01BC-0089-4A48-819D-8A805BEBD7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07CC600-25BE-4D04-9A54-F31A69D6800F}"/>
              </a:ext>
            </a:extLst>
          </p:cNvPr>
          <p:cNvSpPr>
            <a:spLocks noGrp="1"/>
          </p:cNvSpPr>
          <p:nvPr>
            <p:ph type="dt" sz="half" idx="10"/>
          </p:nvPr>
        </p:nvSpPr>
        <p:spPr/>
        <p:txBody>
          <a:bodyPr/>
          <a:lstStyle/>
          <a:p>
            <a:fld id="{F3F528DB-7B12-4F3E-9759-9E934A658519}" type="datetimeFigureOut">
              <a:rPr lang="en-US" smtClean="0"/>
              <a:t>8/19/2023</a:t>
            </a:fld>
            <a:endParaRPr lang="en-US"/>
          </a:p>
        </p:txBody>
      </p:sp>
      <p:sp>
        <p:nvSpPr>
          <p:cNvPr id="4" name="Footer Placeholder 3">
            <a:extLst>
              <a:ext uri="{FF2B5EF4-FFF2-40B4-BE49-F238E27FC236}">
                <a16:creationId xmlns:a16="http://schemas.microsoft.com/office/drawing/2014/main" id="{FFF5801A-0C98-4AFB-B42C-72C4A577A8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EB0C9C-3B0F-4025-AC09-3FDDD4F69EEB}"/>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679756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C14B00-CA87-46CF-9D29-08EAC551A853}"/>
              </a:ext>
            </a:extLst>
          </p:cNvPr>
          <p:cNvSpPr>
            <a:spLocks noGrp="1"/>
          </p:cNvSpPr>
          <p:nvPr>
            <p:ph type="dt" sz="half" idx="10"/>
          </p:nvPr>
        </p:nvSpPr>
        <p:spPr/>
        <p:txBody>
          <a:bodyPr/>
          <a:lstStyle/>
          <a:p>
            <a:fld id="{F3F528DB-7B12-4F3E-9759-9E934A658519}" type="datetimeFigureOut">
              <a:rPr lang="en-US" smtClean="0"/>
              <a:t>8/19/2023</a:t>
            </a:fld>
            <a:endParaRPr lang="en-US"/>
          </a:p>
        </p:txBody>
      </p:sp>
      <p:sp>
        <p:nvSpPr>
          <p:cNvPr id="3" name="Footer Placeholder 2">
            <a:extLst>
              <a:ext uri="{FF2B5EF4-FFF2-40B4-BE49-F238E27FC236}">
                <a16:creationId xmlns:a16="http://schemas.microsoft.com/office/drawing/2014/main" id="{6B3D780F-A332-45EE-BFA7-C9CB254F1A3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C10349-15AF-452F-98DA-33CF91D4E56E}"/>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795629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D86E9-6B93-465D-BA03-FF6E2442F7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49A753-5FB1-4639-AB41-09883A96E2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A4F24-A300-4884-8AB2-5132A371B3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96261F-595D-4E05-9415-59AB171EF2A7}"/>
              </a:ext>
            </a:extLst>
          </p:cNvPr>
          <p:cNvSpPr>
            <a:spLocks noGrp="1"/>
          </p:cNvSpPr>
          <p:nvPr>
            <p:ph type="dt" sz="half" idx="10"/>
          </p:nvPr>
        </p:nvSpPr>
        <p:spPr/>
        <p:txBody>
          <a:bodyPr/>
          <a:lstStyle/>
          <a:p>
            <a:fld id="{F3F528DB-7B12-4F3E-9759-9E934A658519}" type="datetimeFigureOut">
              <a:rPr lang="en-US" smtClean="0"/>
              <a:t>8/19/2023</a:t>
            </a:fld>
            <a:endParaRPr lang="en-US"/>
          </a:p>
        </p:txBody>
      </p:sp>
      <p:sp>
        <p:nvSpPr>
          <p:cNvPr id="6" name="Footer Placeholder 5">
            <a:extLst>
              <a:ext uri="{FF2B5EF4-FFF2-40B4-BE49-F238E27FC236}">
                <a16:creationId xmlns:a16="http://schemas.microsoft.com/office/drawing/2014/main" id="{17C8485D-222F-4380-85EC-1C90F01688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84A4AA-09EA-4C16-B96F-60CFFACCA425}"/>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356938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FD8CF-BAE5-47F0-B991-8EC8651E83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97364B-DB39-4F41-A1FF-414F6B3FC2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F998D5-4337-4220-9031-9DDA703927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A22B02-9606-40F2-BEC9-A416362FDF28}"/>
              </a:ext>
            </a:extLst>
          </p:cNvPr>
          <p:cNvSpPr>
            <a:spLocks noGrp="1"/>
          </p:cNvSpPr>
          <p:nvPr>
            <p:ph type="dt" sz="half" idx="10"/>
          </p:nvPr>
        </p:nvSpPr>
        <p:spPr/>
        <p:txBody>
          <a:bodyPr/>
          <a:lstStyle/>
          <a:p>
            <a:fld id="{F3F528DB-7B12-4F3E-9759-9E934A658519}" type="datetimeFigureOut">
              <a:rPr lang="en-US" smtClean="0"/>
              <a:t>8/19/2023</a:t>
            </a:fld>
            <a:endParaRPr lang="en-US"/>
          </a:p>
        </p:txBody>
      </p:sp>
      <p:sp>
        <p:nvSpPr>
          <p:cNvPr id="6" name="Footer Placeholder 5">
            <a:extLst>
              <a:ext uri="{FF2B5EF4-FFF2-40B4-BE49-F238E27FC236}">
                <a16:creationId xmlns:a16="http://schemas.microsoft.com/office/drawing/2014/main" id="{BDB4FEBB-C303-447B-9872-A7688E48FE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1292A2-04A1-4201-BAD5-42EF63E50C4C}"/>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425475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DC40F63E-5CF2-4185-9984-DAEABE623A7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DFDD32C3-77EC-4C3B-BFEF-7C75DDEA39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A38809-4C77-49B3-8496-133E1E4EB9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5C58B7-5D0B-4EC5-824C-6039BAC8B3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F528DB-7B12-4F3E-9759-9E934A658519}" type="datetimeFigureOut">
              <a:rPr lang="en-US" smtClean="0"/>
              <a:t>8/19/2023</a:t>
            </a:fld>
            <a:endParaRPr lang="en-US"/>
          </a:p>
        </p:txBody>
      </p:sp>
      <p:sp>
        <p:nvSpPr>
          <p:cNvPr id="5" name="Footer Placeholder 4">
            <a:extLst>
              <a:ext uri="{FF2B5EF4-FFF2-40B4-BE49-F238E27FC236}">
                <a16:creationId xmlns:a16="http://schemas.microsoft.com/office/drawing/2014/main" id="{83EA2DD6-84D5-4BEA-B755-06B91D6616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BF07C4-5807-4D6D-82B8-B804CEBEDA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6B4BEC-72A4-4B03-89CA-B5B52359939C}" type="slidenum">
              <a:rPr lang="en-US" smtClean="0"/>
              <a:t>‹#›</a:t>
            </a:fld>
            <a:endParaRPr lang="en-US"/>
          </a:p>
        </p:txBody>
      </p:sp>
    </p:spTree>
    <p:extLst>
      <p:ext uri="{BB962C8B-B14F-4D97-AF65-F5344CB8AC3E}">
        <p14:creationId xmlns:p14="http://schemas.microsoft.com/office/powerpoint/2010/main" val="39739614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71DD2A-5E50-47D6-A5D6-4C6B1A304B6B}" type="datetimeFigureOut">
              <a:rPr lang="en-US" smtClean="0"/>
              <a:t>8/19/2023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34444E-806D-43B3-9969-4CB5EF364C75}" type="slidenum">
              <a:rPr lang="en-US" smtClean="0"/>
              <a:t>‹#›</a:t>
            </a:fld>
            <a:endParaRPr lang="en-US"/>
          </a:p>
        </p:txBody>
      </p:sp>
    </p:spTree>
    <p:extLst>
      <p:ext uri="{BB962C8B-B14F-4D97-AF65-F5344CB8AC3E}">
        <p14:creationId xmlns:p14="http://schemas.microsoft.com/office/powerpoint/2010/main" val="330071535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31.png"/><Relationship Id="rId4" Type="http://schemas.openxmlformats.org/officeDocument/2006/relationships/image" Target="../media/image2.png"/><Relationship Id="rId9"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2.png"/><Relationship Id="rId5" Type="http://schemas.microsoft.com/office/2007/relationships/hdphoto" Target="../media/hdphoto1.wdp"/><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png"/><Relationship Id="rId7"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29.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35.png"/><Relationship Id="rId4" Type="http://schemas.openxmlformats.org/officeDocument/2006/relationships/image" Target="../media/image2.png"/><Relationship Id="rId9"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png"/><Relationship Id="rId7"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8.emf"/><Relationship Id="rId5" Type="http://schemas.openxmlformats.org/officeDocument/2006/relationships/image" Target="../media/image37.emf"/><Relationship Id="rId4" Type="http://schemas.openxmlformats.org/officeDocument/2006/relationships/image" Target="../media/image36.emf"/><Relationship Id="rId9"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NULL"/><Relationship Id="rId18" Type="http://schemas.openxmlformats.org/officeDocument/2006/relationships/customXml" Target="../ink/ink5.xml"/><Relationship Id="rId26" Type="http://schemas.openxmlformats.org/officeDocument/2006/relationships/image" Target="../media/image48.png"/><Relationship Id="rId3" Type="http://schemas.openxmlformats.org/officeDocument/2006/relationships/image" Target="../media/image41.png"/><Relationship Id="rId21" Type="http://schemas.openxmlformats.org/officeDocument/2006/relationships/image" Target="NULL"/><Relationship Id="rId7" Type="http://schemas.openxmlformats.org/officeDocument/2006/relationships/image" Target="../media/image45.png"/><Relationship Id="rId12" Type="http://schemas.openxmlformats.org/officeDocument/2006/relationships/customXml" Target="../ink/ink2.xml"/><Relationship Id="rId17" Type="http://schemas.openxmlformats.org/officeDocument/2006/relationships/image" Target="NULL"/><Relationship Id="rId25" Type="http://schemas.microsoft.com/office/2007/relationships/hdphoto" Target="../media/hdphoto7.wdp"/><Relationship Id="rId2" Type="http://schemas.openxmlformats.org/officeDocument/2006/relationships/notesSlide" Target="../notesSlides/notesSlide20.xml"/><Relationship Id="rId16" Type="http://schemas.openxmlformats.org/officeDocument/2006/relationships/customXml" Target="../ink/ink4.xml"/><Relationship Id="rId20" Type="http://schemas.openxmlformats.org/officeDocument/2006/relationships/customXml" Target="../ink/ink6.xml"/><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6.png"/><Relationship Id="rId24" Type="http://schemas.openxmlformats.org/officeDocument/2006/relationships/image" Target="../media/image47.png"/><Relationship Id="rId5" Type="http://schemas.openxmlformats.org/officeDocument/2006/relationships/image" Target="../media/image43.png"/><Relationship Id="rId15" Type="http://schemas.openxmlformats.org/officeDocument/2006/relationships/image" Target="NULL"/><Relationship Id="rId23" Type="http://schemas.openxmlformats.org/officeDocument/2006/relationships/image" Target="NULL"/><Relationship Id="rId10" Type="http://schemas.openxmlformats.org/officeDocument/2006/relationships/image" Target="NULL"/><Relationship Id="rId19" Type="http://schemas.openxmlformats.org/officeDocument/2006/relationships/image" Target="NULL"/><Relationship Id="rId4" Type="http://schemas.openxmlformats.org/officeDocument/2006/relationships/image" Target="../media/image42.png"/><Relationship Id="rId9" Type="http://schemas.openxmlformats.org/officeDocument/2006/relationships/customXml" Target="../ink/ink1.xml"/><Relationship Id="rId14" Type="http://schemas.openxmlformats.org/officeDocument/2006/relationships/customXml" Target="../ink/ink3.xml"/><Relationship Id="rId22" Type="http://schemas.openxmlformats.org/officeDocument/2006/relationships/customXml" Target="../ink/ink7.xml"/></Relationships>
</file>

<file path=ppt/slides/_rels/slide2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jpg"/><Relationship Id="rId7" Type="http://schemas.microsoft.com/office/2007/relationships/hdphoto" Target="../media/hdphoto8.wdp"/><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jpg"/><Relationship Id="rId10" Type="http://schemas.openxmlformats.org/officeDocument/2006/relationships/image" Target="../media/image54.png"/><Relationship Id="rId4" Type="http://schemas.openxmlformats.org/officeDocument/2006/relationships/image" Target="../media/image50.png"/><Relationship Id="rId9" Type="http://schemas.microsoft.com/office/2007/relationships/hdphoto" Target="../media/hdphoto9.wdp"/></Relationships>
</file>

<file path=ppt/slides/_rels/slide2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jpg"/><Relationship Id="rId7" Type="http://schemas.microsoft.com/office/2007/relationships/hdphoto" Target="../media/hdphoto8.wdp"/><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jpg"/><Relationship Id="rId10" Type="http://schemas.openxmlformats.org/officeDocument/2006/relationships/image" Target="../media/image56.png"/><Relationship Id="rId4" Type="http://schemas.openxmlformats.org/officeDocument/2006/relationships/image" Target="../media/image50.png"/><Relationship Id="rId9" Type="http://schemas.microsoft.com/office/2007/relationships/hdphoto" Target="../media/hdphoto9.wdp"/></Relationships>
</file>

<file path=ppt/slides/_rels/slide2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jpg"/><Relationship Id="rId7" Type="http://schemas.microsoft.com/office/2007/relationships/hdphoto" Target="../media/hdphoto8.wdp"/><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jpg"/><Relationship Id="rId10" Type="http://schemas.openxmlformats.org/officeDocument/2006/relationships/image" Target="../media/image56.png"/><Relationship Id="rId4" Type="http://schemas.openxmlformats.org/officeDocument/2006/relationships/image" Target="../media/image50.png"/><Relationship Id="rId9" Type="http://schemas.microsoft.com/office/2007/relationships/hdphoto" Target="../media/hdphoto9.wdp"/></Relationships>
</file>

<file path=ppt/slides/_rels/slide2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9.jpg"/><Relationship Id="rId7" Type="http://schemas.microsoft.com/office/2007/relationships/hdphoto" Target="../media/hdphoto11.wdp"/><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1.png"/><Relationship Id="rId11" Type="http://schemas.microsoft.com/office/2007/relationships/hdphoto" Target="../media/hdphoto13.wdp"/><Relationship Id="rId5" Type="http://schemas.microsoft.com/office/2007/relationships/hdphoto" Target="../media/hdphoto10.wdp"/><Relationship Id="rId10" Type="http://schemas.openxmlformats.org/officeDocument/2006/relationships/image" Target="../media/image63.png"/><Relationship Id="rId4" Type="http://schemas.openxmlformats.org/officeDocument/2006/relationships/image" Target="../media/image60.png"/><Relationship Id="rId9" Type="http://schemas.microsoft.com/office/2007/relationships/hdphoto" Target="../media/hdphoto12.wdp"/></Relationships>
</file>

<file path=ppt/slides/_rels/slide28.xml.rels><?xml version="1.0" encoding="UTF-8" standalone="yes"?>
<Relationships xmlns="http://schemas.openxmlformats.org/package/2006/relationships"><Relationship Id="rId8" Type="http://schemas.openxmlformats.org/officeDocument/2006/relationships/image" Target="../media/image42.png"/><Relationship Id="rId13" Type="http://schemas.microsoft.com/office/2007/relationships/hdphoto" Target="../media/hdphoto14.wdp"/><Relationship Id="rId3" Type="http://schemas.openxmlformats.org/officeDocument/2006/relationships/image" Target="../media/image1.png"/><Relationship Id="rId7" Type="http://schemas.openxmlformats.org/officeDocument/2006/relationships/image" Target="../media/image64.png"/><Relationship Id="rId12"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66.png"/><Relationship Id="rId5" Type="http://schemas.openxmlformats.org/officeDocument/2006/relationships/image" Target="../media/image2.png"/><Relationship Id="rId10" Type="http://schemas.openxmlformats.org/officeDocument/2006/relationships/slide" Target="slide22.xml"/><Relationship Id="rId4" Type="http://schemas.openxmlformats.org/officeDocument/2006/relationships/image" Target="../media/image4.png"/><Relationship Id="rId9" Type="http://schemas.openxmlformats.org/officeDocument/2006/relationships/image" Target="../media/image65.png"/><Relationship Id="rId14" Type="http://schemas.openxmlformats.org/officeDocument/2006/relationships/image" Target="../media/image68.png"/></Relationships>
</file>

<file path=ppt/slides/_rels/slide2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png"/><Relationship Id="rId7"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69.png"/><Relationship Id="rId5" Type="http://schemas.openxmlformats.org/officeDocument/2006/relationships/image" Target="../media/image2.png"/><Relationship Id="rId10" Type="http://schemas.openxmlformats.org/officeDocument/2006/relationships/image" Target="../media/image66.png"/><Relationship Id="rId4" Type="http://schemas.openxmlformats.org/officeDocument/2006/relationships/image" Target="../media/image4.png"/><Relationship Id="rId9" Type="http://schemas.openxmlformats.org/officeDocument/2006/relationships/slide" Target="slide22.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2.mp3"/><Relationship Id="rId7" Type="http://schemas.openxmlformats.org/officeDocument/2006/relationships/image" Target="../media/image11.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3.xml"/><Relationship Id="rId5" Type="http://schemas.openxmlformats.org/officeDocument/2006/relationships/slideLayout" Target="../slideLayouts/slideLayout14.xml"/><Relationship Id="rId10" Type="http://schemas.openxmlformats.org/officeDocument/2006/relationships/slide" Target="slide4.xml"/><Relationship Id="rId4" Type="http://schemas.openxmlformats.org/officeDocument/2006/relationships/audio" Target="../media/media2.mp3"/><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1.png"/><Relationship Id="rId7"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slide" Target="slide22.xml"/><Relationship Id="rId5" Type="http://schemas.openxmlformats.org/officeDocument/2006/relationships/image" Target="../media/image2.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png"/><Relationship Id="rId7"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69.png"/><Relationship Id="rId5" Type="http://schemas.openxmlformats.org/officeDocument/2006/relationships/image" Target="../media/image2.png"/><Relationship Id="rId10" Type="http://schemas.openxmlformats.org/officeDocument/2006/relationships/image" Target="../media/image66.png"/><Relationship Id="rId4" Type="http://schemas.openxmlformats.org/officeDocument/2006/relationships/image" Target="../media/image4.png"/><Relationship Id="rId9" Type="http://schemas.openxmlformats.org/officeDocument/2006/relationships/slide" Target="slide2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33.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73.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microsoft.com/office/2007/relationships/hdphoto" Target="../media/hdphoto15.wdp"/><Relationship Id="rId5" Type="http://schemas.openxmlformats.org/officeDocument/2006/relationships/image" Target="../media/image72.png"/><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29.png"/><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74.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4.png"/><Relationship Id="rId11" Type="http://schemas.openxmlformats.org/officeDocument/2006/relationships/image" Target="../media/image15.png"/><Relationship Id="rId5" Type="http://schemas.openxmlformats.org/officeDocument/2006/relationships/image" Target="../media/image3.png"/><Relationship Id="rId10" Type="http://schemas.openxmlformats.org/officeDocument/2006/relationships/image" Target="../media/image14.png"/><Relationship Id="rId4" Type="http://schemas.openxmlformats.org/officeDocument/2006/relationships/image" Target="../media/image2.png"/><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image" Target="../media/image18.emf"/><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2.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20.png"/><Relationship Id="rId4" Type="http://schemas.openxmlformats.org/officeDocument/2006/relationships/image" Target="../media/image2.png"/><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2.png"/><Relationship Id="rId5" Type="http://schemas.microsoft.com/office/2007/relationships/hdphoto" Target="../media/hdphoto1.wdp"/><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2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1.png"/><Relationship Id="rId5" Type="http://schemas.openxmlformats.org/officeDocument/2006/relationships/tags" Target="../tags/tag5.xml"/><Relationship Id="rId10" Type="http://schemas.openxmlformats.org/officeDocument/2006/relationships/notesSlide" Target="../notesSlides/notesSlide8.xml"/><Relationship Id="rId4" Type="http://schemas.openxmlformats.org/officeDocument/2006/relationships/tags" Target="../tags/tag4.xml"/><Relationship Id="rId9"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sp>
        <p:nvSpPr>
          <p:cNvPr id="18" name="矩形 17"/>
          <p:cNvSpPr/>
          <p:nvPr userDrawn="1"/>
        </p:nvSpPr>
        <p:spPr>
          <a:xfrm>
            <a:off x="2225040" y="2132965"/>
            <a:ext cx="7592060" cy="2351405"/>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89804"/>
            </a:schemeClr>
          </a:solidFill>
          <a:ln w="76200">
            <a:solidFill>
              <a:srgbClr val="9CE1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pic>
        <p:nvPicPr>
          <p:cNvPr id="19" name="图片 18" descr="46"/>
          <p:cNvPicPr>
            <a:picLocks noChangeAspect="1"/>
          </p:cNvPicPr>
          <p:nvPr/>
        </p:nvPicPr>
        <p:blipFill>
          <a:blip r:embed="rId4"/>
          <a:stretch>
            <a:fillRect/>
          </a:stretch>
        </p:blipFill>
        <p:spPr>
          <a:xfrm>
            <a:off x="-259080" y="4399280"/>
            <a:ext cx="12192000" cy="2458720"/>
          </a:xfrm>
          <a:prstGeom prst="rect">
            <a:avLst/>
          </a:prstGeom>
        </p:spPr>
      </p:pic>
      <p:pic>
        <p:nvPicPr>
          <p:cNvPr id="2" name="图片 1" descr="41"/>
          <p:cNvPicPr>
            <a:picLocks noChangeAspect="1"/>
          </p:cNvPicPr>
          <p:nvPr/>
        </p:nvPicPr>
        <p:blipFill>
          <a:blip r:embed="rId5"/>
          <a:stretch>
            <a:fillRect/>
          </a:stretch>
        </p:blipFill>
        <p:spPr>
          <a:xfrm>
            <a:off x="-86360" y="4076065"/>
            <a:ext cx="2945130" cy="2856865"/>
          </a:xfrm>
          <a:prstGeom prst="rect">
            <a:avLst/>
          </a:prstGeom>
        </p:spPr>
      </p:pic>
      <p:pic>
        <p:nvPicPr>
          <p:cNvPr id="10" name="图片 9" descr="43"/>
          <p:cNvPicPr>
            <a:picLocks noChangeAspect="1"/>
          </p:cNvPicPr>
          <p:nvPr/>
        </p:nvPicPr>
        <p:blipFill>
          <a:blip r:embed="rId6"/>
          <a:stretch>
            <a:fillRect/>
          </a:stretch>
        </p:blipFill>
        <p:spPr>
          <a:xfrm>
            <a:off x="0" y="73660"/>
            <a:ext cx="1989455" cy="2667635"/>
          </a:xfrm>
          <a:prstGeom prst="rect">
            <a:avLst/>
          </a:prstGeom>
        </p:spPr>
      </p:pic>
      <p:pic>
        <p:nvPicPr>
          <p:cNvPr id="4" name="图片 3" descr="千库网_小朋友奔跑_元素编号12844002"/>
          <p:cNvPicPr>
            <a:picLocks noChangeAspect="1"/>
          </p:cNvPicPr>
          <p:nvPr/>
        </p:nvPicPr>
        <p:blipFill>
          <a:blip r:embed="rId7"/>
          <a:stretch>
            <a:fillRect/>
          </a:stretch>
        </p:blipFill>
        <p:spPr>
          <a:xfrm>
            <a:off x="575310" y="4229735"/>
            <a:ext cx="3763645" cy="2509520"/>
          </a:xfrm>
          <a:prstGeom prst="rect">
            <a:avLst/>
          </a:prstGeom>
        </p:spPr>
      </p:pic>
      <p:pic>
        <p:nvPicPr>
          <p:cNvPr id="7" name="图片 6" descr="42"/>
          <p:cNvPicPr>
            <a:picLocks noChangeAspect="1"/>
          </p:cNvPicPr>
          <p:nvPr/>
        </p:nvPicPr>
        <p:blipFill>
          <a:blip r:embed="rId8"/>
          <a:srcRect l="83056" t="50219"/>
          <a:stretch>
            <a:fillRect/>
          </a:stretch>
        </p:blipFill>
        <p:spPr>
          <a:xfrm>
            <a:off x="9948545" y="3796665"/>
            <a:ext cx="2243455" cy="3136265"/>
          </a:xfrm>
          <a:prstGeom prst="rect">
            <a:avLst/>
          </a:prstGeom>
        </p:spPr>
      </p:pic>
      <p:pic>
        <p:nvPicPr>
          <p:cNvPr id="6" name="图片 5" descr="千库网_人物儿童_元素编号13319176"/>
          <p:cNvPicPr>
            <a:picLocks noChangeAspect="1"/>
          </p:cNvPicPr>
          <p:nvPr/>
        </p:nvPicPr>
        <p:blipFill>
          <a:blip r:embed="rId9"/>
          <a:stretch>
            <a:fillRect/>
          </a:stretch>
        </p:blipFill>
        <p:spPr>
          <a:xfrm flipH="1">
            <a:off x="8662579" y="1495742"/>
            <a:ext cx="3681095" cy="5807075"/>
          </a:xfrm>
          <a:prstGeom prst="rect">
            <a:avLst/>
          </a:prstGeom>
        </p:spPr>
      </p:pic>
      <p:pic>
        <p:nvPicPr>
          <p:cNvPr id="3" name="Picture 2">
            <a:extLst>
              <a:ext uri="{FF2B5EF4-FFF2-40B4-BE49-F238E27FC236}">
                <a16:creationId xmlns:a16="http://schemas.microsoft.com/office/drawing/2014/main" id="{239BC15D-ACEB-84B3-AF14-300B62B4B13D}"/>
              </a:ext>
            </a:extLst>
          </p:cNvPr>
          <p:cNvPicPr>
            <a:picLocks noChangeAspect="1"/>
          </p:cNvPicPr>
          <p:nvPr/>
        </p:nvPicPr>
        <p:blipFill>
          <a:blip r:embed="rId10"/>
          <a:stretch>
            <a:fillRect/>
          </a:stretch>
        </p:blipFill>
        <p:spPr>
          <a:xfrm>
            <a:off x="2200318" y="2359059"/>
            <a:ext cx="7791363" cy="2139881"/>
          </a:xfrm>
          <a:prstGeom prst="rect">
            <a:avLst/>
          </a:prstGeom>
        </p:spPr>
      </p:pic>
    </p:spTree>
    <p:extLst>
      <p:ext uri="{BB962C8B-B14F-4D97-AF65-F5344CB8AC3E}">
        <p14:creationId xmlns:p14="http://schemas.microsoft.com/office/powerpoint/2010/main" val="109624953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52845" y="432196"/>
            <a:ext cx="11445272" cy="6225458"/>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3" name="Hộp Văn bản 99">
            <a:extLst>
              <a:ext uri="{FF2B5EF4-FFF2-40B4-BE49-F238E27FC236}">
                <a16:creationId xmlns:a16="http://schemas.microsoft.com/office/drawing/2014/main" id="{B636A361-E8F0-6C0E-5364-B2D5E635E277}"/>
              </a:ext>
            </a:extLst>
          </p:cNvPr>
          <p:cNvSpPr txBox="1"/>
          <p:nvPr/>
        </p:nvSpPr>
        <p:spPr>
          <a:xfrm>
            <a:off x="1135797" y="406311"/>
            <a:ext cx="9384940" cy="2670512"/>
          </a:xfrm>
          <a:prstGeom prst="cloud">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914378">
              <a:buClr>
                <a:srgbClr val="000000"/>
              </a:buClr>
            </a:pPr>
            <a:r>
              <a:rPr lang="en-US" sz="3600" b="1" kern="0" spc="600" dirty="0">
                <a:solidFill>
                  <a:srgbClr val="FF0000"/>
                </a:solidFill>
                <a:latin typeface="Cambria" panose="02040503050406030204" pitchFamily="18" charset="0"/>
                <a:ea typeface="Cambria" panose="02040503050406030204" pitchFamily="18" charset="0"/>
                <a:cs typeface="Arial"/>
                <a:sym typeface="Arial"/>
              </a:rPr>
              <a:t>Chia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sẻ</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với</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bạn</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những</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việc</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làm</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đáng</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tự</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hào</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của</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em</a:t>
            </a:r>
            <a:endParaRPr lang="en-US" sz="3600" b="1" kern="0" spc="600" dirty="0">
              <a:solidFill>
                <a:srgbClr val="FF0000"/>
              </a:solidFill>
              <a:latin typeface="Cambria" panose="02040503050406030204" pitchFamily="18" charset="0"/>
              <a:ea typeface="Cambria" panose="02040503050406030204" pitchFamily="18" charset="0"/>
              <a:cs typeface="Arial"/>
              <a:sym typeface="Arial"/>
            </a:endParaRPr>
          </a:p>
        </p:txBody>
      </p:sp>
      <p:grpSp>
        <p:nvGrpSpPr>
          <p:cNvPr id="4" name="Nhóm 95">
            <a:extLst>
              <a:ext uri="{FF2B5EF4-FFF2-40B4-BE49-F238E27FC236}">
                <a16:creationId xmlns:a16="http://schemas.microsoft.com/office/drawing/2014/main" id="{CBCAFE6B-50F5-C055-0639-B1ED99BC53E1}"/>
              </a:ext>
            </a:extLst>
          </p:cNvPr>
          <p:cNvGrpSpPr/>
          <p:nvPr/>
        </p:nvGrpSpPr>
        <p:grpSpPr>
          <a:xfrm>
            <a:off x="2831910" y="2859544"/>
            <a:ext cx="5140009" cy="3706304"/>
            <a:chOff x="1124976" y="1819729"/>
            <a:chExt cx="6487886" cy="4203699"/>
          </a:xfrm>
        </p:grpSpPr>
        <p:sp>
          <p:nvSpPr>
            <p:cNvPr id="5" name="Hình Bầu dục 97">
              <a:extLst>
                <a:ext uri="{FF2B5EF4-FFF2-40B4-BE49-F238E27FC236}">
                  <a16:creationId xmlns:a16="http://schemas.microsoft.com/office/drawing/2014/main" id="{3B46A0EA-8D98-B875-58D6-FA3999B53E80}"/>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
                  <a:srgbClr val="000000"/>
                </a:buClr>
              </a:pPr>
              <a:endParaRPr lang="en-US" sz="1400" kern="0" dirty="0">
                <a:solidFill>
                  <a:prstClr val="white"/>
                </a:solidFill>
                <a:latin typeface="Calibri"/>
                <a:sym typeface="Arial"/>
              </a:endParaRPr>
            </a:p>
          </p:txBody>
        </p:sp>
        <p:pic>
          <p:nvPicPr>
            <p:cNvPr id="7" name="Hình ảnh 98" descr="Ảnh có chứa đồ chơi, búp bê&#10;&#10;Mô tả được tạo tự động">
              <a:extLst>
                <a:ext uri="{FF2B5EF4-FFF2-40B4-BE49-F238E27FC236}">
                  <a16:creationId xmlns:a16="http://schemas.microsoft.com/office/drawing/2014/main" id="{E60B122A-088A-4334-90CF-0DF132DA9877}"/>
                </a:ext>
              </a:extLst>
            </p:cNvPr>
            <p:cNvPicPr>
              <a:picLocks noChangeAspect="1"/>
            </p:cNvPicPr>
            <p:nvPr/>
          </p:nvPicPr>
          <p:blipFill>
            <a:blip r:embed="rId4"/>
            <a:stretch>
              <a:fillRect/>
            </a:stretch>
          </p:blipFill>
          <p:spPr>
            <a:xfrm>
              <a:off x="1328056" y="1819729"/>
              <a:ext cx="6081725" cy="3557762"/>
            </a:xfrm>
            <a:prstGeom prst="rect">
              <a:avLst/>
            </a:prstGeom>
          </p:spPr>
        </p:pic>
      </p:grpSp>
      <p:pic>
        <p:nvPicPr>
          <p:cNvPr id="8" name="Picture 4" descr="Cute smiling happy alarm time clock Royalty Free Vector">
            <a:extLst>
              <a:ext uri="{FF2B5EF4-FFF2-40B4-BE49-F238E27FC236}">
                <a16:creationId xmlns:a16="http://schemas.microsoft.com/office/drawing/2014/main" id="{5519A2C2-D181-0F2B-496E-8722E1044E9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1722" y1="26574" x2="21722" y2="26574"/>
                        <a14:foregroundMark x1="62763" y1="19352" x2="62763" y2="19352"/>
                        <a14:foregroundMark x1="31832" y1="18241" x2="31832" y2="18241"/>
                        <a14:foregroundMark x1="34835" y1="18889" x2="34835" y2="18889"/>
                        <a14:foregroundMark x1="36236" y1="21204" x2="36236" y2="21204"/>
                        <a14:foregroundMark x1="15716" y1="27315" x2="15716" y2="27315"/>
                        <a14:foregroundMark x1="16016" y1="30463" x2="16016" y2="30463"/>
                        <a14:foregroundMark x1="16116" y1="33333" x2="16116" y2="33333"/>
                        <a14:foregroundMark x1="22022" y1="26759" x2="22022" y2="26759"/>
                        <a14:foregroundMark x1="20721" y1="26759" x2="21021" y2="28426"/>
                        <a14:foregroundMark x1="61562" y1="19907" x2="61762" y2="20926"/>
                        <a14:foregroundMark x1="60260" y1="15000" x2="60260" y2="15000"/>
                        <a14:foregroundMark x1="57558" y1="16481" x2="57558" y2="16481"/>
                        <a14:foregroundMark x1="55656" y1="18889" x2="55656" y2="18889"/>
                        <a14:foregroundMark x1="77878" y1="22963" x2="77878" y2="22963"/>
                        <a14:foregroundMark x1="79379" y1="25463" x2="79379" y2="25463"/>
                        <a14:foregroundMark x1="77177" y1="27778" x2="77177" y2="27778"/>
                        <a14:foregroundMark x1="77578" y1="28426" x2="77578" y2="28426"/>
                        <a14:foregroundMark x1="77578" y1="26019" x2="77578" y2="26019"/>
                      </a14:backgroundRemoval>
                    </a14:imgEffect>
                  </a14:imgLayer>
                </a14:imgProps>
              </a:ext>
              <a:ext uri="{28A0092B-C50C-407E-A947-70E740481C1C}">
                <a14:useLocalDpi xmlns:a14="http://schemas.microsoft.com/office/drawing/2010/main" val="0"/>
              </a:ext>
            </a:extLst>
          </a:blip>
          <a:srcRect/>
          <a:stretch>
            <a:fillRect/>
          </a:stretch>
        </p:blipFill>
        <p:spPr bwMode="auto">
          <a:xfrm rot="21141191">
            <a:off x="7657260" y="1781890"/>
            <a:ext cx="5186868" cy="5607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1234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pic>
        <p:nvPicPr>
          <p:cNvPr id="3" name="图片 18">
            <a:extLst>
              <a:ext uri="{FF2B5EF4-FFF2-40B4-BE49-F238E27FC236}">
                <a16:creationId xmlns:a16="http://schemas.microsoft.com/office/drawing/2014/main" id="{A59070BC-4996-D2D2-FB99-24D3F807E4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40698" y="-183677"/>
            <a:ext cx="4402996" cy="2332437"/>
          </a:xfrm>
          <a:prstGeom prst="rect">
            <a:avLst/>
          </a:prstGeom>
        </p:spPr>
      </p:pic>
      <p:sp>
        <p:nvSpPr>
          <p:cNvPr id="4" name="TextBox 3">
            <a:extLst>
              <a:ext uri="{FF2B5EF4-FFF2-40B4-BE49-F238E27FC236}">
                <a16:creationId xmlns:a16="http://schemas.microsoft.com/office/drawing/2014/main" id="{D17EDCA8-B69A-1FDA-6768-E92BFAA3F559}"/>
              </a:ext>
            </a:extLst>
          </p:cNvPr>
          <p:cNvSpPr txBox="1"/>
          <p:nvPr/>
        </p:nvSpPr>
        <p:spPr>
          <a:xfrm rot="21242213">
            <a:off x="4789237" y="796038"/>
            <a:ext cx="3074036" cy="707886"/>
          </a:xfrm>
          <a:prstGeom prst="rect">
            <a:avLst/>
          </a:prstGeom>
          <a:noFill/>
        </p:spPr>
        <p:txBody>
          <a:bodyPr wrap="square" rtlCol="0">
            <a:spAutoFit/>
          </a:bodyPr>
          <a:lstStyle/>
          <a:p>
            <a:pPr algn="ctr"/>
            <a:r>
              <a:rPr lang="en-US" sz="4000" b="1" dirty="0">
                <a:solidFill>
                  <a:srgbClr val="FF0000"/>
                </a:solidFill>
              </a:rPr>
              <a:t>KẾT LUẬN</a:t>
            </a:r>
          </a:p>
        </p:txBody>
      </p:sp>
      <p:sp>
        <p:nvSpPr>
          <p:cNvPr id="5" name="Rectangle: Rounded Corners 4">
            <a:extLst>
              <a:ext uri="{FF2B5EF4-FFF2-40B4-BE49-F238E27FC236}">
                <a16:creationId xmlns:a16="http://schemas.microsoft.com/office/drawing/2014/main" id="{CB9C023C-8B6E-E667-32E8-E28901E66001}"/>
              </a:ext>
            </a:extLst>
          </p:cNvPr>
          <p:cNvSpPr/>
          <p:nvPr/>
        </p:nvSpPr>
        <p:spPr>
          <a:xfrm>
            <a:off x="409221" y="2237361"/>
            <a:ext cx="8262168" cy="4358648"/>
          </a:xfrm>
          <a:prstGeom prst="roundRect">
            <a:avLst/>
          </a:prstGeom>
          <a:ln w="38100">
            <a:prstDash val="dash"/>
          </a:ln>
        </p:spPr>
        <p:style>
          <a:lnRef idx="2">
            <a:schemeClr val="accent2"/>
          </a:lnRef>
          <a:fillRef idx="1">
            <a:schemeClr val="lt1"/>
          </a:fillRef>
          <a:effectRef idx="0">
            <a:schemeClr val="accent2"/>
          </a:effectRef>
          <a:fontRef idx="minor">
            <a:schemeClr val="dk1"/>
          </a:fontRef>
        </p:style>
        <p:txBody>
          <a:bodyPr rtlCol="0" anchor="ctr"/>
          <a:lstStyle/>
          <a:p>
            <a:pPr algn="just"/>
            <a:r>
              <a:rPr lang="vi-VN" sz="4000" b="1" i="1" dirty="0">
                <a:latin typeface="Calibri" panose="020F0502020204030204" pitchFamily="34" charset="0"/>
                <a:cs typeface="Calibri" panose="020F0502020204030204" pitchFamily="34" charset="0"/>
              </a:rPr>
              <a:t>Mỗi người chúng ta đều có thể thực hiện những việc làm đáng tự hào của bản thân trong cuộc sống hằng ngày.</a:t>
            </a:r>
            <a:r>
              <a:rPr lang="en-US" sz="4000" b="1" i="1" dirty="0">
                <a:latin typeface="Calibri" panose="020F0502020204030204" pitchFamily="34" charset="0"/>
                <a:cs typeface="Calibri" panose="020F0502020204030204" pitchFamily="34" charset="0"/>
              </a:rPr>
              <a:t> </a:t>
            </a:r>
            <a:r>
              <a:rPr lang="vi-VN" sz="4000" b="1" i="1" dirty="0">
                <a:latin typeface="Calibri" panose="020F0502020204030204" pitchFamily="34" charset="0"/>
                <a:cs typeface="Calibri" panose="020F0502020204030204" pitchFamily="34" charset="0"/>
              </a:rPr>
              <a:t>Qua những việc làm đó, chúng ta sẽ nhận ra sự tiến bộ của bản thân để phát huy những việc làm đáng tự hào của mình hơn nữa.</a:t>
            </a:r>
          </a:p>
        </p:txBody>
      </p:sp>
      <p:pic>
        <p:nvPicPr>
          <p:cNvPr id="7" name="Picture 6">
            <a:extLst>
              <a:ext uri="{FF2B5EF4-FFF2-40B4-BE49-F238E27FC236}">
                <a16:creationId xmlns:a16="http://schemas.microsoft.com/office/drawing/2014/main" id="{8C3CAD36-A2A4-760C-0651-47ADE9D43B8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065" b="82742" l="2906" r="21308">
                        <a14:foregroundMark x1="14528" y1="55645" x2="15254" y2="65000"/>
                        <a14:foregroundMark x1="15254" y1="65000" x2="15254" y2="65000"/>
                        <a14:foregroundMark x1="20460" y1="51774" x2="21065" y2="56935"/>
                        <a14:foregroundMark x1="21186" y1="66452" x2="21081" y2="69243"/>
                        <a14:foregroundMark x1="15981" y1="61774" x2="13923" y2="72581"/>
                        <a14:foregroundMark x1="14286" y1="62903" x2="14770" y2="67903"/>
                        <a14:foregroundMark x1="13196" y1="61129" x2="12833" y2="67742"/>
                        <a14:foregroundMark x1="18886" y1="65968" x2="18886" y2="65968"/>
                        <a14:foregroundMark x1="18886" y1="65968" x2="19613" y2="67903"/>
                        <a14:foregroundMark x1="10896" y1="63710" x2="8354" y2="60806"/>
                        <a14:foregroundMark x1="8717" y1="60161" x2="6174" y2="56452"/>
                        <a14:foregroundMark x1="20713" y1="69194" x2="20754" y2="69445"/>
                        <a14:foregroundMark x1="20581" y1="68387" x2="20713" y2="69194"/>
                        <a14:foregroundMark x1="14286" y1="43065" x2="16223" y2="43871"/>
                        <a14:backgroundMark x1="20339" y1="70968" x2="20460" y2="71935"/>
                        <a14:backgroundMark x1="20823" y1="71935" x2="21671" y2="72419"/>
                        <a14:backgroundMark x1="19855" y1="70000" x2="20460" y2="71613"/>
                        <a14:backgroundMark x1="20823" y1="69194" x2="20823" y2="69194"/>
                      </a14:backgroundRemoval>
                    </a14:imgEffect>
                  </a14:imgLayer>
                </a14:imgProps>
              </a:ext>
              <a:ext uri="{28A0092B-C50C-407E-A947-70E740481C1C}">
                <a14:useLocalDpi xmlns:a14="http://schemas.microsoft.com/office/drawing/2010/main" val="0"/>
              </a:ext>
            </a:extLst>
          </a:blip>
          <a:srcRect l="611" t="38800" r="76271" b="12201"/>
          <a:stretch/>
        </p:blipFill>
        <p:spPr>
          <a:xfrm>
            <a:off x="8457882" y="3879578"/>
            <a:ext cx="2088232" cy="3322187"/>
          </a:xfrm>
          <a:prstGeom prst="rect">
            <a:avLst/>
          </a:prstGeom>
        </p:spPr>
      </p:pic>
      <p:pic>
        <p:nvPicPr>
          <p:cNvPr id="8" name="Picture 7">
            <a:extLst>
              <a:ext uri="{FF2B5EF4-FFF2-40B4-BE49-F238E27FC236}">
                <a16:creationId xmlns:a16="http://schemas.microsoft.com/office/drawing/2014/main" id="{D657B7CE-E86A-73FB-0AEC-A37A17E97E21}"/>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42581" b="80484" l="77724" r="97579">
                        <a14:foregroundMark x1="86804" y1="42742" x2="84019" y2="42581"/>
                        <a14:foregroundMark x1="77966" y1="52258" x2="77966" y2="53710"/>
                        <a14:foregroundMark x1="83051" y1="61452" x2="84262" y2="66452"/>
                        <a14:foregroundMark x1="80872" y1="64839" x2="86199" y2="65645"/>
                        <a14:foregroundMark x1="85109" y1="63548" x2="88862" y2="61774"/>
                        <a14:foregroundMark x1="89709" y1="61935" x2="92252" y2="59677"/>
                        <a14:foregroundMark x1="83414" y1="78065" x2="83414" y2="80161"/>
                        <a14:foregroundMark x1="86804" y1="77903" x2="86683" y2="80484"/>
                        <a14:foregroundMark x1="94794" y1="54839" x2="94794" y2="54839"/>
                        <a14:foregroundMark x1="81114" y1="62903" x2="80024" y2="65000"/>
                      </a14:backgroundRemoval>
                    </a14:imgEffect>
                  </a14:imgLayer>
                </a14:imgProps>
              </a:ext>
              <a:ext uri="{28A0092B-C50C-407E-A947-70E740481C1C}">
                <a14:useLocalDpi xmlns:a14="http://schemas.microsoft.com/office/drawing/2010/main" val="0"/>
              </a:ext>
            </a:extLst>
          </a:blip>
          <a:srcRect l="76271" t="38800" b="15908"/>
          <a:stretch/>
        </p:blipFill>
        <p:spPr>
          <a:xfrm>
            <a:off x="10333008" y="3961771"/>
            <a:ext cx="2088231" cy="2991842"/>
          </a:xfrm>
          <a:prstGeom prst="rect">
            <a:avLst/>
          </a:prstGeom>
        </p:spPr>
      </p:pic>
    </p:spTree>
    <p:extLst>
      <p:ext uri="{BB962C8B-B14F-4D97-AF65-F5344CB8AC3E}">
        <p14:creationId xmlns:p14="http://schemas.microsoft.com/office/powerpoint/2010/main" val="35436931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out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sp>
        <p:nvSpPr>
          <p:cNvPr id="18" name="矩形 17"/>
          <p:cNvSpPr/>
          <p:nvPr userDrawn="1"/>
        </p:nvSpPr>
        <p:spPr>
          <a:xfrm>
            <a:off x="2225040" y="2132965"/>
            <a:ext cx="7592060" cy="2351405"/>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89804"/>
            </a:schemeClr>
          </a:solidFill>
          <a:ln w="76200">
            <a:solidFill>
              <a:srgbClr val="9CE1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pic>
        <p:nvPicPr>
          <p:cNvPr id="19" name="图片 18" descr="46"/>
          <p:cNvPicPr>
            <a:picLocks noChangeAspect="1"/>
          </p:cNvPicPr>
          <p:nvPr/>
        </p:nvPicPr>
        <p:blipFill>
          <a:blip r:embed="rId4"/>
          <a:stretch>
            <a:fillRect/>
          </a:stretch>
        </p:blipFill>
        <p:spPr>
          <a:xfrm>
            <a:off x="-259080" y="4399280"/>
            <a:ext cx="12192000" cy="2458720"/>
          </a:xfrm>
          <a:prstGeom prst="rect">
            <a:avLst/>
          </a:prstGeom>
        </p:spPr>
      </p:pic>
      <p:pic>
        <p:nvPicPr>
          <p:cNvPr id="2" name="图片 1" descr="41"/>
          <p:cNvPicPr>
            <a:picLocks noChangeAspect="1"/>
          </p:cNvPicPr>
          <p:nvPr/>
        </p:nvPicPr>
        <p:blipFill>
          <a:blip r:embed="rId5"/>
          <a:stretch>
            <a:fillRect/>
          </a:stretch>
        </p:blipFill>
        <p:spPr>
          <a:xfrm>
            <a:off x="-86360" y="4076065"/>
            <a:ext cx="2945130" cy="2856865"/>
          </a:xfrm>
          <a:prstGeom prst="rect">
            <a:avLst/>
          </a:prstGeom>
        </p:spPr>
      </p:pic>
      <p:pic>
        <p:nvPicPr>
          <p:cNvPr id="10" name="图片 9" descr="43"/>
          <p:cNvPicPr>
            <a:picLocks noChangeAspect="1"/>
          </p:cNvPicPr>
          <p:nvPr/>
        </p:nvPicPr>
        <p:blipFill>
          <a:blip r:embed="rId6"/>
          <a:stretch>
            <a:fillRect/>
          </a:stretch>
        </p:blipFill>
        <p:spPr>
          <a:xfrm>
            <a:off x="0" y="73660"/>
            <a:ext cx="1989455" cy="2667635"/>
          </a:xfrm>
          <a:prstGeom prst="rect">
            <a:avLst/>
          </a:prstGeom>
        </p:spPr>
      </p:pic>
      <p:pic>
        <p:nvPicPr>
          <p:cNvPr id="4" name="图片 3" descr="千库网_小朋友奔跑_元素编号12844002"/>
          <p:cNvPicPr>
            <a:picLocks noChangeAspect="1"/>
          </p:cNvPicPr>
          <p:nvPr/>
        </p:nvPicPr>
        <p:blipFill>
          <a:blip r:embed="rId7"/>
          <a:stretch>
            <a:fillRect/>
          </a:stretch>
        </p:blipFill>
        <p:spPr>
          <a:xfrm>
            <a:off x="575310" y="4229735"/>
            <a:ext cx="3763645" cy="2509520"/>
          </a:xfrm>
          <a:prstGeom prst="rect">
            <a:avLst/>
          </a:prstGeom>
        </p:spPr>
      </p:pic>
      <p:pic>
        <p:nvPicPr>
          <p:cNvPr id="7" name="图片 6" descr="42"/>
          <p:cNvPicPr>
            <a:picLocks noChangeAspect="1"/>
          </p:cNvPicPr>
          <p:nvPr/>
        </p:nvPicPr>
        <p:blipFill>
          <a:blip r:embed="rId8"/>
          <a:srcRect l="83056" t="50219"/>
          <a:stretch>
            <a:fillRect/>
          </a:stretch>
        </p:blipFill>
        <p:spPr>
          <a:xfrm>
            <a:off x="9948545" y="3796665"/>
            <a:ext cx="2243455" cy="3136265"/>
          </a:xfrm>
          <a:prstGeom prst="rect">
            <a:avLst/>
          </a:prstGeom>
        </p:spPr>
      </p:pic>
      <p:pic>
        <p:nvPicPr>
          <p:cNvPr id="6" name="图片 5" descr="千库网_人物儿童_元素编号13319176"/>
          <p:cNvPicPr>
            <a:picLocks noChangeAspect="1"/>
          </p:cNvPicPr>
          <p:nvPr/>
        </p:nvPicPr>
        <p:blipFill>
          <a:blip r:embed="rId9"/>
          <a:stretch>
            <a:fillRect/>
          </a:stretch>
        </p:blipFill>
        <p:spPr>
          <a:xfrm flipH="1">
            <a:off x="7936865" y="932180"/>
            <a:ext cx="3681095" cy="5807075"/>
          </a:xfrm>
          <a:prstGeom prst="rect">
            <a:avLst/>
          </a:prstGeom>
        </p:spPr>
      </p:pic>
      <p:pic>
        <p:nvPicPr>
          <p:cNvPr id="3" name="Picture 2"/>
          <p:cNvPicPr>
            <a:picLocks noChangeAspect="1"/>
          </p:cNvPicPr>
          <p:nvPr/>
        </p:nvPicPr>
        <p:blipFill>
          <a:blip r:embed="rId10"/>
          <a:stretch>
            <a:fillRect/>
          </a:stretch>
        </p:blipFill>
        <p:spPr>
          <a:xfrm>
            <a:off x="2457132" y="2757063"/>
            <a:ext cx="6468417" cy="1018120"/>
          </a:xfrm>
          <a:prstGeom prst="rect">
            <a:avLst/>
          </a:prstGeom>
        </p:spPr>
      </p:pic>
    </p:spTree>
    <p:extLst>
      <p:ext uri="{BB962C8B-B14F-4D97-AF65-F5344CB8AC3E}">
        <p14:creationId xmlns:p14="http://schemas.microsoft.com/office/powerpoint/2010/main" val="311186345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200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46405"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pic>
        <p:nvPicPr>
          <p:cNvPr id="3" name="Picture 2" descr="Cute cartoon thai student namaste greeting in the school uniform. Free Vector">
            <a:extLst>
              <a:ext uri="{FF2B5EF4-FFF2-40B4-BE49-F238E27FC236}">
                <a16:creationId xmlns:a16="http://schemas.microsoft.com/office/drawing/2014/main" id="{A3F01FB8-498A-5AF3-176B-1136270E81B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0" y="1959591"/>
            <a:ext cx="3283357" cy="50272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te cartoon thai student namaste greeting in the school uniform. Free Vector">
            <a:extLst>
              <a:ext uri="{FF2B5EF4-FFF2-40B4-BE49-F238E27FC236}">
                <a16:creationId xmlns:a16="http://schemas.microsoft.com/office/drawing/2014/main" id="{F29CEF3D-2BAA-60E7-CBEE-089B8E3B1F9B}"/>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9219184" y="2075660"/>
            <a:ext cx="3179189" cy="498311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95F21309-19F5-460F-A3AC-278AE261C4F7}"/>
              </a:ext>
            </a:extLst>
          </p:cNvPr>
          <p:cNvGrpSpPr/>
          <p:nvPr/>
        </p:nvGrpSpPr>
        <p:grpSpPr>
          <a:xfrm>
            <a:off x="1458620" y="1565435"/>
            <a:ext cx="9164955" cy="1567815"/>
            <a:chOff x="7958" y="6360"/>
            <a:chExt cx="14433" cy="2469"/>
          </a:xfrm>
          <a:solidFill>
            <a:srgbClr val="FFFF00"/>
          </a:solidFill>
        </p:grpSpPr>
        <p:sp>
          <p:nvSpPr>
            <p:cNvPr id="6" name="Flowchart: Alternate Process 5">
              <a:extLst>
                <a:ext uri="{FF2B5EF4-FFF2-40B4-BE49-F238E27FC236}">
                  <a16:creationId xmlns:a16="http://schemas.microsoft.com/office/drawing/2014/main" id="{E06B9A48-8549-4277-9B1F-576C1384B202}"/>
                </a:ext>
              </a:extLst>
            </p:cNvPr>
            <p:cNvSpPr/>
            <p:nvPr/>
          </p:nvSpPr>
          <p:spPr>
            <a:xfrm>
              <a:off x="9750" y="6443"/>
              <a:ext cx="12641" cy="2225"/>
            </a:xfrm>
            <a:prstGeom prst="flowChartAlternateProcess">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2.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Phát</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huy</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những</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việc</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làm</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đáng</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tự</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hào</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của</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bản</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thân</a:t>
              </a:r>
              <a:endPar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endParaRPr>
            </a:p>
          </p:txBody>
        </p:sp>
        <p:grpSp>
          <p:nvGrpSpPr>
            <p:cNvPr id="7" name="Group 6">
              <a:extLst>
                <a:ext uri="{FF2B5EF4-FFF2-40B4-BE49-F238E27FC236}">
                  <a16:creationId xmlns:a16="http://schemas.microsoft.com/office/drawing/2014/main" id="{4E268923-0061-D30E-9442-8AA0378C4AC3}"/>
                </a:ext>
              </a:extLst>
            </p:cNvPr>
            <p:cNvGrpSpPr/>
            <p:nvPr/>
          </p:nvGrpSpPr>
          <p:grpSpPr>
            <a:xfrm>
              <a:off x="7958" y="6360"/>
              <a:ext cx="2474" cy="2469"/>
              <a:chOff x="4830" y="484"/>
              <a:chExt cx="3441" cy="3383"/>
            </a:xfrm>
            <a:grpFill/>
          </p:grpSpPr>
          <p:sp>
            <p:nvSpPr>
              <p:cNvPr id="8" name="Oval 7">
                <a:extLst>
                  <a:ext uri="{FF2B5EF4-FFF2-40B4-BE49-F238E27FC236}">
                    <a16:creationId xmlns:a16="http://schemas.microsoft.com/office/drawing/2014/main" id="{2A3D5B02-846F-EE38-3014-CC698E81DDE9}"/>
                  </a:ext>
                </a:extLst>
              </p:cNvPr>
              <p:cNvSpPr/>
              <p:nvPr/>
            </p:nvSpPr>
            <p:spPr>
              <a:xfrm>
                <a:off x="4830" y="484"/>
                <a:ext cx="3441" cy="3383"/>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pic>
            <p:nvPicPr>
              <p:cNvPr id="9" name="Picture 8">
                <a:extLst>
                  <a:ext uri="{FF2B5EF4-FFF2-40B4-BE49-F238E27FC236}">
                    <a16:creationId xmlns:a16="http://schemas.microsoft.com/office/drawing/2014/main" id="{2FE498C2-69AD-9304-9A16-2FD0F97A2D0F}"/>
                  </a:ext>
                </a:extLst>
              </p:cNvPr>
              <p:cNvPicPr/>
              <p:nvPr/>
            </p:nvPicPr>
            <p:blipFill>
              <a:blip r:embed="rId7"/>
              <a:srcRect l="10062" t="6494" r="2926" b="8123"/>
              <a:stretch>
                <a:fillRect/>
              </a:stretch>
            </p:blipFill>
            <p:spPr>
              <a:xfrm>
                <a:off x="4966" y="527"/>
                <a:ext cx="3279" cy="3053"/>
              </a:xfrm>
              <a:prstGeom prst="ellipse">
                <a:avLst/>
              </a:prstGeom>
              <a:grpFill/>
              <a:ln w="76200">
                <a:solidFill>
                  <a:schemeClr val="tx1">
                    <a:alpha val="0"/>
                  </a:schemeClr>
                </a:solidFill>
              </a:ln>
            </p:spPr>
          </p:pic>
        </p:grpSp>
      </p:grpSp>
    </p:spTree>
    <p:extLst>
      <p:ext uri="{BB962C8B-B14F-4D97-AF65-F5344CB8AC3E}">
        <p14:creationId xmlns:p14="http://schemas.microsoft.com/office/powerpoint/2010/main" val="308172681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strVal val="#ppt_w+.3"/>
                                          </p:val>
                                        </p:tav>
                                        <p:tav tm="100000">
                                          <p:val>
                                            <p:strVal val="#ppt_w"/>
                                          </p:val>
                                        </p:tav>
                                      </p:tavLst>
                                    </p:anim>
                                    <p:anim calcmode="lin" valueType="num">
                                      <p:cBhvr>
                                        <p:cTn id="16" dur="1000" fill="hold"/>
                                        <p:tgtEl>
                                          <p:spTgt spid="5"/>
                                        </p:tgtEl>
                                        <p:attrNameLst>
                                          <p:attrName>ppt_h</p:attrName>
                                        </p:attrNameLst>
                                      </p:cBhvr>
                                      <p:tavLst>
                                        <p:tav tm="0">
                                          <p:val>
                                            <p:strVal val="#ppt_h"/>
                                          </p:val>
                                        </p:tav>
                                        <p:tav tm="100000">
                                          <p:val>
                                            <p:strVal val="#ppt_h"/>
                                          </p:val>
                                        </p:tav>
                                      </p:tavLst>
                                    </p:anim>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52845" y="432196"/>
            <a:ext cx="11445272" cy="6225458"/>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2" name="TextBox 1">
            <a:extLst>
              <a:ext uri="{FF2B5EF4-FFF2-40B4-BE49-F238E27FC236}">
                <a16:creationId xmlns:a16="http://schemas.microsoft.com/office/drawing/2014/main" id="{C90E6234-B3A2-8F0C-6E08-A2DF94D2DCD3}"/>
              </a:ext>
            </a:extLst>
          </p:cNvPr>
          <p:cNvSpPr txBox="1"/>
          <p:nvPr/>
        </p:nvSpPr>
        <p:spPr>
          <a:xfrm>
            <a:off x="1263723" y="0"/>
            <a:ext cx="10068674" cy="1595021"/>
          </a:xfrm>
          <a:prstGeom prst="doubleWave">
            <a:avLst/>
          </a:prstGeom>
          <a:solidFill>
            <a:srgbClr val="FFFF00"/>
          </a:solidFill>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002060"/>
                </a:solidFill>
                <a:latin typeface="Calibri" panose="020F0502020204030204" pitchFamily="34" charset="0"/>
                <a:cs typeface="Calibri" panose="020F0502020204030204" pitchFamily="34" charset="0"/>
              </a:rPr>
              <a:t>Nêu</a:t>
            </a:r>
            <a:r>
              <a:rPr lang="en-US" sz="3600" b="1" dirty="0">
                <a:solidFill>
                  <a:srgbClr val="002060"/>
                </a:solidFill>
                <a:latin typeface="Calibri" panose="020F0502020204030204" pitchFamily="34" charset="0"/>
                <a:cs typeface="Calibri" panose="020F0502020204030204" pitchFamily="34" charset="0"/>
              </a:rPr>
              <a:t> d</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ự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định</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về</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những</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việc</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cần</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làm</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để</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phát</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huy</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niềm</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tự</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hào</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của</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bản</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thân</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endParaRPr kumimoji="0" lang="en-US" sz="36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5C9EB3BD-B3D6-5F6E-9FE0-2BB83F706F69}"/>
              </a:ext>
            </a:extLst>
          </p:cNvPr>
          <p:cNvPicPr>
            <a:picLocks noChangeAspect="1"/>
          </p:cNvPicPr>
          <p:nvPr/>
        </p:nvPicPr>
        <p:blipFill>
          <a:blip r:embed="rId4"/>
          <a:stretch>
            <a:fillRect/>
          </a:stretch>
        </p:blipFill>
        <p:spPr>
          <a:xfrm>
            <a:off x="1047375" y="1974671"/>
            <a:ext cx="10202872" cy="3326793"/>
          </a:xfrm>
          <a:prstGeom prst="rect">
            <a:avLst/>
          </a:prstGeom>
        </p:spPr>
      </p:pic>
    </p:spTree>
    <p:extLst>
      <p:ext uri="{BB962C8B-B14F-4D97-AF65-F5344CB8AC3E}">
        <p14:creationId xmlns:p14="http://schemas.microsoft.com/office/powerpoint/2010/main" val="37793445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52845" y="432196"/>
            <a:ext cx="11445272" cy="6225458"/>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Picture 4">
            <a:extLst>
              <a:ext uri="{FF2B5EF4-FFF2-40B4-BE49-F238E27FC236}">
                <a16:creationId xmlns:a16="http://schemas.microsoft.com/office/drawing/2014/main" id="{DA47929C-57F6-6944-2215-21420844D3D0}"/>
              </a:ext>
            </a:extLst>
          </p:cNvPr>
          <p:cNvPicPr>
            <a:picLocks noChangeAspect="1"/>
          </p:cNvPicPr>
          <p:nvPr/>
        </p:nvPicPr>
        <p:blipFill>
          <a:blip r:embed="rId4"/>
          <a:stretch>
            <a:fillRect/>
          </a:stretch>
        </p:blipFill>
        <p:spPr>
          <a:xfrm>
            <a:off x="5641510" y="1787703"/>
            <a:ext cx="6081348" cy="1982911"/>
          </a:xfrm>
          <a:prstGeom prst="rect">
            <a:avLst/>
          </a:prstGeom>
        </p:spPr>
      </p:pic>
      <p:pic>
        <p:nvPicPr>
          <p:cNvPr id="6" name="Picture 5">
            <a:extLst>
              <a:ext uri="{FF2B5EF4-FFF2-40B4-BE49-F238E27FC236}">
                <a16:creationId xmlns:a16="http://schemas.microsoft.com/office/drawing/2014/main" id="{E14B0FBB-0A09-C4C0-90FE-3AB74C5E5DD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065" b="82742" l="2906" r="21308">
                        <a14:foregroundMark x1="14528" y1="55645" x2="15254" y2="65000"/>
                        <a14:foregroundMark x1="15254" y1="65000" x2="15254" y2="65000"/>
                        <a14:foregroundMark x1="20460" y1="51774" x2="21065" y2="56935"/>
                        <a14:foregroundMark x1="21186" y1="66452" x2="21081" y2="69243"/>
                        <a14:foregroundMark x1="15981" y1="61774" x2="13923" y2="72581"/>
                        <a14:foregroundMark x1="14286" y1="62903" x2="14770" y2="67903"/>
                        <a14:foregroundMark x1="13196" y1="61129" x2="12833" y2="67742"/>
                        <a14:foregroundMark x1="18886" y1="65968" x2="18886" y2="65968"/>
                        <a14:foregroundMark x1="18886" y1="65968" x2="19613" y2="67903"/>
                        <a14:foregroundMark x1="10896" y1="63710" x2="8354" y2="60806"/>
                        <a14:foregroundMark x1="8717" y1="60161" x2="6174" y2="56452"/>
                        <a14:foregroundMark x1="20713" y1="69194" x2="20754" y2="69445"/>
                        <a14:foregroundMark x1="20581" y1="68387" x2="20713" y2="69194"/>
                        <a14:foregroundMark x1="14286" y1="43065" x2="16223" y2="43871"/>
                        <a14:backgroundMark x1="20339" y1="70968" x2="20460" y2="71935"/>
                        <a14:backgroundMark x1="20823" y1="71935" x2="21671" y2="72419"/>
                        <a14:backgroundMark x1="19855" y1="70000" x2="20460" y2="71613"/>
                        <a14:backgroundMark x1="20823" y1="69194" x2="20823" y2="69194"/>
                      </a14:backgroundRemoval>
                    </a14:imgEffect>
                  </a14:imgLayer>
                </a14:imgProps>
              </a:ext>
              <a:ext uri="{28A0092B-C50C-407E-A947-70E740481C1C}">
                <a14:useLocalDpi xmlns:a14="http://schemas.microsoft.com/office/drawing/2010/main" val="0"/>
              </a:ext>
            </a:extLst>
          </a:blip>
          <a:srcRect l="611" t="38800" r="76271" b="12201"/>
          <a:stretch/>
        </p:blipFill>
        <p:spPr>
          <a:xfrm>
            <a:off x="978295" y="2759695"/>
            <a:ext cx="2088232" cy="3322187"/>
          </a:xfrm>
          <a:prstGeom prst="rect">
            <a:avLst/>
          </a:prstGeom>
        </p:spPr>
      </p:pic>
      <p:pic>
        <p:nvPicPr>
          <p:cNvPr id="7" name="Picture 6">
            <a:extLst>
              <a:ext uri="{FF2B5EF4-FFF2-40B4-BE49-F238E27FC236}">
                <a16:creationId xmlns:a16="http://schemas.microsoft.com/office/drawing/2014/main" id="{17F285AC-3AC2-A039-2DBF-AA9C8367DE18}"/>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42581" b="80484" l="77724" r="97579">
                        <a14:foregroundMark x1="86804" y1="42742" x2="84019" y2="42581"/>
                        <a14:foregroundMark x1="77966" y1="52258" x2="77966" y2="53710"/>
                        <a14:foregroundMark x1="83051" y1="61452" x2="84262" y2="66452"/>
                        <a14:foregroundMark x1="80872" y1="64839" x2="86199" y2="65645"/>
                        <a14:foregroundMark x1="85109" y1="63548" x2="88862" y2="61774"/>
                        <a14:foregroundMark x1="89709" y1="61935" x2="92252" y2="59677"/>
                        <a14:foregroundMark x1="83414" y1="78065" x2="83414" y2="80161"/>
                        <a14:foregroundMark x1="86804" y1="77903" x2="86683" y2="80484"/>
                        <a14:foregroundMark x1="94794" y1="54839" x2="94794" y2="54839"/>
                        <a14:foregroundMark x1="81114" y1="62903" x2="80024" y2="65000"/>
                      </a14:backgroundRemoval>
                    </a14:imgEffect>
                  </a14:imgLayer>
                </a14:imgProps>
              </a:ext>
              <a:ext uri="{28A0092B-C50C-407E-A947-70E740481C1C}">
                <a14:useLocalDpi xmlns:a14="http://schemas.microsoft.com/office/drawing/2010/main" val="0"/>
              </a:ext>
            </a:extLst>
          </a:blip>
          <a:srcRect l="76271" t="38800" b="15908"/>
          <a:stretch/>
        </p:blipFill>
        <p:spPr>
          <a:xfrm>
            <a:off x="3695902" y="2759695"/>
            <a:ext cx="2088231" cy="2991842"/>
          </a:xfrm>
          <a:prstGeom prst="rect">
            <a:avLst/>
          </a:prstGeom>
        </p:spPr>
      </p:pic>
      <p:sp>
        <p:nvSpPr>
          <p:cNvPr id="9" name="TextBox 8">
            <a:extLst>
              <a:ext uri="{FF2B5EF4-FFF2-40B4-BE49-F238E27FC236}">
                <a16:creationId xmlns:a16="http://schemas.microsoft.com/office/drawing/2014/main" id="{FB46898E-28E6-1C4E-4EA8-E7AD9BBE69D1}"/>
              </a:ext>
            </a:extLst>
          </p:cNvPr>
          <p:cNvSpPr txBox="1"/>
          <p:nvPr/>
        </p:nvSpPr>
        <p:spPr>
          <a:xfrm>
            <a:off x="575354" y="5125865"/>
            <a:ext cx="5722704" cy="1225868"/>
          </a:xfrm>
          <a:prstGeom prst="roundRect">
            <a:avLst/>
          </a:prstGeom>
          <a:solidFill>
            <a:sysClr val="window" lastClr="FFFFFF"/>
          </a:solidFill>
          <a:ln w="12700" cap="flat" cmpd="sng" algn="ctr">
            <a:solidFill>
              <a:srgbClr val="ED7D31"/>
            </a:solidFill>
            <a:prstDash val="solid"/>
            <a:miter lim="800000"/>
          </a:ln>
          <a:effectLst/>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0000"/>
                </a:solidFill>
                <a:effectLst/>
                <a:uLnTx/>
                <a:uFillTx/>
                <a:ea typeface="+mn-ea"/>
                <a:cs typeface="Calibri" panose="020F0502020204030204" pitchFamily="34" charset="0"/>
              </a:rPr>
              <a:t>Các</a:t>
            </a:r>
            <a:r>
              <a:rPr kumimoji="0" lang="en-US" sz="3600" b="1" i="0" u="none" strike="noStrike" kern="0" cap="none" spc="0" normalizeH="0" baseline="0" noProof="0" dirty="0">
                <a:ln>
                  <a:noFill/>
                </a:ln>
                <a:solidFill>
                  <a:srgbClr val="FF0000"/>
                </a:solidFill>
                <a:effectLst/>
                <a:uLnTx/>
                <a:uFillTx/>
                <a:ea typeface="+mn-ea"/>
                <a:cs typeface="Calibri" panose="020F0502020204030204" pitchFamily="34" charset="0"/>
              </a:rPr>
              <a:t> </a:t>
            </a:r>
            <a:r>
              <a:rPr kumimoji="0" lang="en-US" sz="3600" b="1" i="0" u="none" strike="noStrike" kern="0" cap="none" spc="0" normalizeH="0" baseline="0" noProof="0" dirty="0" err="1">
                <a:ln>
                  <a:noFill/>
                </a:ln>
                <a:solidFill>
                  <a:srgbClr val="FF0000"/>
                </a:solidFill>
                <a:effectLst/>
                <a:uLnTx/>
                <a:uFillTx/>
                <a:ea typeface="+mn-ea"/>
                <a:cs typeface="Calibri" panose="020F0502020204030204" pitchFamily="34" charset="0"/>
              </a:rPr>
              <a:t>bạn</a:t>
            </a:r>
            <a:r>
              <a:rPr kumimoji="0" lang="en-US" sz="3600" b="1" i="0" u="none" strike="noStrike" kern="0" cap="none" spc="0" normalizeH="0" baseline="0" noProof="0" dirty="0">
                <a:ln>
                  <a:noFill/>
                </a:ln>
                <a:solidFill>
                  <a:srgbClr val="FF0000"/>
                </a:solidFill>
                <a:effectLst/>
                <a:uLnTx/>
                <a:uFillTx/>
                <a:ea typeface="+mn-ea"/>
                <a:cs typeface="Calibri" panose="020F0502020204030204" pitchFamily="34" charset="0"/>
              </a:rPr>
              <a:t> </a:t>
            </a:r>
            <a:r>
              <a:rPr kumimoji="0" lang="en-US" sz="3600" b="1" i="0" u="none" strike="noStrike" kern="0" cap="none" spc="0" normalizeH="0" baseline="0" noProof="0" dirty="0" err="1">
                <a:ln>
                  <a:noFill/>
                </a:ln>
                <a:solidFill>
                  <a:srgbClr val="FF0000"/>
                </a:solidFill>
                <a:effectLst/>
                <a:uLnTx/>
                <a:uFillTx/>
                <a:ea typeface="+mn-ea"/>
                <a:cs typeface="Calibri" panose="020F0502020204030204" pitchFamily="34" charset="0"/>
              </a:rPr>
              <a:t>khác</a:t>
            </a:r>
            <a:endParaRPr kumimoji="0" lang="en-US" sz="3600" b="1" i="0" u="none" strike="noStrike" kern="0" cap="none" spc="0" normalizeH="0" baseline="0" noProof="0" dirty="0">
              <a:ln>
                <a:noFill/>
              </a:ln>
              <a:solidFill>
                <a:srgbClr val="FF0000"/>
              </a:solidFill>
              <a:effectLst/>
              <a:uLnTx/>
              <a:uFillTx/>
              <a:ea typeface="+mn-ea"/>
              <a:cs typeface="Calibri" panose="020F050202020403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0000"/>
                </a:solidFill>
                <a:effectLst/>
                <a:uLnTx/>
                <a:uFillTx/>
                <a:ea typeface="+mn-ea"/>
                <a:cs typeface="Calibri" panose="020F0502020204030204" pitchFamily="34" charset="0"/>
              </a:rPr>
              <a:t>Lắng</a:t>
            </a:r>
            <a:r>
              <a:rPr kumimoji="0" lang="en-US" sz="3600" b="1" i="0" u="none" strike="noStrike" kern="0" cap="none" spc="0" normalizeH="0" baseline="0" noProof="0" dirty="0">
                <a:ln>
                  <a:noFill/>
                </a:ln>
                <a:solidFill>
                  <a:srgbClr val="FF0000"/>
                </a:solidFill>
                <a:effectLst/>
                <a:uLnTx/>
                <a:uFillTx/>
                <a:ea typeface="+mn-ea"/>
                <a:cs typeface="Calibri" panose="020F0502020204030204" pitchFamily="34" charset="0"/>
              </a:rPr>
              <a:t> </a:t>
            </a:r>
            <a:r>
              <a:rPr kumimoji="0" lang="en-US" sz="3600" b="1" i="0" u="none" strike="noStrike" kern="0" cap="none" spc="0" normalizeH="0" baseline="0" noProof="0" dirty="0" err="1">
                <a:ln>
                  <a:noFill/>
                </a:ln>
                <a:solidFill>
                  <a:srgbClr val="FF0000"/>
                </a:solidFill>
                <a:effectLst/>
                <a:uLnTx/>
                <a:uFillTx/>
                <a:ea typeface="+mn-ea"/>
                <a:cs typeface="Calibri" panose="020F0502020204030204" pitchFamily="34" charset="0"/>
              </a:rPr>
              <a:t>nghe</a:t>
            </a:r>
            <a:r>
              <a:rPr kumimoji="0" lang="en-US" sz="3600" b="1" i="0" u="none" strike="noStrike" kern="0" cap="none" spc="0" normalizeH="0" baseline="0" noProof="0" dirty="0">
                <a:ln>
                  <a:noFill/>
                </a:ln>
                <a:solidFill>
                  <a:srgbClr val="FF0000"/>
                </a:solidFill>
                <a:effectLst/>
                <a:uLnTx/>
                <a:uFillTx/>
                <a:ea typeface="+mn-ea"/>
                <a:cs typeface="Calibri" panose="020F0502020204030204" pitchFamily="34" charset="0"/>
              </a:rPr>
              <a:t> – </a:t>
            </a:r>
            <a:r>
              <a:rPr kumimoji="0" lang="en-US" sz="3600" b="1" i="0" u="none" strike="noStrike" kern="0" cap="none" spc="0" normalizeH="0" baseline="0" noProof="0" dirty="0" err="1">
                <a:ln>
                  <a:noFill/>
                </a:ln>
                <a:solidFill>
                  <a:srgbClr val="FF0000"/>
                </a:solidFill>
                <a:effectLst/>
                <a:uLnTx/>
                <a:uFillTx/>
                <a:ea typeface="+mn-ea"/>
                <a:cs typeface="Calibri" panose="020F0502020204030204" pitchFamily="34" charset="0"/>
              </a:rPr>
              <a:t>góp</a:t>
            </a:r>
            <a:r>
              <a:rPr kumimoji="0" lang="en-US" sz="3600" b="1" i="0" u="none" strike="noStrike" kern="0" cap="none" spc="0" normalizeH="0" baseline="0" noProof="0" dirty="0">
                <a:ln>
                  <a:noFill/>
                </a:ln>
                <a:solidFill>
                  <a:srgbClr val="FF0000"/>
                </a:solidFill>
                <a:effectLst/>
                <a:uLnTx/>
                <a:uFillTx/>
                <a:ea typeface="+mn-ea"/>
                <a:cs typeface="Calibri" panose="020F0502020204030204" pitchFamily="34" charset="0"/>
              </a:rPr>
              <a:t> ý - </a:t>
            </a:r>
            <a:r>
              <a:rPr kumimoji="0" lang="en-US" sz="3600" b="1" i="0" u="none" strike="noStrike" kern="0" cap="none" spc="0" normalizeH="0" baseline="0" noProof="0" dirty="0" err="1">
                <a:ln>
                  <a:noFill/>
                </a:ln>
                <a:solidFill>
                  <a:srgbClr val="FF0000"/>
                </a:solidFill>
                <a:effectLst/>
                <a:uLnTx/>
                <a:uFillTx/>
                <a:ea typeface="+mn-ea"/>
                <a:cs typeface="Calibri" panose="020F0502020204030204" pitchFamily="34" charset="0"/>
              </a:rPr>
              <a:t>bổ</a:t>
            </a:r>
            <a:r>
              <a:rPr kumimoji="0" lang="en-US" sz="3600" b="1" i="0" u="none" strike="noStrike" kern="0" cap="none" spc="0" normalizeH="0" baseline="0" noProof="0" dirty="0">
                <a:ln>
                  <a:noFill/>
                </a:ln>
                <a:solidFill>
                  <a:srgbClr val="FF0000"/>
                </a:solidFill>
                <a:effectLst/>
                <a:uLnTx/>
                <a:uFillTx/>
                <a:ea typeface="+mn-ea"/>
                <a:cs typeface="Calibri" panose="020F0502020204030204" pitchFamily="34" charset="0"/>
              </a:rPr>
              <a:t> sung</a:t>
            </a:r>
          </a:p>
        </p:txBody>
      </p:sp>
      <p:pic>
        <p:nvPicPr>
          <p:cNvPr id="10" name="Picture 9">
            <a:extLst>
              <a:ext uri="{FF2B5EF4-FFF2-40B4-BE49-F238E27FC236}">
                <a16:creationId xmlns:a16="http://schemas.microsoft.com/office/drawing/2014/main" id="{B0FA1ABD-38D4-DEA0-3183-637866C1DB7D}"/>
              </a:ext>
            </a:extLst>
          </p:cNvPr>
          <p:cNvPicPr>
            <a:picLocks noChangeAspect="1"/>
          </p:cNvPicPr>
          <p:nvPr/>
        </p:nvPicPr>
        <p:blipFill>
          <a:blip r:embed="rId8"/>
          <a:stretch>
            <a:fillRect/>
          </a:stretch>
        </p:blipFill>
        <p:spPr>
          <a:xfrm>
            <a:off x="1438029" y="888496"/>
            <a:ext cx="3377477" cy="1896020"/>
          </a:xfrm>
          <a:prstGeom prst="rect">
            <a:avLst/>
          </a:prstGeom>
        </p:spPr>
      </p:pic>
    </p:spTree>
    <p:extLst>
      <p:ext uri="{BB962C8B-B14F-4D97-AF65-F5344CB8AC3E}">
        <p14:creationId xmlns:p14="http://schemas.microsoft.com/office/powerpoint/2010/main" val="20741963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52845" y="432196"/>
            <a:ext cx="11445272" cy="6225458"/>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3" name="Picture 2">
            <a:extLst>
              <a:ext uri="{FF2B5EF4-FFF2-40B4-BE49-F238E27FC236}">
                <a16:creationId xmlns:a16="http://schemas.microsoft.com/office/drawing/2014/main" id="{27D0763C-B95A-BDD3-03A4-75A0F98A783C}"/>
              </a:ext>
            </a:extLst>
          </p:cNvPr>
          <p:cNvPicPr>
            <a:picLocks noChangeAspect="1"/>
          </p:cNvPicPr>
          <p:nvPr/>
        </p:nvPicPr>
        <p:blipFill>
          <a:blip r:embed="rId4"/>
          <a:stretch>
            <a:fillRect/>
          </a:stretch>
        </p:blipFill>
        <p:spPr>
          <a:xfrm>
            <a:off x="1438382" y="1444161"/>
            <a:ext cx="9953398" cy="4139796"/>
          </a:xfrm>
          <a:prstGeom prst="rect">
            <a:avLst/>
          </a:prstGeom>
        </p:spPr>
      </p:pic>
    </p:spTree>
    <p:extLst>
      <p:ext uri="{BB962C8B-B14F-4D97-AF65-F5344CB8AC3E}">
        <p14:creationId xmlns:p14="http://schemas.microsoft.com/office/powerpoint/2010/main" val="23665987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pic>
        <p:nvPicPr>
          <p:cNvPr id="3" name="图片 18">
            <a:extLst>
              <a:ext uri="{FF2B5EF4-FFF2-40B4-BE49-F238E27FC236}">
                <a16:creationId xmlns:a16="http://schemas.microsoft.com/office/drawing/2014/main" id="{A59070BC-4996-D2D2-FB99-24D3F807E4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40698" y="-183677"/>
            <a:ext cx="4402996" cy="2332437"/>
          </a:xfrm>
          <a:prstGeom prst="rect">
            <a:avLst/>
          </a:prstGeom>
        </p:spPr>
      </p:pic>
      <p:sp>
        <p:nvSpPr>
          <p:cNvPr id="4" name="TextBox 3">
            <a:extLst>
              <a:ext uri="{FF2B5EF4-FFF2-40B4-BE49-F238E27FC236}">
                <a16:creationId xmlns:a16="http://schemas.microsoft.com/office/drawing/2014/main" id="{D17EDCA8-B69A-1FDA-6768-E92BFAA3F559}"/>
              </a:ext>
            </a:extLst>
          </p:cNvPr>
          <p:cNvSpPr txBox="1"/>
          <p:nvPr/>
        </p:nvSpPr>
        <p:spPr>
          <a:xfrm rot="21242213">
            <a:off x="4789237" y="796038"/>
            <a:ext cx="307403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KẾT LUẬN</a:t>
            </a:r>
          </a:p>
        </p:txBody>
      </p:sp>
      <p:sp>
        <p:nvSpPr>
          <p:cNvPr id="5" name="Rectangle: Rounded Corners 4">
            <a:extLst>
              <a:ext uri="{FF2B5EF4-FFF2-40B4-BE49-F238E27FC236}">
                <a16:creationId xmlns:a16="http://schemas.microsoft.com/office/drawing/2014/main" id="{CB9C023C-8B6E-E667-32E8-E28901E66001}"/>
              </a:ext>
            </a:extLst>
          </p:cNvPr>
          <p:cNvSpPr/>
          <p:nvPr/>
        </p:nvSpPr>
        <p:spPr>
          <a:xfrm>
            <a:off x="409221" y="2237361"/>
            <a:ext cx="8262168" cy="4358648"/>
          </a:xfrm>
          <a:prstGeom prst="roundRect">
            <a:avLst/>
          </a:prstGeom>
          <a:ln w="38100">
            <a:prstDash val="dash"/>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4400" b="1" i="1" dirty="0">
                <a:solidFill>
                  <a:prstClr val="black"/>
                </a:solidFill>
                <a:latin typeface="Calibri" panose="020F0502020204030204" pitchFamily="34" charset="0"/>
                <a:cs typeface="Calibri" panose="020F0502020204030204" pitchFamily="34" charset="0"/>
              </a:rPr>
              <a:t>Để bản thân ngày càng tốt hơn, đáng yêu hơn trong mắt mọi người, chúng ta cần không ngừng phát huy niềm tự hào của bản thân bằng những việc làm phù hợp.</a:t>
            </a:r>
            <a:endParaRPr kumimoji="0" lang="vi-VN" sz="44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8C3CAD36-A2A4-760C-0651-47ADE9D43B8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065" b="82742" l="2906" r="21308">
                        <a14:foregroundMark x1="14528" y1="55645" x2="15254" y2="65000"/>
                        <a14:foregroundMark x1="15254" y1="65000" x2="15254" y2="65000"/>
                        <a14:foregroundMark x1="20460" y1="51774" x2="21065" y2="56935"/>
                        <a14:foregroundMark x1="21186" y1="66452" x2="21081" y2="69243"/>
                        <a14:foregroundMark x1="15981" y1="61774" x2="13923" y2="72581"/>
                        <a14:foregroundMark x1="14286" y1="62903" x2="14770" y2="67903"/>
                        <a14:foregroundMark x1="13196" y1="61129" x2="12833" y2="67742"/>
                        <a14:foregroundMark x1="18886" y1="65968" x2="18886" y2="65968"/>
                        <a14:foregroundMark x1="18886" y1="65968" x2="19613" y2="67903"/>
                        <a14:foregroundMark x1="10896" y1="63710" x2="8354" y2="60806"/>
                        <a14:foregroundMark x1="8717" y1="60161" x2="6174" y2="56452"/>
                        <a14:foregroundMark x1="20713" y1="69194" x2="20754" y2="69445"/>
                        <a14:foregroundMark x1="20581" y1="68387" x2="20713" y2="69194"/>
                        <a14:foregroundMark x1="14286" y1="43065" x2="16223" y2="43871"/>
                        <a14:backgroundMark x1="20339" y1="70968" x2="20460" y2="71935"/>
                        <a14:backgroundMark x1="20823" y1="71935" x2="21671" y2="72419"/>
                        <a14:backgroundMark x1="19855" y1="70000" x2="20460" y2="71613"/>
                        <a14:backgroundMark x1="20823" y1="69194" x2="20823" y2="69194"/>
                      </a14:backgroundRemoval>
                    </a14:imgEffect>
                  </a14:imgLayer>
                </a14:imgProps>
              </a:ext>
              <a:ext uri="{28A0092B-C50C-407E-A947-70E740481C1C}">
                <a14:useLocalDpi xmlns:a14="http://schemas.microsoft.com/office/drawing/2010/main" val="0"/>
              </a:ext>
            </a:extLst>
          </a:blip>
          <a:srcRect l="611" t="38800" r="76271" b="12201"/>
          <a:stretch/>
        </p:blipFill>
        <p:spPr>
          <a:xfrm>
            <a:off x="8457882" y="3879578"/>
            <a:ext cx="2088232" cy="3322187"/>
          </a:xfrm>
          <a:prstGeom prst="rect">
            <a:avLst/>
          </a:prstGeom>
        </p:spPr>
      </p:pic>
      <p:pic>
        <p:nvPicPr>
          <p:cNvPr id="8" name="Picture 7">
            <a:extLst>
              <a:ext uri="{FF2B5EF4-FFF2-40B4-BE49-F238E27FC236}">
                <a16:creationId xmlns:a16="http://schemas.microsoft.com/office/drawing/2014/main" id="{D657B7CE-E86A-73FB-0AEC-A37A17E97E21}"/>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42581" b="80484" l="77724" r="97579">
                        <a14:foregroundMark x1="86804" y1="42742" x2="84019" y2="42581"/>
                        <a14:foregroundMark x1="77966" y1="52258" x2="77966" y2="53710"/>
                        <a14:foregroundMark x1="83051" y1="61452" x2="84262" y2="66452"/>
                        <a14:foregroundMark x1="80872" y1="64839" x2="86199" y2="65645"/>
                        <a14:foregroundMark x1="85109" y1="63548" x2="88862" y2="61774"/>
                        <a14:foregroundMark x1="89709" y1="61935" x2="92252" y2="59677"/>
                        <a14:foregroundMark x1="83414" y1="78065" x2="83414" y2="80161"/>
                        <a14:foregroundMark x1="86804" y1="77903" x2="86683" y2="80484"/>
                        <a14:foregroundMark x1="94794" y1="54839" x2="94794" y2="54839"/>
                        <a14:foregroundMark x1="81114" y1="62903" x2="80024" y2="65000"/>
                      </a14:backgroundRemoval>
                    </a14:imgEffect>
                  </a14:imgLayer>
                </a14:imgProps>
              </a:ext>
              <a:ext uri="{28A0092B-C50C-407E-A947-70E740481C1C}">
                <a14:useLocalDpi xmlns:a14="http://schemas.microsoft.com/office/drawing/2010/main" val="0"/>
              </a:ext>
            </a:extLst>
          </a:blip>
          <a:srcRect l="76271" t="38800" b="15908"/>
          <a:stretch/>
        </p:blipFill>
        <p:spPr>
          <a:xfrm>
            <a:off x="10333008" y="3961771"/>
            <a:ext cx="2088231" cy="2991842"/>
          </a:xfrm>
          <a:prstGeom prst="rect">
            <a:avLst/>
          </a:prstGeom>
        </p:spPr>
      </p:pic>
    </p:spTree>
    <p:extLst>
      <p:ext uri="{BB962C8B-B14F-4D97-AF65-F5344CB8AC3E}">
        <p14:creationId xmlns:p14="http://schemas.microsoft.com/office/powerpoint/2010/main" val="34654698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out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sp>
        <p:nvSpPr>
          <p:cNvPr id="18" name="矩形 17"/>
          <p:cNvSpPr/>
          <p:nvPr userDrawn="1"/>
        </p:nvSpPr>
        <p:spPr>
          <a:xfrm>
            <a:off x="2225040" y="2132965"/>
            <a:ext cx="7592060" cy="2351405"/>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89804"/>
            </a:schemeClr>
          </a:solidFill>
          <a:ln w="76200">
            <a:solidFill>
              <a:srgbClr val="9CE1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pic>
        <p:nvPicPr>
          <p:cNvPr id="19" name="图片 18" descr="46"/>
          <p:cNvPicPr>
            <a:picLocks noChangeAspect="1"/>
          </p:cNvPicPr>
          <p:nvPr/>
        </p:nvPicPr>
        <p:blipFill>
          <a:blip r:embed="rId4"/>
          <a:stretch>
            <a:fillRect/>
          </a:stretch>
        </p:blipFill>
        <p:spPr>
          <a:xfrm>
            <a:off x="-259080" y="4399280"/>
            <a:ext cx="12192000" cy="2458720"/>
          </a:xfrm>
          <a:prstGeom prst="rect">
            <a:avLst/>
          </a:prstGeom>
        </p:spPr>
      </p:pic>
      <p:pic>
        <p:nvPicPr>
          <p:cNvPr id="2" name="图片 1" descr="41"/>
          <p:cNvPicPr>
            <a:picLocks noChangeAspect="1"/>
          </p:cNvPicPr>
          <p:nvPr/>
        </p:nvPicPr>
        <p:blipFill>
          <a:blip r:embed="rId5"/>
          <a:stretch>
            <a:fillRect/>
          </a:stretch>
        </p:blipFill>
        <p:spPr>
          <a:xfrm>
            <a:off x="-86360" y="4076065"/>
            <a:ext cx="2945130" cy="2856865"/>
          </a:xfrm>
          <a:prstGeom prst="rect">
            <a:avLst/>
          </a:prstGeom>
        </p:spPr>
      </p:pic>
      <p:pic>
        <p:nvPicPr>
          <p:cNvPr id="10" name="图片 9" descr="43"/>
          <p:cNvPicPr>
            <a:picLocks noChangeAspect="1"/>
          </p:cNvPicPr>
          <p:nvPr/>
        </p:nvPicPr>
        <p:blipFill>
          <a:blip r:embed="rId6"/>
          <a:stretch>
            <a:fillRect/>
          </a:stretch>
        </p:blipFill>
        <p:spPr>
          <a:xfrm>
            <a:off x="0" y="73660"/>
            <a:ext cx="1989455" cy="2667635"/>
          </a:xfrm>
          <a:prstGeom prst="rect">
            <a:avLst/>
          </a:prstGeom>
        </p:spPr>
      </p:pic>
      <p:pic>
        <p:nvPicPr>
          <p:cNvPr id="4" name="图片 3" descr="千库网_小朋友奔跑_元素编号12844002"/>
          <p:cNvPicPr>
            <a:picLocks noChangeAspect="1"/>
          </p:cNvPicPr>
          <p:nvPr/>
        </p:nvPicPr>
        <p:blipFill>
          <a:blip r:embed="rId7"/>
          <a:stretch>
            <a:fillRect/>
          </a:stretch>
        </p:blipFill>
        <p:spPr>
          <a:xfrm>
            <a:off x="575310" y="4229735"/>
            <a:ext cx="3763645" cy="2509520"/>
          </a:xfrm>
          <a:prstGeom prst="rect">
            <a:avLst/>
          </a:prstGeom>
        </p:spPr>
      </p:pic>
      <p:pic>
        <p:nvPicPr>
          <p:cNvPr id="7" name="图片 6" descr="42"/>
          <p:cNvPicPr>
            <a:picLocks noChangeAspect="1"/>
          </p:cNvPicPr>
          <p:nvPr/>
        </p:nvPicPr>
        <p:blipFill>
          <a:blip r:embed="rId8"/>
          <a:srcRect l="83056" t="50219"/>
          <a:stretch>
            <a:fillRect/>
          </a:stretch>
        </p:blipFill>
        <p:spPr>
          <a:xfrm>
            <a:off x="9948545" y="3796665"/>
            <a:ext cx="2243455" cy="3136265"/>
          </a:xfrm>
          <a:prstGeom prst="rect">
            <a:avLst/>
          </a:prstGeom>
        </p:spPr>
      </p:pic>
      <p:pic>
        <p:nvPicPr>
          <p:cNvPr id="6" name="图片 5" descr="千库网_人物儿童_元素编号13319176"/>
          <p:cNvPicPr>
            <a:picLocks noChangeAspect="1"/>
          </p:cNvPicPr>
          <p:nvPr/>
        </p:nvPicPr>
        <p:blipFill>
          <a:blip r:embed="rId9"/>
          <a:stretch>
            <a:fillRect/>
          </a:stretch>
        </p:blipFill>
        <p:spPr>
          <a:xfrm flipH="1">
            <a:off x="7936865" y="932180"/>
            <a:ext cx="3681095" cy="5807075"/>
          </a:xfrm>
          <a:prstGeom prst="rect">
            <a:avLst/>
          </a:prstGeom>
        </p:spPr>
      </p:pic>
      <p:pic>
        <p:nvPicPr>
          <p:cNvPr id="8" name="Picture 7">
            <a:extLst>
              <a:ext uri="{FF2B5EF4-FFF2-40B4-BE49-F238E27FC236}">
                <a16:creationId xmlns:a16="http://schemas.microsoft.com/office/drawing/2014/main" id="{235C8B0D-47F5-F7F7-D7FD-A597AA853BD6}"/>
              </a:ext>
            </a:extLst>
          </p:cNvPr>
          <p:cNvPicPr>
            <a:picLocks noChangeAspect="1"/>
          </p:cNvPicPr>
          <p:nvPr/>
        </p:nvPicPr>
        <p:blipFill>
          <a:blip r:embed="rId10"/>
          <a:stretch>
            <a:fillRect/>
          </a:stretch>
        </p:blipFill>
        <p:spPr>
          <a:xfrm>
            <a:off x="2854225" y="1947883"/>
            <a:ext cx="6401355" cy="3023878"/>
          </a:xfrm>
          <a:prstGeom prst="rect">
            <a:avLst/>
          </a:prstGeom>
        </p:spPr>
      </p:pic>
    </p:spTree>
    <p:extLst>
      <p:ext uri="{BB962C8B-B14F-4D97-AF65-F5344CB8AC3E}">
        <p14:creationId xmlns:p14="http://schemas.microsoft.com/office/powerpoint/2010/main" val="218936517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pic>
        <p:nvPicPr>
          <p:cNvPr id="5" name="图片 1">
            <a:extLst>
              <a:ext uri="{FF2B5EF4-FFF2-40B4-BE49-F238E27FC236}">
                <a16:creationId xmlns:a16="http://schemas.microsoft.com/office/drawing/2014/main" id="{0B87989F-B358-0445-838B-DA71C241DE83}"/>
              </a:ext>
            </a:extLst>
          </p:cNvPr>
          <p:cNvPicPr>
            <a:picLocks noChangeAspect="1"/>
          </p:cNvPicPr>
          <p:nvPr/>
        </p:nvPicPr>
        <p:blipFill>
          <a:blip r:embed="rId4"/>
          <a:stretch>
            <a:fillRect/>
          </a:stretch>
        </p:blipFill>
        <p:spPr>
          <a:xfrm>
            <a:off x="1" y="1"/>
            <a:ext cx="12192000" cy="500912"/>
          </a:xfrm>
          <a:prstGeom prst="rect">
            <a:avLst/>
          </a:prstGeom>
        </p:spPr>
      </p:pic>
      <p:pic>
        <p:nvPicPr>
          <p:cNvPr id="6" name="图片 15">
            <a:extLst>
              <a:ext uri="{FF2B5EF4-FFF2-40B4-BE49-F238E27FC236}">
                <a16:creationId xmlns:a16="http://schemas.microsoft.com/office/drawing/2014/main" id="{63746BF7-7285-9B4E-C457-A12D276831BC}"/>
              </a:ext>
            </a:extLst>
          </p:cNvPr>
          <p:cNvPicPr>
            <a:picLocks noChangeAspect="1"/>
          </p:cNvPicPr>
          <p:nvPr/>
        </p:nvPicPr>
        <p:blipFill>
          <a:blip r:embed="rId5"/>
          <a:stretch>
            <a:fillRect/>
          </a:stretch>
        </p:blipFill>
        <p:spPr>
          <a:xfrm>
            <a:off x="9536159" y="101711"/>
            <a:ext cx="2645492" cy="2177360"/>
          </a:xfrm>
          <a:prstGeom prst="rect">
            <a:avLst/>
          </a:prstGeom>
        </p:spPr>
      </p:pic>
      <p:pic>
        <p:nvPicPr>
          <p:cNvPr id="7" name="图片 16">
            <a:extLst>
              <a:ext uri="{FF2B5EF4-FFF2-40B4-BE49-F238E27FC236}">
                <a16:creationId xmlns:a16="http://schemas.microsoft.com/office/drawing/2014/main" id="{4A36B809-9E9A-980E-0D9C-B80B5958EEE5}"/>
              </a:ext>
            </a:extLst>
          </p:cNvPr>
          <p:cNvPicPr>
            <a:picLocks noChangeAspect="1"/>
          </p:cNvPicPr>
          <p:nvPr/>
        </p:nvPicPr>
        <p:blipFill>
          <a:blip r:embed="rId6"/>
          <a:stretch>
            <a:fillRect/>
          </a:stretch>
        </p:blipFill>
        <p:spPr>
          <a:xfrm>
            <a:off x="98612" y="4958323"/>
            <a:ext cx="11422501" cy="2025265"/>
          </a:xfrm>
          <a:prstGeom prst="rect">
            <a:avLst/>
          </a:prstGeom>
        </p:spPr>
      </p:pic>
      <p:pic>
        <p:nvPicPr>
          <p:cNvPr id="10" name="图片 3">
            <a:extLst>
              <a:ext uri="{FF2B5EF4-FFF2-40B4-BE49-F238E27FC236}">
                <a16:creationId xmlns:a16="http://schemas.microsoft.com/office/drawing/2014/main" id="{A0A63135-22C3-9E94-C86C-6928CC8E5E6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6031" y="184935"/>
            <a:ext cx="7657838" cy="7048072"/>
          </a:xfrm>
          <a:prstGeom prst="rect">
            <a:avLst/>
          </a:prstGeom>
        </p:spPr>
      </p:pic>
      <p:sp>
        <p:nvSpPr>
          <p:cNvPr id="11" name="淘宝网Chenying0907出品 10">
            <a:extLst>
              <a:ext uri="{FF2B5EF4-FFF2-40B4-BE49-F238E27FC236}">
                <a16:creationId xmlns:a16="http://schemas.microsoft.com/office/drawing/2014/main" id="{8B900ADE-2016-CD39-8A51-8C10264A1BA4}"/>
              </a:ext>
            </a:extLst>
          </p:cNvPr>
          <p:cNvSpPr txBox="1"/>
          <p:nvPr/>
        </p:nvSpPr>
        <p:spPr>
          <a:xfrm rot="21415541">
            <a:off x="1333750" y="1667506"/>
            <a:ext cx="4636074" cy="3970318"/>
          </a:xfrm>
          <a:prstGeom prst="rect">
            <a:avLst/>
          </a:prstGeom>
          <a:noFill/>
        </p:spPr>
        <p:txBody>
          <a:bodyPr wrap="square" rtlCol="0">
            <a:spAutoFit/>
          </a:bodyPr>
          <a:lstStyle/>
          <a:p>
            <a:pPr marL="571500" indent="-571500" algn="just">
              <a:buFont typeface="Arial" panose="020B0604020202020204" pitchFamily="34" charset="0"/>
              <a:buChar char="•"/>
            </a:pP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Thực</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hiện</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dự</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định</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để</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phát</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huy</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niềm</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tự</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hào</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của</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bản</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thân</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p>
          <a:p>
            <a:pPr marL="571500" indent="-571500" algn="just">
              <a:buFont typeface="Arial" panose="020B0604020202020204" pitchFamily="34" charset="0"/>
              <a:buChar char="•"/>
            </a:pP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Ghi</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lại</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kết</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quả</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cảm</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xúc</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khi</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thực</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hiện</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để</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chia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sẻ</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trong</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tiết</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SHL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cuối</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tuần</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a:t>
            </a:r>
          </a:p>
        </p:txBody>
      </p:sp>
      <p:pic>
        <p:nvPicPr>
          <p:cNvPr id="12" name="Picture 2" descr="Premium Vector | Happy kid draw flower painting | Drawing for kids, Art  drawings for kids, Cartoon kids">
            <a:extLst>
              <a:ext uri="{FF2B5EF4-FFF2-40B4-BE49-F238E27FC236}">
                <a16:creationId xmlns:a16="http://schemas.microsoft.com/office/drawing/2014/main" id="{110233C3-0949-3BB5-72CD-7A0F14A2E98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26518" y1="30511" x2="33866" y2="54952"/>
                        <a14:foregroundMark x1="40575" y1="38498" x2="27955" y2="57508"/>
                        <a14:foregroundMark x1="24281" y1="55751" x2="30351" y2="58786"/>
                        <a14:foregroundMark x1="61502" y1="81150" x2="58946" y2="86422"/>
                        <a14:foregroundMark x1="74281" y1="81470" x2="79872" y2="85463"/>
                        <a14:foregroundMark x1="19968" y1="32748" x2="26358" y2="54952"/>
                        <a14:foregroundMark x1="71565" y1="10383" x2="71565" y2="10383"/>
                      </a14:backgroundRemoval>
                    </a14:imgEffect>
                  </a14:imgLayer>
                </a14:imgProps>
              </a:ext>
              <a:ext uri="{28A0092B-C50C-407E-A947-70E740481C1C}">
                <a14:useLocalDpi xmlns:a14="http://schemas.microsoft.com/office/drawing/2010/main" val="0"/>
              </a:ext>
            </a:extLst>
          </a:blip>
          <a:srcRect/>
          <a:stretch>
            <a:fillRect/>
          </a:stretch>
        </p:blipFill>
        <p:spPr bwMode="auto">
          <a:xfrm>
            <a:off x="6793169" y="1446488"/>
            <a:ext cx="5962650" cy="596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01467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14" presetClass="entr" presetSubtype="1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46405" y="228600"/>
            <a:ext cx="11298555" cy="653415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pic>
        <p:nvPicPr>
          <p:cNvPr id="17" name="图片 21" descr="41"/>
          <p:cNvPicPr>
            <a:picLocks noChangeAspect="1"/>
          </p:cNvPicPr>
          <p:nvPr/>
        </p:nvPicPr>
        <p:blipFill>
          <a:blip r:embed="rId4"/>
          <a:stretch>
            <a:fillRect/>
          </a:stretch>
        </p:blipFill>
        <p:spPr>
          <a:xfrm>
            <a:off x="-86360" y="5997838"/>
            <a:ext cx="1534160" cy="935091"/>
          </a:xfrm>
          <a:prstGeom prst="rect">
            <a:avLst/>
          </a:prstGeom>
        </p:spPr>
      </p:pic>
      <p:pic>
        <p:nvPicPr>
          <p:cNvPr id="18" name="图片 6" descr="42"/>
          <p:cNvPicPr>
            <a:picLocks noChangeAspect="1"/>
          </p:cNvPicPr>
          <p:nvPr/>
        </p:nvPicPr>
        <p:blipFill>
          <a:blip r:embed="rId5"/>
          <a:srcRect l="83056" t="50219"/>
          <a:stretch>
            <a:fillRect/>
          </a:stretch>
        </p:blipFill>
        <p:spPr>
          <a:xfrm>
            <a:off x="10648950" y="5499728"/>
            <a:ext cx="1546298" cy="1358272"/>
          </a:xfrm>
          <a:prstGeom prst="rect">
            <a:avLst/>
          </a:prstGeom>
        </p:spPr>
      </p:pic>
      <p:pic>
        <p:nvPicPr>
          <p:cNvPr id="3" name="Picture 2">
            <a:extLst>
              <a:ext uri="{FF2B5EF4-FFF2-40B4-BE49-F238E27FC236}">
                <a16:creationId xmlns:a16="http://schemas.microsoft.com/office/drawing/2014/main" id="{9A655300-36BB-54B3-F77A-0FAD07B0FD80}"/>
              </a:ext>
            </a:extLst>
          </p:cNvPr>
          <p:cNvPicPr>
            <a:picLocks noChangeAspect="1"/>
          </p:cNvPicPr>
          <p:nvPr/>
        </p:nvPicPr>
        <p:blipFill>
          <a:blip r:embed="rId6"/>
          <a:stretch>
            <a:fillRect/>
          </a:stretch>
        </p:blipFill>
        <p:spPr>
          <a:xfrm>
            <a:off x="2000250" y="509587"/>
            <a:ext cx="8286750" cy="3438525"/>
          </a:xfrm>
          <a:prstGeom prst="rect">
            <a:avLst/>
          </a:prstGeom>
        </p:spPr>
      </p:pic>
      <p:grpSp>
        <p:nvGrpSpPr>
          <p:cNvPr id="12" name="Group 11">
            <a:extLst>
              <a:ext uri="{FF2B5EF4-FFF2-40B4-BE49-F238E27FC236}">
                <a16:creationId xmlns:a16="http://schemas.microsoft.com/office/drawing/2014/main" id="{A33E63C4-2BED-DF75-886C-1801E11E5BF7}"/>
              </a:ext>
            </a:extLst>
          </p:cNvPr>
          <p:cNvGrpSpPr/>
          <p:nvPr/>
        </p:nvGrpSpPr>
        <p:grpSpPr>
          <a:xfrm>
            <a:off x="2581275" y="3905250"/>
            <a:ext cx="6440139" cy="1285875"/>
            <a:chOff x="3052763" y="3990975"/>
            <a:chExt cx="6006751" cy="1406338"/>
          </a:xfrm>
        </p:grpSpPr>
        <p:pic>
          <p:nvPicPr>
            <p:cNvPr id="10" name="Picture 9">
              <a:extLst>
                <a:ext uri="{FF2B5EF4-FFF2-40B4-BE49-F238E27FC236}">
                  <a16:creationId xmlns:a16="http://schemas.microsoft.com/office/drawing/2014/main" id="{CE4DA51E-E24F-E28B-D176-49854D9E68FE}"/>
                </a:ext>
              </a:extLst>
            </p:cNvPr>
            <p:cNvPicPr>
              <a:picLocks noChangeAspect="1"/>
            </p:cNvPicPr>
            <p:nvPr/>
          </p:nvPicPr>
          <p:blipFill>
            <a:blip r:embed="rId7"/>
            <a:stretch>
              <a:fillRect/>
            </a:stretch>
          </p:blipFill>
          <p:spPr>
            <a:xfrm>
              <a:off x="3052763" y="3990975"/>
              <a:ext cx="5976938" cy="1406338"/>
            </a:xfrm>
            <a:prstGeom prst="rect">
              <a:avLst/>
            </a:prstGeom>
          </p:spPr>
        </p:pic>
        <p:sp>
          <p:nvSpPr>
            <p:cNvPr id="11" name="TextBox 10">
              <a:extLst>
                <a:ext uri="{FF2B5EF4-FFF2-40B4-BE49-F238E27FC236}">
                  <a16:creationId xmlns:a16="http://schemas.microsoft.com/office/drawing/2014/main" id="{DFC9B6D8-7672-A200-15D6-D37694C83A04}"/>
                </a:ext>
              </a:extLst>
            </p:cNvPr>
            <p:cNvSpPr txBox="1"/>
            <p:nvPr/>
          </p:nvSpPr>
          <p:spPr>
            <a:xfrm>
              <a:off x="3977674" y="4502766"/>
              <a:ext cx="5081840" cy="584775"/>
            </a:xfrm>
            <a:prstGeom prst="rect">
              <a:avLst/>
            </a:prstGeom>
            <a:noFill/>
          </p:spPr>
          <p:txBody>
            <a:bodyPr wrap="none" rtlCol="0">
              <a:spAutoFit/>
            </a:bodyPr>
            <a:lstStyle/>
            <a:p>
              <a:pPr marL="0" marR="0" lvl="0" indent="0" algn="l" defTabSz="911744"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Tham</a:t>
              </a:r>
              <a:r>
                <a:rPr kumimoji="0" lang="en-US" sz="32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32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gia</a:t>
              </a:r>
              <a:r>
                <a:rPr kumimoji="0" lang="en-US" sz="32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32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vòng</a:t>
              </a:r>
              <a:r>
                <a:rPr kumimoji="0" lang="en-US" sz="32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quay </a:t>
              </a:r>
              <a:r>
                <a:rPr kumimoji="0" lang="en-US" sz="32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tự</a:t>
              </a:r>
              <a:r>
                <a:rPr kumimoji="0" lang="en-US" sz="32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32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hào</a:t>
              </a:r>
              <a:endParaRPr kumimoji="0" lang="en-GB" sz="32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endParaRPr>
            </a:p>
          </p:txBody>
        </p:sp>
      </p:grpSp>
      <p:grpSp>
        <p:nvGrpSpPr>
          <p:cNvPr id="16" name="Group 15">
            <a:extLst>
              <a:ext uri="{FF2B5EF4-FFF2-40B4-BE49-F238E27FC236}">
                <a16:creationId xmlns:a16="http://schemas.microsoft.com/office/drawing/2014/main" id="{8F366C7D-0955-3FDB-0819-6A92793BF9F4}"/>
              </a:ext>
            </a:extLst>
          </p:cNvPr>
          <p:cNvGrpSpPr/>
          <p:nvPr/>
        </p:nvGrpSpPr>
        <p:grpSpPr>
          <a:xfrm>
            <a:off x="752475" y="5229225"/>
            <a:ext cx="10747738" cy="1576150"/>
            <a:chOff x="3052763" y="3990975"/>
            <a:chExt cx="5976938" cy="1406338"/>
          </a:xfrm>
        </p:grpSpPr>
        <p:pic>
          <p:nvPicPr>
            <p:cNvPr id="20" name="Picture 19">
              <a:extLst>
                <a:ext uri="{FF2B5EF4-FFF2-40B4-BE49-F238E27FC236}">
                  <a16:creationId xmlns:a16="http://schemas.microsoft.com/office/drawing/2014/main" id="{CD06DA97-0D0C-2362-5C62-A4A0B827DF90}"/>
                </a:ext>
              </a:extLst>
            </p:cNvPr>
            <p:cNvPicPr>
              <a:picLocks noChangeAspect="1"/>
            </p:cNvPicPr>
            <p:nvPr/>
          </p:nvPicPr>
          <p:blipFill>
            <a:blip r:embed="rId7"/>
            <a:stretch>
              <a:fillRect/>
            </a:stretch>
          </p:blipFill>
          <p:spPr>
            <a:xfrm>
              <a:off x="3052763" y="3990975"/>
              <a:ext cx="5976938" cy="1406338"/>
            </a:xfrm>
            <a:prstGeom prst="rect">
              <a:avLst/>
            </a:prstGeom>
          </p:spPr>
        </p:pic>
        <p:sp>
          <p:nvSpPr>
            <p:cNvPr id="21" name="TextBox 20">
              <a:extLst>
                <a:ext uri="{FF2B5EF4-FFF2-40B4-BE49-F238E27FC236}">
                  <a16:creationId xmlns:a16="http://schemas.microsoft.com/office/drawing/2014/main" id="{858D6632-737B-CF1F-9E53-EBEB9ECA8E22}"/>
                </a:ext>
              </a:extLst>
            </p:cNvPr>
            <p:cNvSpPr txBox="1"/>
            <p:nvPr/>
          </p:nvSpPr>
          <p:spPr>
            <a:xfrm>
              <a:off x="4025347" y="4400780"/>
              <a:ext cx="4684569" cy="851313"/>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Chia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sẻ</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một</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việc</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làm</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đáng</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tự</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hào</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của</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bản</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thân</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khi</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quay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đến</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tên</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em</a:t>
              </a:r>
              <a:endParaRPr kumimoji="0" lang="en-GB"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endParaRPr>
            </a:p>
          </p:txBody>
        </p:sp>
      </p:grpSp>
    </p:spTree>
    <p:extLst>
      <p:ext uri="{BB962C8B-B14F-4D97-AF65-F5344CB8AC3E}">
        <p14:creationId xmlns:p14="http://schemas.microsoft.com/office/powerpoint/2010/main" val="12675748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FAA303A-8DBC-49C5-944C-1810B97BA5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9"/>
            <a:ext cx="6858002" cy="12192000"/>
          </a:xfrm>
          <a:prstGeom prst="rect">
            <a:avLst/>
          </a:prstGeom>
        </p:spPr>
      </p:pic>
      <p:grpSp>
        <p:nvGrpSpPr>
          <p:cNvPr id="2" name="组合 1">
            <a:extLst>
              <a:ext uri="{FF2B5EF4-FFF2-40B4-BE49-F238E27FC236}">
                <a16:creationId xmlns:a16="http://schemas.microsoft.com/office/drawing/2014/main" id="{135D65A4-4BB4-4824-867C-05174C0EF2F9}"/>
              </a:ext>
            </a:extLst>
          </p:cNvPr>
          <p:cNvGrpSpPr/>
          <p:nvPr/>
        </p:nvGrpSpPr>
        <p:grpSpPr>
          <a:xfrm>
            <a:off x="478979" y="493486"/>
            <a:ext cx="11234050" cy="5892799"/>
            <a:chOff x="478979" y="493486"/>
            <a:chExt cx="11234050" cy="5892799"/>
          </a:xfrm>
        </p:grpSpPr>
        <p:sp>
          <p:nvSpPr>
            <p:cNvPr id="10" name="矩形 9">
              <a:extLst>
                <a:ext uri="{FF2B5EF4-FFF2-40B4-BE49-F238E27FC236}">
                  <a16:creationId xmlns:a16="http://schemas.microsoft.com/office/drawing/2014/main" id="{4B59F48C-389D-481F-AA5E-9D6D0DB6497E}"/>
                </a:ext>
              </a:extLst>
            </p:cNvPr>
            <p:cNvSpPr/>
            <p:nvPr/>
          </p:nvSpPr>
          <p:spPr>
            <a:xfrm>
              <a:off x="478979" y="493486"/>
              <a:ext cx="11234050" cy="58927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矩形 10">
              <a:extLst>
                <a:ext uri="{FF2B5EF4-FFF2-40B4-BE49-F238E27FC236}">
                  <a16:creationId xmlns:a16="http://schemas.microsoft.com/office/drawing/2014/main" id="{135CC5C6-34D8-46B5-81A8-38C21AEE8ACF}"/>
                </a:ext>
              </a:extLst>
            </p:cNvPr>
            <p:cNvSpPr/>
            <p:nvPr/>
          </p:nvSpPr>
          <p:spPr>
            <a:xfrm>
              <a:off x="794410" y="791027"/>
              <a:ext cx="10584790" cy="5261430"/>
            </a:xfrm>
            <a:prstGeom prst="rect">
              <a:avLst/>
            </a:prstGeom>
            <a:noFill/>
            <a:ln w="952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6" name="矩形 15">
              <a:extLst>
                <a:ext uri="{FF2B5EF4-FFF2-40B4-BE49-F238E27FC236}">
                  <a16:creationId xmlns:a16="http://schemas.microsoft.com/office/drawing/2014/main" id="{4FBECADF-3975-4FA4-825F-FB41018EDE8A}"/>
                </a:ext>
              </a:extLst>
            </p:cNvPr>
            <p:cNvSpPr/>
            <p:nvPr/>
          </p:nvSpPr>
          <p:spPr>
            <a:xfrm>
              <a:off x="984910" y="956127"/>
              <a:ext cx="10216490" cy="4923973"/>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 name="组合 2">
            <a:extLst>
              <a:ext uri="{FF2B5EF4-FFF2-40B4-BE49-F238E27FC236}">
                <a16:creationId xmlns:a16="http://schemas.microsoft.com/office/drawing/2014/main" id="{61BFE3CA-F862-46A3-BF65-C54F9ABDBCD0}"/>
              </a:ext>
            </a:extLst>
          </p:cNvPr>
          <p:cNvGrpSpPr/>
          <p:nvPr/>
        </p:nvGrpSpPr>
        <p:grpSpPr>
          <a:xfrm>
            <a:off x="-314529" y="1959748"/>
            <a:ext cx="1338262" cy="863211"/>
            <a:chOff x="-190152" y="2090591"/>
            <a:chExt cx="1338262" cy="863211"/>
          </a:xfrm>
        </p:grpSpPr>
        <p:sp>
          <p:nvSpPr>
            <p:cNvPr id="44" name="矩形 43">
              <a:extLst>
                <a:ext uri="{FF2B5EF4-FFF2-40B4-BE49-F238E27FC236}">
                  <a16:creationId xmlns:a16="http://schemas.microsoft.com/office/drawing/2014/main" id="{21520104-EF2A-426F-800D-83DDBE0CB4AF}"/>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包图简圆体" panose="02010601030101010101" pitchFamily="2" charset="-122"/>
                <a:ea typeface="包图简圆体" panose="02010601030101010101" pitchFamily="2" charset="-122"/>
                <a:cs typeface="+mn-cs"/>
              </a:endParaRPr>
            </a:p>
          </p:txBody>
        </p:sp>
        <p:pic>
          <p:nvPicPr>
            <p:cNvPr id="45" name="图片 44">
              <a:extLst>
                <a:ext uri="{FF2B5EF4-FFF2-40B4-BE49-F238E27FC236}">
                  <a16:creationId xmlns:a16="http://schemas.microsoft.com/office/drawing/2014/main" id="{96D70256-95F3-4ECC-AD90-5F7F8F96C0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152" y="2090591"/>
              <a:ext cx="1338262" cy="780299"/>
            </a:xfrm>
            <a:prstGeom prst="rect">
              <a:avLst/>
            </a:prstGeom>
          </p:spPr>
        </p:pic>
      </p:grpSp>
      <p:grpSp>
        <p:nvGrpSpPr>
          <p:cNvPr id="5" name="组合 4">
            <a:extLst>
              <a:ext uri="{FF2B5EF4-FFF2-40B4-BE49-F238E27FC236}">
                <a16:creationId xmlns:a16="http://schemas.microsoft.com/office/drawing/2014/main" id="{2095B638-E7A1-49D5-B512-3A0F5D76DA34}"/>
              </a:ext>
            </a:extLst>
          </p:cNvPr>
          <p:cNvGrpSpPr/>
          <p:nvPr/>
        </p:nvGrpSpPr>
        <p:grpSpPr>
          <a:xfrm>
            <a:off x="10994360" y="4315966"/>
            <a:ext cx="1338262" cy="818683"/>
            <a:chOff x="10994360" y="4315966"/>
            <a:chExt cx="1338262" cy="818683"/>
          </a:xfrm>
        </p:grpSpPr>
        <p:sp>
          <p:nvSpPr>
            <p:cNvPr id="46" name="矩形 45">
              <a:extLst>
                <a:ext uri="{FF2B5EF4-FFF2-40B4-BE49-F238E27FC236}">
                  <a16:creationId xmlns:a16="http://schemas.microsoft.com/office/drawing/2014/main" id="{10D25A22-3562-401D-A6A9-B47A559E3E45}"/>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8" name="图片 47">
              <a:extLst>
                <a:ext uri="{FF2B5EF4-FFF2-40B4-BE49-F238E27FC236}">
                  <a16:creationId xmlns:a16="http://schemas.microsoft.com/office/drawing/2014/main" id="{172270C0-656B-4BB4-8A07-32D3EB19C6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94360" y="4315966"/>
              <a:ext cx="1338262" cy="780299"/>
            </a:xfrm>
            <a:prstGeom prst="rect">
              <a:avLst/>
            </a:prstGeom>
          </p:spPr>
        </p:pic>
      </p:grpSp>
      <p:pic>
        <p:nvPicPr>
          <p:cNvPr id="4" name="图片 3">
            <a:extLst>
              <a:ext uri="{FF2B5EF4-FFF2-40B4-BE49-F238E27FC236}">
                <a16:creationId xmlns:a16="http://schemas.microsoft.com/office/drawing/2014/main" id="{62D2D984-FE29-47AE-B551-2CBD0D8885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02" y="5152433"/>
            <a:ext cx="2228850" cy="1752600"/>
          </a:xfrm>
          <a:prstGeom prst="rect">
            <a:avLst/>
          </a:prstGeom>
        </p:spPr>
      </p:pic>
      <p:pic>
        <p:nvPicPr>
          <p:cNvPr id="6" name="图片 5">
            <a:extLst>
              <a:ext uri="{FF2B5EF4-FFF2-40B4-BE49-F238E27FC236}">
                <a16:creationId xmlns:a16="http://schemas.microsoft.com/office/drawing/2014/main" id="{D19643F0-D028-4C0E-864F-955E9B517B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9637" y="81257"/>
            <a:ext cx="2239284" cy="2846548"/>
          </a:xfrm>
          <a:prstGeom prst="rect">
            <a:avLst/>
          </a:prstGeom>
        </p:spPr>
      </p:pic>
      <p:sp>
        <p:nvSpPr>
          <p:cNvPr id="18" name="TextBox 17">
            <a:extLst>
              <a:ext uri="{FF2B5EF4-FFF2-40B4-BE49-F238E27FC236}">
                <a16:creationId xmlns:a16="http://schemas.microsoft.com/office/drawing/2014/main" id="{06055AD5-F284-422C-AABE-4EE647CB1F68}"/>
              </a:ext>
            </a:extLst>
          </p:cNvPr>
          <p:cNvSpPr txBox="1"/>
          <p:nvPr/>
        </p:nvSpPr>
        <p:spPr>
          <a:xfrm>
            <a:off x="2652486" y="1335207"/>
            <a:ext cx="7794172"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SVN-Hole Hearted" panose="020B0A06020104020203" pitchFamily="34" charset="0"/>
                <a:ea typeface="字魂59号-创粗黑"/>
                <a:cs typeface="+mn-cs"/>
              </a:rPr>
              <a:t>SINH HOẠT LỚP</a:t>
            </a:r>
          </a:p>
        </p:txBody>
      </p:sp>
      <p:pic>
        <p:nvPicPr>
          <p:cNvPr id="20" name="Picture 19">
            <a:extLst>
              <a:ext uri="{FF2B5EF4-FFF2-40B4-BE49-F238E27FC236}">
                <a16:creationId xmlns:a16="http://schemas.microsoft.com/office/drawing/2014/main" id="{92BC42EB-8C1B-4BCE-92CC-293C956F7BA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722" b="90000" l="10000" r="90000">
                        <a14:foregroundMark x1="53889" y1="9722" x2="53889" y2="9722"/>
                        <a14:foregroundMark x1="30000" y1="54167" x2="33889" y2="61667"/>
                        <a14:foregroundMark x1="28611" y1="56944" x2="28889" y2="61667"/>
                        <a14:foregroundMark x1="34722" y1="57222" x2="35278" y2="59722"/>
                      </a14:backgroundRemoval>
                    </a14:imgEffect>
                  </a14:imgLayer>
                </a14:imgProps>
              </a:ext>
              <a:ext uri="{28A0092B-C50C-407E-A947-70E740481C1C}">
                <a14:useLocalDpi xmlns:a14="http://schemas.microsoft.com/office/drawing/2010/main" val="0"/>
              </a:ext>
            </a:extLst>
          </a:blip>
          <a:stretch>
            <a:fillRect/>
          </a:stretch>
        </p:blipFill>
        <p:spPr>
          <a:xfrm>
            <a:off x="37300" y="2304900"/>
            <a:ext cx="3429000" cy="3429000"/>
          </a:xfrm>
          <a:prstGeom prst="rect">
            <a:avLst/>
          </a:prstGeom>
        </p:spPr>
      </p:pic>
      <mc:AlternateContent xmlns:mc="http://schemas.openxmlformats.org/markup-compatibility/2006" xmlns:p14="http://schemas.microsoft.com/office/powerpoint/2010/main">
        <mc:Choice Requires="p14">
          <p:contentPart p14:bwMode="auto" r:id="rId9">
            <p14:nvContentPartPr>
              <p14:cNvPr id="21" name="Ink 20">
                <a:extLst>
                  <a:ext uri="{FF2B5EF4-FFF2-40B4-BE49-F238E27FC236}">
                    <a16:creationId xmlns:a16="http://schemas.microsoft.com/office/drawing/2014/main" id="{58D00391-64EB-477E-A394-3F5A6C76A5D8}"/>
                  </a:ext>
                </a:extLst>
              </p14:cNvPr>
              <p14:cNvContentPartPr/>
              <p14:nvPr/>
            </p14:nvContentPartPr>
            <p14:xfrm>
              <a:off x="-200430" y="723420"/>
              <a:ext cx="360" cy="360"/>
            </p14:xfrm>
          </p:contentPart>
        </mc:Choice>
        <mc:Fallback xmlns="">
          <p:pic>
            <p:nvPicPr>
              <p:cNvPr id="21" name="Ink 20">
                <a:extLst>
                  <a:ext uri="{FF2B5EF4-FFF2-40B4-BE49-F238E27FC236}">
                    <a16:creationId xmlns:a16="http://schemas.microsoft.com/office/drawing/2014/main" id="{58D00391-64EB-477E-A394-3F5A6C76A5D8}"/>
                  </a:ext>
                </a:extLst>
              </p:cNvPr>
              <p:cNvPicPr/>
              <p:nvPr/>
            </p:nvPicPr>
            <p:blipFill>
              <a:blip r:embed="rId10"/>
              <a:stretch>
                <a:fillRect/>
              </a:stretch>
            </p:blipFill>
            <p:spPr>
              <a:xfrm>
                <a:off x="-209430" y="714420"/>
                <a:ext cx="18000" cy="18000"/>
              </a:xfrm>
              <a:prstGeom prst="rect">
                <a:avLst/>
              </a:prstGeom>
            </p:spPr>
          </p:pic>
        </mc:Fallback>
      </mc:AlternateContent>
      <p:pic>
        <p:nvPicPr>
          <p:cNvPr id="22" name="Picture 4" descr="Cách vẽ nơ - Hướng dẫn vẽ thực sự đơn giản mới nhất 2022 - Vẽ.vn">
            <a:extLst>
              <a:ext uri="{FF2B5EF4-FFF2-40B4-BE49-F238E27FC236}">
                <a16:creationId xmlns:a16="http://schemas.microsoft.com/office/drawing/2014/main" id="{728A8DEB-AA9A-4DA4-BB7D-595ADA75F44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08992" y="4319569"/>
            <a:ext cx="1933575" cy="1927888"/>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576ADFC0-06AC-4621-8476-6D8668708348}"/>
              </a:ext>
            </a:extLst>
          </p:cNvPr>
          <p:cNvGrpSpPr/>
          <p:nvPr/>
        </p:nvGrpSpPr>
        <p:grpSpPr>
          <a:xfrm>
            <a:off x="1751800" y="5261760"/>
            <a:ext cx="294120" cy="944280"/>
            <a:chOff x="1875780" y="6067260"/>
            <a:chExt cx="294120" cy="944280"/>
          </a:xfrm>
        </p:grpSpPr>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24" name="Ink 23">
                  <a:extLst>
                    <a:ext uri="{FF2B5EF4-FFF2-40B4-BE49-F238E27FC236}">
                      <a16:creationId xmlns:a16="http://schemas.microsoft.com/office/drawing/2014/main" id="{EA91DBBF-ADA4-411E-844E-1C68461E42B3}"/>
                    </a:ext>
                  </a:extLst>
                </p14:cNvPr>
                <p14:cNvContentPartPr/>
                <p14:nvPr/>
              </p14:nvContentPartPr>
              <p14:xfrm>
                <a:off x="1875780" y="6086340"/>
                <a:ext cx="134640" cy="912960"/>
              </p14:xfrm>
            </p:contentPart>
          </mc:Choice>
          <mc:Fallback xmlns="">
            <p:pic>
              <p:nvPicPr>
                <p:cNvPr id="75" name="Ink 74">
                  <a:extLst>
                    <a:ext uri="{FF2B5EF4-FFF2-40B4-BE49-F238E27FC236}">
                      <a16:creationId xmlns:a16="http://schemas.microsoft.com/office/drawing/2014/main" id="{F95A9CAC-514B-89BF-07F4-07A7886C706F}"/>
                    </a:ext>
                  </a:extLst>
                </p:cNvPr>
                <p:cNvPicPr/>
                <p:nvPr/>
              </p:nvPicPr>
              <p:blipFill>
                <a:blip r:embed="rId13"/>
                <a:stretch>
                  <a:fillRect/>
                </a:stretch>
              </p:blipFill>
              <p:spPr>
                <a:xfrm>
                  <a:off x="1867140" y="6077340"/>
                  <a:ext cx="152280" cy="930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
              <p14:nvContentPartPr>
                <p14:cNvPr id="25" name="Ink 24">
                  <a:extLst>
                    <a:ext uri="{FF2B5EF4-FFF2-40B4-BE49-F238E27FC236}">
                      <a16:creationId xmlns:a16="http://schemas.microsoft.com/office/drawing/2014/main" id="{1BFFF21E-1B48-4F7C-A7A7-91FB7A5B737E}"/>
                    </a:ext>
                  </a:extLst>
                </p14:cNvPr>
                <p14:cNvContentPartPr/>
                <p14:nvPr/>
              </p14:nvContentPartPr>
              <p14:xfrm>
                <a:off x="1990620" y="6076620"/>
                <a:ext cx="67320" cy="285120"/>
              </p14:xfrm>
            </p:contentPart>
          </mc:Choice>
          <mc:Fallback xmlns="">
            <p:pic>
              <p:nvPicPr>
                <p:cNvPr id="76" name="Ink 75">
                  <a:extLst>
                    <a:ext uri="{FF2B5EF4-FFF2-40B4-BE49-F238E27FC236}">
                      <a16:creationId xmlns:a16="http://schemas.microsoft.com/office/drawing/2014/main" id="{7C96917A-5A3F-90B9-3901-1EF1C285B1E3}"/>
                    </a:ext>
                  </a:extLst>
                </p:cNvPr>
                <p:cNvPicPr/>
                <p:nvPr/>
              </p:nvPicPr>
              <p:blipFill>
                <a:blip r:embed="rId15"/>
                <a:stretch>
                  <a:fillRect/>
                </a:stretch>
              </p:blipFill>
              <p:spPr>
                <a:xfrm>
                  <a:off x="1981980" y="6067980"/>
                  <a:ext cx="84960" cy="302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
              <p14:nvContentPartPr>
                <p14:cNvPr id="26" name="Ink 25">
                  <a:extLst>
                    <a:ext uri="{FF2B5EF4-FFF2-40B4-BE49-F238E27FC236}">
                      <a16:creationId xmlns:a16="http://schemas.microsoft.com/office/drawing/2014/main" id="{B29840DD-8077-4A58-A043-DBB699BFF898}"/>
                    </a:ext>
                  </a:extLst>
                </p14:cNvPr>
                <p14:cNvContentPartPr/>
                <p14:nvPr/>
              </p14:nvContentPartPr>
              <p14:xfrm>
                <a:off x="1961820" y="6067260"/>
                <a:ext cx="208080" cy="944280"/>
              </p14:xfrm>
            </p:contentPart>
          </mc:Choice>
          <mc:Fallback xmlns="">
            <p:pic>
              <p:nvPicPr>
                <p:cNvPr id="78" name="Ink 77">
                  <a:extLst>
                    <a:ext uri="{FF2B5EF4-FFF2-40B4-BE49-F238E27FC236}">
                      <a16:creationId xmlns:a16="http://schemas.microsoft.com/office/drawing/2014/main" id="{8F36EE14-D81D-6010-30EF-93FCB30681D9}"/>
                    </a:ext>
                  </a:extLst>
                </p:cNvPr>
                <p:cNvPicPr/>
                <p:nvPr/>
              </p:nvPicPr>
              <p:blipFill>
                <a:blip r:embed="rId17"/>
                <a:stretch>
                  <a:fillRect/>
                </a:stretch>
              </p:blipFill>
              <p:spPr>
                <a:xfrm>
                  <a:off x="1953180" y="6058620"/>
                  <a:ext cx="225720" cy="96192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18">
            <p14:nvContentPartPr>
              <p14:cNvPr id="27" name="Ink 26">
                <a:extLst>
                  <a:ext uri="{FF2B5EF4-FFF2-40B4-BE49-F238E27FC236}">
                    <a16:creationId xmlns:a16="http://schemas.microsoft.com/office/drawing/2014/main" id="{75D720EF-D633-4A54-B46F-5AD5EBB5DF4C}"/>
                  </a:ext>
                </a:extLst>
              </p14:cNvPr>
              <p14:cNvContentPartPr/>
              <p14:nvPr/>
            </p14:nvContentPartPr>
            <p14:xfrm>
              <a:off x="2447820" y="5733900"/>
              <a:ext cx="360" cy="360"/>
            </p14:xfrm>
          </p:contentPart>
        </mc:Choice>
        <mc:Fallback xmlns="">
          <p:pic>
            <p:nvPicPr>
              <p:cNvPr id="27" name="Ink 26">
                <a:extLst>
                  <a:ext uri="{FF2B5EF4-FFF2-40B4-BE49-F238E27FC236}">
                    <a16:creationId xmlns:a16="http://schemas.microsoft.com/office/drawing/2014/main" id="{75D720EF-D633-4A54-B46F-5AD5EBB5DF4C}"/>
                  </a:ext>
                </a:extLst>
              </p:cNvPr>
              <p:cNvPicPr/>
              <p:nvPr/>
            </p:nvPicPr>
            <p:blipFill>
              <a:blip r:embed="rId19"/>
              <a:stretch>
                <a:fillRect/>
              </a:stretch>
            </p:blipFill>
            <p:spPr>
              <a:xfrm>
                <a:off x="2438820" y="572490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0">
            <p14:nvContentPartPr>
              <p14:cNvPr id="28" name="Ink 27">
                <a:extLst>
                  <a:ext uri="{FF2B5EF4-FFF2-40B4-BE49-F238E27FC236}">
                    <a16:creationId xmlns:a16="http://schemas.microsoft.com/office/drawing/2014/main" id="{24935F27-AA82-435B-9757-D9380B01069B}"/>
                  </a:ext>
                </a:extLst>
              </p14:cNvPr>
              <p14:cNvContentPartPr/>
              <p14:nvPr/>
            </p14:nvContentPartPr>
            <p14:xfrm>
              <a:off x="2390670" y="5675220"/>
              <a:ext cx="16560" cy="125280"/>
            </p14:xfrm>
          </p:contentPart>
        </mc:Choice>
        <mc:Fallback xmlns="">
          <p:pic>
            <p:nvPicPr>
              <p:cNvPr id="28" name="Ink 27">
                <a:extLst>
                  <a:ext uri="{FF2B5EF4-FFF2-40B4-BE49-F238E27FC236}">
                    <a16:creationId xmlns:a16="http://schemas.microsoft.com/office/drawing/2014/main" id="{24935F27-AA82-435B-9757-D9380B01069B}"/>
                  </a:ext>
                </a:extLst>
              </p:cNvPr>
              <p:cNvPicPr/>
              <p:nvPr/>
            </p:nvPicPr>
            <p:blipFill>
              <a:blip r:embed="rId21"/>
              <a:stretch>
                <a:fillRect/>
              </a:stretch>
            </p:blipFill>
            <p:spPr>
              <a:xfrm>
                <a:off x="2381670" y="5666220"/>
                <a:ext cx="34200" cy="1429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2">
            <p14:nvContentPartPr>
              <p14:cNvPr id="29" name="Ink 28">
                <a:extLst>
                  <a:ext uri="{FF2B5EF4-FFF2-40B4-BE49-F238E27FC236}">
                    <a16:creationId xmlns:a16="http://schemas.microsoft.com/office/drawing/2014/main" id="{8B86D944-ACE7-429E-8C8A-1ED7E1875B83}"/>
                  </a:ext>
                </a:extLst>
              </p14:cNvPr>
              <p14:cNvContentPartPr/>
              <p14:nvPr/>
            </p14:nvContentPartPr>
            <p14:xfrm>
              <a:off x="-629010" y="1733220"/>
              <a:ext cx="360" cy="360"/>
            </p14:xfrm>
          </p:contentPart>
        </mc:Choice>
        <mc:Fallback xmlns="">
          <p:pic>
            <p:nvPicPr>
              <p:cNvPr id="29" name="Ink 28">
                <a:extLst>
                  <a:ext uri="{FF2B5EF4-FFF2-40B4-BE49-F238E27FC236}">
                    <a16:creationId xmlns:a16="http://schemas.microsoft.com/office/drawing/2014/main" id="{8B86D944-ACE7-429E-8C8A-1ED7E1875B83}"/>
                  </a:ext>
                </a:extLst>
              </p:cNvPr>
              <p:cNvPicPr/>
              <p:nvPr/>
            </p:nvPicPr>
            <p:blipFill>
              <a:blip r:embed="rId23"/>
              <a:stretch>
                <a:fillRect/>
              </a:stretch>
            </p:blipFill>
            <p:spPr>
              <a:xfrm>
                <a:off x="-638010" y="1724220"/>
                <a:ext cx="18000" cy="18000"/>
              </a:xfrm>
              <a:prstGeom prst="rect">
                <a:avLst/>
              </a:prstGeom>
            </p:spPr>
          </p:pic>
        </mc:Fallback>
      </mc:AlternateContent>
      <p:pic>
        <p:nvPicPr>
          <p:cNvPr id="30" name="Picture 12" descr="Student Who Gives Teacher Gifts To Teachers Day PNG Image and PSD File For  Free Download - Lovepik | 401616674">
            <a:extLst>
              <a:ext uri="{FF2B5EF4-FFF2-40B4-BE49-F238E27FC236}">
                <a16:creationId xmlns:a16="http://schemas.microsoft.com/office/drawing/2014/main" id="{256EEB04-4242-4D4A-A5B4-3C2FB143D072}"/>
              </a:ext>
            </a:extLst>
          </p:cNvPr>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10000" b="99500" l="6167" r="97333">
                        <a14:foregroundMark x1="12333" y1="45500" x2="14583" y2="69125"/>
                        <a14:foregroundMark x1="14583" y1="69125" x2="15000" y2="70500"/>
                        <a14:foregroundMark x1="9083" y1="47250" x2="11083" y2="57750"/>
                        <a14:foregroundMark x1="18333" y1="57000" x2="18333" y2="57000"/>
                        <a14:foregroundMark x1="9750" y1="63125" x2="6167" y2="80375"/>
                        <a14:foregroundMark x1="6167" y1="80375" x2="6167" y2="80375"/>
                        <a14:foregroundMark x1="10750" y1="87750" x2="10667" y2="97625"/>
                        <a14:foregroundMark x1="31833" y1="52875" x2="29583" y2="73625"/>
                        <a14:foregroundMark x1="54339" y1="68617" x2="55583" y2="76000"/>
                        <a14:foregroundMark x1="51833" y1="53750" x2="53712" y2="64895"/>
                        <a14:foregroundMark x1="55583" y1="76000" x2="55583" y2="76000"/>
                        <a14:foregroundMark x1="64167" y1="51625" x2="64167" y2="51625"/>
                        <a14:foregroundMark x1="80167" y1="51625" x2="80167" y2="51625"/>
                        <a14:foregroundMark x1="79000" y1="47875" x2="82083" y2="58875"/>
                        <a14:foregroundMark x1="89750" y1="20125" x2="91667" y2="27875"/>
                        <a14:foregroundMark x1="86417" y1="40750" x2="86583" y2="49875"/>
                        <a14:foregroundMark x1="77917" y1="43625" x2="81333" y2="53750"/>
                        <a14:foregroundMark x1="75583" y1="52500" x2="78500" y2="58625"/>
                        <a14:foregroundMark x1="80167" y1="58250" x2="82500" y2="66625"/>
                        <a14:foregroundMark x1="73917" y1="53125" x2="73917" y2="53125"/>
                        <a14:foregroundMark x1="76417" y1="46375" x2="76417" y2="46375"/>
                        <a14:foregroundMark x1="92333" y1="74875" x2="88833" y2="93500"/>
                        <a14:foregroundMark x1="80833" y1="80125" x2="83750" y2="99250"/>
                        <a14:foregroundMark x1="83750" y1="99250" x2="83750" y2="99000"/>
                        <a14:foregroundMark x1="89750" y1="91125" x2="93917" y2="98625"/>
                        <a14:foregroundMark x1="97333" y1="99500" x2="97333" y2="99500"/>
                        <a14:foregroundMark x1="49750" y1="72125" x2="50500" y2="87750"/>
                        <a14:foregroundMark x1="34833" y1="73125" x2="34833" y2="73125"/>
                        <a14:foregroundMark x1="28833" y1="66625" x2="28833" y2="66625"/>
                        <a14:foregroundMark x1="26167" y1="90000" x2="28333" y2="98875"/>
                        <a14:backgroundMark x1="53500" y1="66375" x2="53500" y2="66375"/>
                        <a14:backgroundMark x1="53083" y1="66375" x2="53667" y2="66375"/>
                        <a14:backgroundMark x1="53667" y1="66375" x2="55833" y2="66375"/>
                        <a14:backgroundMark x1="89583" y1="36500" x2="89583" y2="36500"/>
                        <a14:backgroundMark x1="91167" y1="44250" x2="91167" y2="44250"/>
                        <a14:backgroundMark x1="90417" y1="42500" x2="90417" y2="42500"/>
                      </a14:backgroundRemoval>
                    </a14:imgEffect>
                  </a14:imgLayer>
                </a14:imgProps>
              </a:ext>
              <a:ext uri="{28A0092B-C50C-407E-A947-70E740481C1C}">
                <a14:useLocalDpi xmlns:a14="http://schemas.microsoft.com/office/drawing/2010/main" val="0"/>
              </a:ext>
            </a:extLst>
          </a:blip>
          <a:srcRect/>
          <a:stretch>
            <a:fillRect/>
          </a:stretch>
        </p:blipFill>
        <p:spPr bwMode="auto">
          <a:xfrm>
            <a:off x="4923067" y="1905000"/>
            <a:ext cx="7429500" cy="4953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92EF24C-1F1D-7F1D-9909-2D7398BBEBBE}"/>
              </a:ext>
            </a:extLst>
          </p:cNvPr>
          <p:cNvPicPr>
            <a:picLocks noChangeAspect="1"/>
          </p:cNvPicPr>
          <p:nvPr/>
        </p:nvPicPr>
        <p:blipFill>
          <a:blip r:embed="rId26"/>
          <a:stretch>
            <a:fillRect/>
          </a:stretch>
        </p:blipFill>
        <p:spPr>
          <a:xfrm>
            <a:off x="2650120" y="1860812"/>
            <a:ext cx="10089609" cy="2187205"/>
          </a:xfrm>
          <a:prstGeom prst="rect">
            <a:avLst/>
          </a:prstGeom>
        </p:spPr>
      </p:pic>
    </p:spTree>
    <p:extLst>
      <p:ext uri="{BB962C8B-B14F-4D97-AF65-F5344CB8AC3E}">
        <p14:creationId xmlns:p14="http://schemas.microsoft.com/office/powerpoint/2010/main" val="3796074859"/>
      </p:ext>
    </p:extLst>
  </p:cSld>
  <p:clrMapOvr>
    <a:masterClrMapping/>
  </p:clrMapOvr>
  <mc:AlternateContent xmlns:mc="http://schemas.openxmlformats.org/markup-compatibility/2006" xmlns:p14="http://schemas.microsoft.com/office/powerpoint/2010/main">
    <mc:Choice Requires="p14">
      <p:transition spd="slow" p14:dur="1750" advClick="0" advTm="0">
        <p:comb/>
      </p:transition>
    </mc:Choice>
    <mc:Fallback xmlns="">
      <p:transition spd="slow" advClick="0" advTm="0">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animEffect transition="in" filter="fade">
                                      <p:cBhvr>
                                        <p:cTn id="9" dur="750"/>
                                        <p:tgtEl>
                                          <p:spTgt spid="8"/>
                                        </p:tgtEl>
                                      </p:cBhvr>
                                    </p:animEffect>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750" fill="hold"/>
                                        <p:tgtEl>
                                          <p:spTgt spid="2"/>
                                        </p:tgtEl>
                                        <p:attrNameLst>
                                          <p:attrName>ppt_w</p:attrName>
                                        </p:attrNameLst>
                                      </p:cBhvr>
                                      <p:tavLst>
                                        <p:tav tm="0">
                                          <p:val>
                                            <p:fltVal val="0"/>
                                          </p:val>
                                        </p:tav>
                                        <p:tav tm="100000">
                                          <p:val>
                                            <p:strVal val="#ppt_w"/>
                                          </p:val>
                                        </p:tav>
                                      </p:tavLst>
                                    </p:anim>
                                    <p:anim calcmode="lin" valueType="num">
                                      <p:cBhvr>
                                        <p:cTn id="14" dur="750" fill="hold"/>
                                        <p:tgtEl>
                                          <p:spTgt spid="2"/>
                                        </p:tgtEl>
                                        <p:attrNameLst>
                                          <p:attrName>ppt_h</p:attrName>
                                        </p:attrNameLst>
                                      </p:cBhvr>
                                      <p:tavLst>
                                        <p:tav tm="0">
                                          <p:val>
                                            <p:fltVal val="0"/>
                                          </p:val>
                                        </p:tav>
                                        <p:tav tm="100000">
                                          <p:val>
                                            <p:strVal val="#ppt_h"/>
                                          </p:val>
                                        </p:tav>
                                      </p:tavLst>
                                    </p:anim>
                                    <p:animEffect transition="in" filter="fade">
                                      <p:cBhvr>
                                        <p:cTn id="15" dur="750"/>
                                        <p:tgtEl>
                                          <p:spTgt spid="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750"/>
                                        <p:tgtEl>
                                          <p:spTgt spid="5"/>
                                        </p:tgtEl>
                                      </p:cBhvr>
                                    </p:animEffect>
                                  </p:childTnLst>
                                </p:cTn>
                              </p:par>
                              <p:par>
                                <p:cTn id="20" presetID="22" presetClass="entr" presetSubtype="2"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right)">
                                      <p:cBhvr>
                                        <p:cTn id="22" dur="750"/>
                                        <p:tgtEl>
                                          <p:spTgt spid="3"/>
                                        </p:tgtEl>
                                      </p:cBhvr>
                                    </p:animEffect>
                                  </p:childTnLst>
                                </p:cTn>
                              </p:par>
                            </p:childTnLst>
                          </p:cTn>
                        </p:par>
                        <p:par>
                          <p:cTn id="23" fill="hold">
                            <p:stCondLst>
                              <p:cond delay="2250"/>
                            </p:stCondLst>
                            <p:childTnLst>
                              <p:par>
                                <p:cTn id="24" presetID="22" presetClass="entr" presetSubtype="4"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750"/>
                                        <p:tgtEl>
                                          <p:spTgt spid="4"/>
                                        </p:tgtEl>
                                      </p:cBhvr>
                                    </p:animEffect>
                                  </p:childTnLst>
                                </p:cTn>
                              </p:par>
                            </p:childTnLst>
                          </p:cTn>
                        </p:par>
                        <p:par>
                          <p:cTn id="27" fill="hold">
                            <p:stCondLst>
                              <p:cond delay="3000"/>
                            </p:stCondLst>
                            <p:childTnLst>
                              <p:par>
                                <p:cTn id="28" presetID="42"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750"/>
                                        <p:tgtEl>
                                          <p:spTgt spid="6"/>
                                        </p:tgtEl>
                                      </p:cBhvr>
                                    </p:animEffect>
                                    <p:anim calcmode="lin" valueType="num">
                                      <p:cBhvr>
                                        <p:cTn id="31" dur="750" fill="hold"/>
                                        <p:tgtEl>
                                          <p:spTgt spid="6"/>
                                        </p:tgtEl>
                                        <p:attrNameLst>
                                          <p:attrName>ppt_x</p:attrName>
                                        </p:attrNameLst>
                                      </p:cBhvr>
                                      <p:tavLst>
                                        <p:tav tm="0">
                                          <p:val>
                                            <p:strVal val="#ppt_x"/>
                                          </p:val>
                                        </p:tav>
                                        <p:tav tm="100000">
                                          <p:val>
                                            <p:strVal val="#ppt_x"/>
                                          </p:val>
                                        </p:tav>
                                      </p:tavLst>
                                    </p:anim>
                                    <p:anim calcmode="lin" valueType="num">
                                      <p:cBhvr>
                                        <p:cTn id="32" dur="7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14" name="Picture 4">
            <a:extLst>
              <a:ext uri="{FF2B5EF4-FFF2-40B4-BE49-F238E27FC236}">
                <a16:creationId xmlns:a16="http://schemas.microsoft.com/office/drawing/2014/main" id="{E5832271-C08D-4EE3-5D4F-DFF20F4468AA}"/>
              </a:ext>
            </a:extLst>
          </p:cNvPr>
          <p:cNvPicPr>
            <a:picLocks noChangeAspect="1"/>
          </p:cNvPicPr>
          <p:nvPr/>
        </p:nvPicPr>
        <p:blipFill>
          <a:blip r:embed="rId4"/>
          <a:srcRect/>
          <a:stretch>
            <a:fillRect/>
          </a:stretch>
        </p:blipFill>
        <p:spPr>
          <a:xfrm>
            <a:off x="-16047" y="4595477"/>
            <a:ext cx="12196057" cy="2317251"/>
          </a:xfrm>
          <a:prstGeom prst="rect">
            <a:avLst/>
          </a:prstGeom>
        </p:spPr>
      </p:pic>
      <p:pic>
        <p:nvPicPr>
          <p:cNvPr id="16" name="Picture 15">
            <a:extLst>
              <a:ext uri="{FF2B5EF4-FFF2-40B4-BE49-F238E27FC236}">
                <a16:creationId xmlns:a16="http://schemas.microsoft.com/office/drawing/2014/main" id="{8ACB80C3-5670-58DC-537D-464C9711D468}"/>
              </a:ext>
            </a:extLst>
          </p:cNvPr>
          <p:cNvPicPr>
            <a:picLocks noChangeAspect="1"/>
          </p:cNvPicPr>
          <p:nvPr/>
        </p:nvPicPr>
        <p:blipFill rotWithShape="1">
          <a:blip r:embed="rId5">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pic>
        <p:nvPicPr>
          <p:cNvPr id="19" name="Picture 14" descr="Cute cactus illustration - seamless pattern">
            <a:extLst>
              <a:ext uri="{FF2B5EF4-FFF2-40B4-BE49-F238E27FC236}">
                <a16:creationId xmlns:a16="http://schemas.microsoft.com/office/drawing/2014/main" id="{4B31E2BD-21DA-35F7-C965-C998CA4E0488}"/>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8528687" y="2383972"/>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8879BA71-7525-3EE6-ED3B-9929B7A2DF01}"/>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528182" y="1031607"/>
            <a:ext cx="3213700" cy="5474491"/>
          </a:xfrm>
          <a:prstGeom prst="rect">
            <a:avLst/>
          </a:prstGeom>
        </p:spPr>
      </p:pic>
      <p:pic>
        <p:nvPicPr>
          <p:cNvPr id="2" name="Picture 1">
            <a:extLst>
              <a:ext uri="{FF2B5EF4-FFF2-40B4-BE49-F238E27FC236}">
                <a16:creationId xmlns:a16="http://schemas.microsoft.com/office/drawing/2014/main" id="{9397CE32-7D5B-9678-A80D-A398041E51CB}"/>
              </a:ext>
            </a:extLst>
          </p:cNvPr>
          <p:cNvPicPr>
            <a:picLocks noChangeAspect="1"/>
          </p:cNvPicPr>
          <p:nvPr/>
        </p:nvPicPr>
        <p:blipFill>
          <a:blip r:embed="rId10"/>
          <a:stretch>
            <a:fillRect/>
          </a:stretch>
        </p:blipFill>
        <p:spPr>
          <a:xfrm>
            <a:off x="3288669" y="539963"/>
            <a:ext cx="6005080" cy="1853345"/>
          </a:xfrm>
          <a:prstGeom prst="rect">
            <a:avLst/>
          </a:prstGeom>
        </p:spPr>
      </p:pic>
    </p:spTree>
  </p:cSld>
  <p:clrMapOvr>
    <a:masterClrMapping/>
  </p:clrMapOvr>
  <p:transition spd="slow">
    <p:wheel spokes="1"/>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2F93FF-B0CC-4348-824B-F0BE46B9762D}"/>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93509812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546C7381-8B1C-F8B5-98A8-11BE7A387237}"/>
              </a:ext>
            </a:extLst>
          </p:cNvPr>
          <p:cNvPicPr>
            <a:picLocks noChangeAspect="1"/>
          </p:cNvPicPr>
          <p:nvPr/>
        </p:nvPicPr>
        <p:blipFill>
          <a:blip r:embed="rId4"/>
          <a:srcRect/>
          <a:stretch>
            <a:fillRect/>
          </a:stretch>
        </p:blipFill>
        <p:spPr>
          <a:xfrm>
            <a:off x="-16047" y="4595477"/>
            <a:ext cx="12196057" cy="2317251"/>
          </a:xfrm>
          <a:prstGeom prst="rect">
            <a:avLst/>
          </a:prstGeom>
        </p:spPr>
      </p:pic>
      <p:pic>
        <p:nvPicPr>
          <p:cNvPr id="6" name="Picture 5">
            <a:extLst>
              <a:ext uri="{FF2B5EF4-FFF2-40B4-BE49-F238E27FC236}">
                <a16:creationId xmlns:a16="http://schemas.microsoft.com/office/drawing/2014/main" id="{0ADD33C8-1E88-CBF7-4972-C66C1B4CCBB0}"/>
              </a:ext>
            </a:extLst>
          </p:cNvPr>
          <p:cNvPicPr>
            <a:picLocks noChangeAspect="1"/>
          </p:cNvPicPr>
          <p:nvPr/>
        </p:nvPicPr>
        <p:blipFill rotWithShape="1">
          <a:blip r:embed="rId5">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sp>
        <p:nvSpPr>
          <p:cNvPr id="9" name="TextBox 8">
            <a:extLst>
              <a:ext uri="{FF2B5EF4-FFF2-40B4-BE49-F238E27FC236}">
                <a16:creationId xmlns:a16="http://schemas.microsoft.com/office/drawing/2014/main" id="{B1C7E662-DD38-C864-CFA0-81D697A23FAF}"/>
              </a:ext>
            </a:extLst>
          </p:cNvPr>
          <p:cNvSpPr txBox="1"/>
          <p:nvPr/>
        </p:nvSpPr>
        <p:spPr>
          <a:xfrm>
            <a:off x="3282657" y="1717712"/>
            <a:ext cx="166641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libri" panose="020F0502020204030204" pitchFamily="34" charset="0"/>
                <a:ea typeface="字魂59号-创粗黑"/>
                <a:cs typeface="Calibri" panose="020F0502020204030204" pitchFamily="34" charset="0"/>
              </a:rPr>
              <a:t>Ưu điểm: </a:t>
            </a:r>
            <a:endPar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endParaRPr>
          </a:p>
        </p:txBody>
      </p:sp>
      <p:pic>
        <p:nvPicPr>
          <p:cNvPr id="10" name="Picture 14" descr="Cute cactus illustration - seamless pattern">
            <a:extLst>
              <a:ext uri="{FF2B5EF4-FFF2-40B4-BE49-F238E27FC236}">
                <a16:creationId xmlns:a16="http://schemas.microsoft.com/office/drawing/2014/main" id="{DE84EC6B-DBAF-8011-A7EE-C9B1B07DB43D}"/>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8528687" y="2383972"/>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69A5BF80-2724-9ADE-6D9A-4AE6955CB483}"/>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366829" y="1053378"/>
            <a:ext cx="3213700" cy="5474491"/>
          </a:xfrm>
          <a:prstGeom prst="rect">
            <a:avLst/>
          </a:prstGeom>
        </p:spPr>
      </p:pic>
      <p:pic>
        <p:nvPicPr>
          <p:cNvPr id="2" name="Picture 1">
            <a:extLst>
              <a:ext uri="{FF2B5EF4-FFF2-40B4-BE49-F238E27FC236}">
                <a16:creationId xmlns:a16="http://schemas.microsoft.com/office/drawing/2014/main" id="{69E28498-FEC4-4EF4-66A6-3ADDEB606833}"/>
              </a:ext>
            </a:extLst>
          </p:cNvPr>
          <p:cNvPicPr>
            <a:picLocks noChangeAspect="1"/>
          </p:cNvPicPr>
          <p:nvPr/>
        </p:nvPicPr>
        <p:blipFill>
          <a:blip r:embed="rId10"/>
          <a:stretch>
            <a:fillRect/>
          </a:stretch>
        </p:blipFill>
        <p:spPr>
          <a:xfrm>
            <a:off x="3381136" y="303657"/>
            <a:ext cx="6005080" cy="1853345"/>
          </a:xfrm>
          <a:prstGeom prst="rect">
            <a:avLst/>
          </a:prstGeom>
        </p:spPr>
      </p:pic>
    </p:spTree>
    <p:extLst>
      <p:ext uri="{BB962C8B-B14F-4D97-AF65-F5344CB8AC3E}">
        <p14:creationId xmlns:p14="http://schemas.microsoft.com/office/powerpoint/2010/main" val="405413626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15" name="Picture 4">
            <a:extLst>
              <a:ext uri="{FF2B5EF4-FFF2-40B4-BE49-F238E27FC236}">
                <a16:creationId xmlns:a16="http://schemas.microsoft.com/office/drawing/2014/main" id="{B7247E6D-CBD0-BA13-6C1A-EBCB3241FB90}"/>
              </a:ext>
            </a:extLst>
          </p:cNvPr>
          <p:cNvPicPr>
            <a:picLocks noChangeAspect="1"/>
          </p:cNvPicPr>
          <p:nvPr/>
        </p:nvPicPr>
        <p:blipFill>
          <a:blip r:embed="rId4"/>
          <a:srcRect/>
          <a:stretch>
            <a:fillRect/>
          </a:stretch>
        </p:blipFill>
        <p:spPr>
          <a:xfrm>
            <a:off x="-16047" y="4595477"/>
            <a:ext cx="12196057" cy="2317251"/>
          </a:xfrm>
          <a:prstGeom prst="rect">
            <a:avLst/>
          </a:prstGeom>
        </p:spPr>
      </p:pic>
      <p:pic>
        <p:nvPicPr>
          <p:cNvPr id="16" name="Picture 15">
            <a:extLst>
              <a:ext uri="{FF2B5EF4-FFF2-40B4-BE49-F238E27FC236}">
                <a16:creationId xmlns:a16="http://schemas.microsoft.com/office/drawing/2014/main" id="{080BD1F3-6FBA-2BE4-5FC1-4926FBB21352}"/>
              </a:ext>
            </a:extLst>
          </p:cNvPr>
          <p:cNvPicPr>
            <a:picLocks noChangeAspect="1"/>
          </p:cNvPicPr>
          <p:nvPr/>
        </p:nvPicPr>
        <p:blipFill rotWithShape="1">
          <a:blip r:embed="rId5">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sp>
        <p:nvSpPr>
          <p:cNvPr id="18" name="TextBox 17">
            <a:extLst>
              <a:ext uri="{FF2B5EF4-FFF2-40B4-BE49-F238E27FC236}">
                <a16:creationId xmlns:a16="http://schemas.microsoft.com/office/drawing/2014/main" id="{47F850B0-6FDA-26C8-D166-3BEBD996D1F4}"/>
              </a:ext>
            </a:extLst>
          </p:cNvPr>
          <p:cNvSpPr txBox="1"/>
          <p:nvPr/>
        </p:nvSpPr>
        <p:spPr>
          <a:xfrm>
            <a:off x="3282657" y="1717712"/>
            <a:ext cx="148630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libri" panose="020F0502020204030204" pitchFamily="34" charset="0"/>
                <a:ea typeface="字魂59号-创粗黑"/>
                <a:cs typeface="Calibri" panose="020F0502020204030204" pitchFamily="34" charset="0"/>
              </a:rPr>
              <a:t>Hạn chế:</a:t>
            </a:r>
            <a:endPar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endParaRPr>
          </a:p>
        </p:txBody>
      </p:sp>
      <p:pic>
        <p:nvPicPr>
          <p:cNvPr id="19" name="Picture 14" descr="Cute cactus illustration - seamless pattern">
            <a:extLst>
              <a:ext uri="{FF2B5EF4-FFF2-40B4-BE49-F238E27FC236}">
                <a16:creationId xmlns:a16="http://schemas.microsoft.com/office/drawing/2014/main" id="{CCDAE5E4-12DB-7825-E165-A147AD430AC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8329793" y="2481943"/>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FE77AA37-FB5A-FF0B-2625-79DBC0638E0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329288" y="1129578"/>
            <a:ext cx="3213700" cy="5474491"/>
          </a:xfrm>
          <a:prstGeom prst="rect">
            <a:avLst/>
          </a:prstGeom>
        </p:spPr>
      </p:pic>
      <p:pic>
        <p:nvPicPr>
          <p:cNvPr id="2" name="Picture 1">
            <a:extLst>
              <a:ext uri="{FF2B5EF4-FFF2-40B4-BE49-F238E27FC236}">
                <a16:creationId xmlns:a16="http://schemas.microsoft.com/office/drawing/2014/main" id="{A1B0EE68-ABF8-BC96-7CE3-AAEFF2A3DC28}"/>
              </a:ext>
            </a:extLst>
          </p:cNvPr>
          <p:cNvPicPr>
            <a:picLocks noChangeAspect="1"/>
          </p:cNvPicPr>
          <p:nvPr/>
        </p:nvPicPr>
        <p:blipFill>
          <a:blip r:embed="rId10"/>
          <a:stretch>
            <a:fillRect/>
          </a:stretch>
        </p:blipFill>
        <p:spPr>
          <a:xfrm>
            <a:off x="3329766" y="303657"/>
            <a:ext cx="6005080" cy="18533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7F327F-9ABD-42CC-A593-09815E2F4B00}"/>
              </a:ext>
            </a:extLst>
          </p:cNvPr>
          <p:cNvPicPr>
            <a:picLocks noChangeAspect="1"/>
          </p:cNvPicPr>
          <p:nvPr/>
        </p:nvPicPr>
        <p:blipFill>
          <a:blip r:embed="rId4"/>
          <a:stretch>
            <a:fillRect/>
          </a:stretch>
        </p:blipFill>
        <p:spPr>
          <a:xfrm>
            <a:off x="-493485" y="0"/>
            <a:ext cx="13082018"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1000" b="-11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F7D8BD29-647C-87AE-B3B8-199139F3F6DA}"/>
              </a:ext>
            </a:extLst>
          </p:cNvPr>
          <p:cNvSpPr/>
          <p:nvPr/>
        </p:nvSpPr>
        <p:spPr>
          <a:xfrm>
            <a:off x="720069" y="664976"/>
            <a:ext cx="11109074" cy="5634224"/>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字魂59号-创粗黑"/>
              <a:cs typeface="+mn-cs"/>
            </a:endParaRPr>
          </a:p>
        </p:txBody>
      </p:sp>
      <p:sp>
        <p:nvSpPr>
          <p:cNvPr id="6" name="Freeform: Shape 5">
            <a:extLst>
              <a:ext uri="{FF2B5EF4-FFF2-40B4-BE49-F238E27FC236}">
                <a16:creationId xmlns:a16="http://schemas.microsoft.com/office/drawing/2014/main" id="{F3B1B284-268B-4A23-A4DF-F1D34743FB06}"/>
              </a:ext>
            </a:extLst>
          </p:cNvPr>
          <p:cNvSpPr/>
          <p:nvPr/>
        </p:nvSpPr>
        <p:spPr>
          <a:xfrm>
            <a:off x="1624454" y="2299038"/>
            <a:ext cx="9446317" cy="3644565"/>
          </a:xfrm>
          <a:custGeom>
            <a:avLst/>
            <a:gdLst>
              <a:gd name="connsiteX0" fmla="*/ 9291435 w 9446317"/>
              <a:gd name="connsiteY0" fmla="*/ 0 h 3644565"/>
              <a:gd name="connsiteX1" fmla="*/ 9336008 w 9446317"/>
              <a:gd name="connsiteY1" fmla="*/ 54022 h 3644565"/>
              <a:gd name="connsiteX2" fmla="*/ 9446317 w 9446317"/>
              <a:gd name="connsiteY2" fmla="*/ 415150 h 3644565"/>
              <a:gd name="connsiteX3" fmla="*/ 9446317 w 9446317"/>
              <a:gd name="connsiteY3" fmla="*/ 2998666 h 3644565"/>
              <a:gd name="connsiteX4" fmla="*/ 8800418 w 9446317"/>
              <a:gd name="connsiteY4" fmla="*/ 3644565 h 3644565"/>
              <a:gd name="connsiteX5" fmla="*/ 588987 w 9446317"/>
              <a:gd name="connsiteY5" fmla="*/ 3644565 h 3644565"/>
              <a:gd name="connsiteX6" fmla="*/ 53398 w 9446317"/>
              <a:gd name="connsiteY6" fmla="*/ 3359794 h 3644565"/>
              <a:gd name="connsiteX7" fmla="*/ 0 w 9446317"/>
              <a:gd name="connsiteY7" fmla="*/ 3261416 h 3644565"/>
              <a:gd name="connsiteX8" fmla="*/ 34298 w 9446317"/>
              <a:gd name="connsiteY8" fmla="*/ 3302986 h 3644565"/>
              <a:gd name="connsiteX9" fmla="*/ 491017 w 9446317"/>
              <a:gd name="connsiteY9" fmla="*/ 3492165 h 3644565"/>
              <a:gd name="connsiteX10" fmla="*/ 8702448 w 9446317"/>
              <a:gd name="connsiteY10" fmla="*/ 3492165 h 3644565"/>
              <a:gd name="connsiteX11" fmla="*/ 9348347 w 9446317"/>
              <a:gd name="connsiteY11" fmla="*/ 2846266 h 3644565"/>
              <a:gd name="connsiteX12" fmla="*/ 9348347 w 9446317"/>
              <a:gd name="connsiteY12" fmla="*/ 262750 h 3644565"/>
              <a:gd name="connsiteX13" fmla="*/ 9297589 w 9446317"/>
              <a:gd name="connsiteY13" fmla="*/ 11337 h 364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46317" h="3644565">
                <a:moveTo>
                  <a:pt x="9291435" y="0"/>
                </a:moveTo>
                <a:lnTo>
                  <a:pt x="9336008" y="54022"/>
                </a:lnTo>
                <a:cubicBezTo>
                  <a:pt x="9405651" y="157108"/>
                  <a:pt x="9446317" y="281380"/>
                  <a:pt x="9446317" y="415150"/>
                </a:cubicBezTo>
                <a:lnTo>
                  <a:pt x="9446317" y="2998666"/>
                </a:lnTo>
                <a:cubicBezTo>
                  <a:pt x="9446317" y="3355386"/>
                  <a:pt x="9157138" y="3644565"/>
                  <a:pt x="8800418" y="3644565"/>
                </a:cubicBezTo>
                <a:lnTo>
                  <a:pt x="588987" y="3644565"/>
                </a:lnTo>
                <a:cubicBezTo>
                  <a:pt x="366037" y="3644565"/>
                  <a:pt x="169470" y="3531605"/>
                  <a:pt x="53398" y="3359794"/>
                </a:cubicBezTo>
                <a:lnTo>
                  <a:pt x="0" y="3261416"/>
                </a:lnTo>
                <a:lnTo>
                  <a:pt x="34298" y="3302986"/>
                </a:lnTo>
                <a:cubicBezTo>
                  <a:pt x="151182" y="3419870"/>
                  <a:pt x="312657" y="3492165"/>
                  <a:pt x="491017" y="3492165"/>
                </a:cubicBezTo>
                <a:lnTo>
                  <a:pt x="8702448" y="3492165"/>
                </a:lnTo>
                <a:cubicBezTo>
                  <a:pt x="9059168" y="3492165"/>
                  <a:pt x="9348347" y="3202986"/>
                  <a:pt x="9348347" y="2846266"/>
                </a:cubicBezTo>
                <a:lnTo>
                  <a:pt x="9348347" y="262750"/>
                </a:lnTo>
                <a:cubicBezTo>
                  <a:pt x="9348347" y="173570"/>
                  <a:pt x="9330273" y="88611"/>
                  <a:pt x="9297589" y="11337"/>
                </a:cubicBezTo>
                <a:close/>
              </a:path>
            </a:pathLst>
          </a:custGeom>
          <a:solidFill>
            <a:srgbClr val="FC1839">
              <a:alpha val="59000"/>
            </a:srgbClr>
          </a:solidFill>
          <a:ln>
            <a:solidFill>
              <a:srgbClr val="FC1839"/>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字魂59号-创粗黑"/>
              <a:cs typeface="+mn-cs"/>
            </a:endParaRPr>
          </a:p>
        </p:txBody>
      </p:sp>
      <p:sp>
        <p:nvSpPr>
          <p:cNvPr id="11" name="TextBox 10">
            <a:extLst>
              <a:ext uri="{FF2B5EF4-FFF2-40B4-BE49-F238E27FC236}">
                <a16:creationId xmlns:a16="http://schemas.microsoft.com/office/drawing/2014/main" id="{731AFBA2-1E2D-4BA5-870D-410AFEADE265}"/>
              </a:ext>
            </a:extLst>
          </p:cNvPr>
          <p:cNvSpPr txBox="1"/>
          <p:nvPr/>
        </p:nvSpPr>
        <p:spPr>
          <a:xfrm>
            <a:off x="2438400" y="925285"/>
            <a:ext cx="800014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Phương</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hướng</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hoạt</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động</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Tuần</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p>
        </p:txBody>
      </p:sp>
      <p:sp>
        <p:nvSpPr>
          <p:cNvPr id="12" name="Rectangle: Rounded Corners 11">
            <a:extLst>
              <a:ext uri="{FF2B5EF4-FFF2-40B4-BE49-F238E27FC236}">
                <a16:creationId xmlns:a16="http://schemas.microsoft.com/office/drawing/2014/main" id="{B057D60F-0B6F-4729-90D7-1576895B405C}"/>
              </a:ext>
            </a:extLst>
          </p:cNvPr>
          <p:cNvSpPr/>
          <p:nvPr/>
        </p:nvSpPr>
        <p:spPr>
          <a:xfrm>
            <a:off x="1482940" y="1861457"/>
            <a:ext cx="9446317" cy="3884047"/>
          </a:xfrm>
          <a:prstGeom prst="roundRect">
            <a:avLst/>
          </a:prstGeom>
          <a:noFill/>
          <a:ln w="57150">
            <a:solidFill>
              <a:srgbClr val="FC183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字魂59号-创粗黑"/>
              <a:cs typeface="+mn-cs"/>
            </a:endParaRPr>
          </a:p>
        </p:txBody>
      </p:sp>
    </p:spTree>
    <p:extLst>
      <p:ext uri="{BB962C8B-B14F-4D97-AF65-F5344CB8AC3E}">
        <p14:creationId xmlns:p14="http://schemas.microsoft.com/office/powerpoint/2010/main" val="348893033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 b="-5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29E558-19A0-735E-CB03-2A94C25E16AF}"/>
              </a:ext>
            </a:extLst>
          </p:cNvPr>
          <p:cNvSpPr txBox="1"/>
          <p:nvPr/>
        </p:nvSpPr>
        <p:spPr>
          <a:xfrm>
            <a:off x="495299" y="1342854"/>
            <a:ext cx="8066315"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Chúc</a:t>
            </a:r>
            <a:r>
              <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mừng</a:t>
            </a:r>
            <a:r>
              <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sinh</a:t>
            </a:r>
            <a:r>
              <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nhật</a:t>
            </a:r>
            <a:r>
              <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Tháng</a:t>
            </a:r>
            <a:r>
              <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a:t>
            </a:r>
          </a:p>
        </p:txBody>
      </p:sp>
      <p:sp>
        <p:nvSpPr>
          <p:cNvPr id="6" name="Rectangle: Rounded Corners 5">
            <a:extLst>
              <a:ext uri="{FF2B5EF4-FFF2-40B4-BE49-F238E27FC236}">
                <a16:creationId xmlns:a16="http://schemas.microsoft.com/office/drawing/2014/main" id="{3AC3CCA5-6DB1-2B44-923C-5032ABC40001}"/>
              </a:ext>
            </a:extLst>
          </p:cNvPr>
          <p:cNvSpPr/>
          <p:nvPr/>
        </p:nvSpPr>
        <p:spPr>
          <a:xfrm>
            <a:off x="849086" y="2266184"/>
            <a:ext cx="6879771" cy="2738182"/>
          </a:xfrm>
          <a:prstGeom prst="roundRect">
            <a:avLst/>
          </a:prstGeom>
          <a:noFill/>
          <a:ln w="57150">
            <a:solidFill>
              <a:srgbClr val="F98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字魂59号-创粗黑"/>
              <a:cs typeface="+mn-cs"/>
            </a:endParaRPr>
          </a:p>
        </p:txBody>
      </p:sp>
      <p:pic>
        <p:nvPicPr>
          <p:cNvPr id="2050" name="Picture 2" descr="Cartoon Birthday Cake Wallpapers - Top Free Cartoon Birthday Cake  Backgrounds - WallpaperAccess">
            <a:extLst>
              <a:ext uri="{FF2B5EF4-FFF2-40B4-BE49-F238E27FC236}">
                <a16:creationId xmlns:a16="http://schemas.microsoft.com/office/drawing/2014/main" id="{B3C38EB9-889F-3FBA-9A05-61046586B43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6500" b="90000" l="10000" r="90000">
                        <a14:foregroundMark x1="41367" y1="10313" x2="41367" y2="10313"/>
                        <a14:foregroundMark x1="41055" y1="10313" x2="41055" y2="10313"/>
                        <a14:foregroundMark x1="41289" y1="17125" x2="41289" y2="17125"/>
                        <a14:foregroundMark x1="41758" y1="14750" x2="41758" y2="14750"/>
                        <a14:foregroundMark x1="41758" y1="12687" x2="41758" y2="12687"/>
                        <a14:foregroundMark x1="41289" y1="14125" x2="41289" y2="14125"/>
                        <a14:foregroundMark x1="43750" y1="9813" x2="43750" y2="9813"/>
                        <a14:foregroundMark x1="45742" y1="7750" x2="45742" y2="7750"/>
                        <a14:foregroundMark x1="51875" y1="7938" x2="51875" y2="7938"/>
                        <a14:foregroundMark x1="51992" y1="13313" x2="51992" y2="13313"/>
                        <a14:foregroundMark x1="51992" y1="13313" x2="51289" y2="16688"/>
                        <a14:foregroundMark x1="52578" y1="6813" x2="52578" y2="6813"/>
                        <a14:foregroundMark x1="45742" y1="6500" x2="45742" y2="6500"/>
                        <a14:foregroundMark x1="22813" y1="81875" x2="22813" y2="84625"/>
                      </a14:backgroundRemoval>
                    </a14:imgEffect>
                  </a14:imgLayer>
                </a14:imgProps>
              </a:ext>
              <a:ext uri="{28A0092B-C50C-407E-A947-70E740481C1C}">
                <a14:useLocalDpi xmlns:a14="http://schemas.microsoft.com/office/drawing/2010/main" val="0"/>
              </a:ext>
            </a:extLst>
          </a:blip>
          <a:srcRect/>
          <a:stretch>
            <a:fillRect/>
          </a:stretch>
        </p:blipFill>
        <p:spPr bwMode="auto">
          <a:xfrm>
            <a:off x="-870856" y="3866809"/>
            <a:ext cx="4931228" cy="308201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urple teddy bear cartoon symbol Stock Vector Image &amp; Art - Alamy">
            <a:extLst>
              <a:ext uri="{FF2B5EF4-FFF2-40B4-BE49-F238E27FC236}">
                <a16:creationId xmlns:a16="http://schemas.microsoft.com/office/drawing/2014/main" id="{30382451-E7E7-3118-62DB-F20A83A0B3F7}"/>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6852" b="90185" l="10000" r="90000">
                        <a14:foregroundMark x1="44231" y1="10370" x2="44231" y2="10370"/>
                        <a14:foregroundMark x1="44423" y1="7222" x2="44423" y2="7222"/>
                        <a14:foregroundMark x1="47308" y1="86111" x2="47308" y2="86111"/>
                        <a14:foregroundMark x1="46731" y1="90185" x2="46731" y2="90185"/>
                      </a14:backgroundRemoval>
                    </a14:imgEffect>
                  </a14:imgLayer>
                </a14:imgProps>
              </a:ext>
              <a:ext uri="{28A0092B-C50C-407E-A947-70E740481C1C}">
                <a14:useLocalDpi xmlns:a14="http://schemas.microsoft.com/office/drawing/2010/main" val="0"/>
              </a:ext>
            </a:extLst>
          </a:blip>
          <a:srcRect b="5344"/>
          <a:stretch/>
        </p:blipFill>
        <p:spPr bwMode="auto">
          <a:xfrm rot="820571" flipH="1">
            <a:off x="8240938" y="3419133"/>
            <a:ext cx="348841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hristmas present, creative christmas book, christmas, christmas gift png |  PNGWing">
            <a:extLst>
              <a:ext uri="{FF2B5EF4-FFF2-40B4-BE49-F238E27FC236}">
                <a16:creationId xmlns:a16="http://schemas.microsoft.com/office/drawing/2014/main" id="{0B5D6892-F6BA-B445-D232-D97AC79231F7}"/>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3628" b="97461" l="7935" r="93370">
                        <a14:foregroundMark x1="50109" y1="6046" x2="50326" y2="8585"/>
                        <a14:foregroundMark x1="59022" y1="3869" x2="59022" y2="3869"/>
                        <a14:foregroundMark x1="92935" y1="35429" x2="92935" y2="35429"/>
                        <a14:foregroundMark x1="77500" y1="39420" x2="74022" y2="51632"/>
                        <a14:foregroundMark x1="59022" y1="36155" x2="59891" y2="42080"/>
                        <a14:foregroundMark x1="75217" y1="49577" x2="80000" y2="54776"/>
                        <a14:foregroundMark x1="93261" y1="51149" x2="93261" y2="51149"/>
                        <a14:foregroundMark x1="93043" y1="35429" x2="93043" y2="35429"/>
                        <a14:foregroundMark x1="93478" y1="35913" x2="93478" y2="35913"/>
                        <a14:foregroundMark x1="50000" y1="51391" x2="55109" y2="58283"/>
                        <a14:foregroundMark x1="8152" y1="46796" x2="8152" y2="46796"/>
                        <a14:foregroundMark x1="42609" y1="92503" x2="42609" y2="92503"/>
                        <a14:foregroundMark x1="68696" y1="94438" x2="68696" y2="94438"/>
                        <a14:foregroundMark x1="44022" y1="95042" x2="44022" y2="95042"/>
                        <a14:foregroundMark x1="68370" y1="97461" x2="68370" y2="97461"/>
                        <a14:foregroundMark x1="80652" y1="21282" x2="80652" y2="21282"/>
                      </a14:backgroundRemoval>
                    </a14:imgEffect>
                  </a14:imgLayer>
                </a14:imgProps>
              </a:ext>
              <a:ext uri="{28A0092B-C50C-407E-A947-70E740481C1C}">
                <a14:useLocalDpi xmlns:a14="http://schemas.microsoft.com/office/drawing/2010/main" val="0"/>
              </a:ext>
            </a:extLst>
          </a:blip>
          <a:srcRect/>
          <a:stretch>
            <a:fillRect/>
          </a:stretch>
        </p:blipFill>
        <p:spPr bwMode="auto">
          <a:xfrm>
            <a:off x="5895703" y="3984602"/>
            <a:ext cx="3166654" cy="284643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ình ảnh Trái Tim Và Máy Bay Giấy PNG , Máy Bay Giấy, Tim, Yêu Và Quý PNG  và Vector với nền trong suốt để tải xuống miễn phí">
            <a:extLst>
              <a:ext uri="{FF2B5EF4-FFF2-40B4-BE49-F238E27FC236}">
                <a16:creationId xmlns:a16="http://schemas.microsoft.com/office/drawing/2014/main" id="{52E27AFA-36FB-635D-EDCA-0191993B1AA2}"/>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00" r="91146">
                        <a14:foregroundMark x1="91146" y1="11250" x2="91146" y2="11250"/>
                        <a14:foregroundMark x1="60625" y1="59219" x2="60625" y2="59219"/>
                        <a14:foregroundMark x1="37396" y1="67344" x2="37396" y2="67344"/>
                        <a14:foregroundMark x1="12188" y1="75938" x2="12188" y2="75938"/>
                        <a14:foregroundMark x1="45104" y1="59531" x2="45104" y2="59531"/>
                        <a14:foregroundMark x1="49896" y1="52812" x2="49896" y2="52812"/>
                        <a14:foregroundMark x1="47292" y1="50313" x2="47292" y2="50313"/>
                        <a14:foregroundMark x1="47188" y1="54531" x2="47188" y2="54531"/>
                        <a14:foregroundMark x1="12708" y1="85781" x2="12708" y2="85781"/>
                        <a14:backgroundMark x1="48438" y1="52656" x2="48438" y2="52656"/>
                        <a14:backgroundMark x1="14688" y1="86094" x2="14688" y2="86094"/>
                      </a14:backgroundRemoval>
                    </a14:imgEffect>
                  </a14:imgLayer>
                </a14:imgProps>
              </a:ext>
              <a:ext uri="{28A0092B-C50C-407E-A947-70E740481C1C}">
                <a14:useLocalDpi xmlns:a14="http://schemas.microsoft.com/office/drawing/2010/main" val="0"/>
              </a:ext>
            </a:extLst>
          </a:blip>
          <a:srcRect t="33426" r="35481"/>
          <a:stretch/>
        </p:blipFill>
        <p:spPr bwMode="auto">
          <a:xfrm rot="1376686">
            <a:off x="7328425" y="-933208"/>
            <a:ext cx="3991011" cy="2745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87164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1744960" cy="6431280"/>
            <a:chOff x="0" y="0"/>
            <a:chExt cx="18496" cy="10128"/>
          </a:xfrm>
        </p:grpSpPr>
        <p:sp>
          <p:nvSpPr>
            <p:cNvPr id="14" name="矩形 17"/>
            <p:cNvSpPr/>
            <p:nvPr userDrawn="1"/>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图片 4" descr="43"/>
            <p:cNvPicPr>
              <a:picLocks noChangeAspect="1"/>
            </p:cNvPicPr>
            <p:nvPr/>
          </p:nvPicPr>
          <p:blipFill>
            <a:blip r:embed="rId4"/>
            <a:stretch>
              <a:fillRect/>
            </a:stretch>
          </p:blipFill>
          <p:spPr>
            <a:xfrm>
              <a:off x="0" y="0"/>
              <a:ext cx="2260" cy="3031"/>
            </a:xfrm>
            <a:prstGeom prst="rect">
              <a:avLst/>
            </a:prstGeom>
          </p:spPr>
        </p:pic>
      </p:grpSp>
      <p:pic>
        <p:nvPicPr>
          <p:cNvPr id="17" name="图片 18" descr="46"/>
          <p:cNvPicPr>
            <a:picLocks noChangeAspect="1"/>
          </p:cNvPicPr>
          <p:nvPr/>
        </p:nvPicPr>
        <p:blipFill>
          <a:blip r:embed="rId5"/>
          <a:stretch>
            <a:fillRect/>
          </a:stretch>
        </p:blipFill>
        <p:spPr>
          <a:xfrm>
            <a:off x="-86360" y="4399280"/>
            <a:ext cx="12192000" cy="2458720"/>
          </a:xfrm>
          <a:prstGeom prst="rect">
            <a:avLst/>
          </a:prstGeom>
        </p:spPr>
      </p:pic>
      <p:pic>
        <p:nvPicPr>
          <p:cNvPr id="15" name="图片 3" descr="C:\Users\Am'be'r\Desktop\千库网_小学生排队放学_元素编号13058370.png千库网_小学生排队放学_元素编号13058370"/>
          <p:cNvPicPr>
            <a:picLocks noChangeAspect="1"/>
          </p:cNvPicPr>
          <p:nvPr/>
        </p:nvPicPr>
        <p:blipFill>
          <a:blip r:embed="rId6"/>
          <a:srcRect/>
          <a:stretch>
            <a:fillRect/>
          </a:stretch>
        </p:blipFill>
        <p:spPr>
          <a:xfrm>
            <a:off x="-87029" y="5210822"/>
            <a:ext cx="2655417" cy="1647177"/>
          </a:xfrm>
          <a:prstGeom prst="rect">
            <a:avLst/>
          </a:prstGeom>
        </p:spPr>
      </p:pic>
      <p:pic>
        <p:nvPicPr>
          <p:cNvPr id="16"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04762" y="5042647"/>
            <a:ext cx="1916902" cy="1916902"/>
          </a:xfrm>
          <a:prstGeom prst="rect">
            <a:avLst/>
          </a:prstGeom>
        </p:spPr>
      </p:pic>
      <p:sp>
        <p:nvSpPr>
          <p:cNvPr id="12" name="矩形 8">
            <a:extLst>
              <a:ext uri="{FF2B5EF4-FFF2-40B4-BE49-F238E27FC236}">
                <a16:creationId xmlns:a16="http://schemas.microsoft.com/office/drawing/2014/main" id="{D430AAD5-238E-4007-89EA-D91416224C88}"/>
              </a:ext>
            </a:extLst>
          </p:cNvPr>
          <p:cNvSpPr/>
          <p:nvPr/>
        </p:nvSpPr>
        <p:spPr>
          <a:xfrm>
            <a:off x="794410" y="791027"/>
            <a:ext cx="10584790" cy="5261430"/>
          </a:xfrm>
          <a:prstGeom prst="rect">
            <a:avLst/>
          </a:prstGeom>
          <a:noFill/>
          <a:ln w="952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3" name="矩形 9">
            <a:extLst>
              <a:ext uri="{FF2B5EF4-FFF2-40B4-BE49-F238E27FC236}">
                <a16:creationId xmlns:a16="http://schemas.microsoft.com/office/drawing/2014/main" id="{1C755D9C-191D-47E5-BBEA-2C73E164EA35}"/>
              </a:ext>
            </a:extLst>
          </p:cNvPr>
          <p:cNvSpPr/>
          <p:nvPr/>
        </p:nvSpPr>
        <p:spPr>
          <a:xfrm>
            <a:off x="984910" y="956127"/>
            <a:ext cx="10216490" cy="4923973"/>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9" name="矩形 12">
            <a:extLst>
              <a:ext uri="{FF2B5EF4-FFF2-40B4-BE49-F238E27FC236}">
                <a16:creationId xmlns:a16="http://schemas.microsoft.com/office/drawing/2014/main" id="{A4EFF30D-566E-44C0-AB3D-FDDFD2E1A742}"/>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panose="020B0604020202020204" pitchFamily="34" charset="0"/>
              <a:ea typeface="包图简圆体" panose="02010601030101010101" pitchFamily="2" charset="-122"/>
              <a:cs typeface="Arial" panose="020B0604020202020204" pitchFamily="34" charset="0"/>
            </a:endParaRPr>
          </a:p>
        </p:txBody>
      </p:sp>
      <p:pic>
        <p:nvPicPr>
          <p:cNvPr id="20" name="图片 13">
            <a:extLst>
              <a:ext uri="{FF2B5EF4-FFF2-40B4-BE49-F238E27FC236}">
                <a16:creationId xmlns:a16="http://schemas.microsoft.com/office/drawing/2014/main" id="{AE821D81-CA24-49B9-BAA7-1CAC32A1DC2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0152" y="2090591"/>
            <a:ext cx="1338262" cy="780299"/>
          </a:xfrm>
          <a:prstGeom prst="rect">
            <a:avLst/>
          </a:prstGeom>
        </p:spPr>
      </p:pic>
      <p:sp>
        <p:nvSpPr>
          <p:cNvPr id="21" name="矩形 14">
            <a:extLst>
              <a:ext uri="{FF2B5EF4-FFF2-40B4-BE49-F238E27FC236}">
                <a16:creationId xmlns:a16="http://schemas.microsoft.com/office/drawing/2014/main" id="{0B204D69-0F62-499A-B99D-377F91EAAEDC}"/>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22" name="图片 15">
            <a:extLst>
              <a:ext uri="{FF2B5EF4-FFF2-40B4-BE49-F238E27FC236}">
                <a16:creationId xmlns:a16="http://schemas.microsoft.com/office/drawing/2014/main" id="{9F9AC201-14E9-48A4-BCD3-03520F814E1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94360" y="4315966"/>
            <a:ext cx="1338262" cy="780299"/>
          </a:xfrm>
          <a:prstGeom prst="rect">
            <a:avLst/>
          </a:prstGeom>
        </p:spPr>
      </p:pic>
      <p:pic>
        <p:nvPicPr>
          <p:cNvPr id="23" name="Picture 2">
            <a:extLst>
              <a:ext uri="{FF2B5EF4-FFF2-40B4-BE49-F238E27FC236}">
                <a16:creationId xmlns:a16="http://schemas.microsoft.com/office/drawing/2014/main" id="{444CE738-EA8F-4D49-B5C2-4310EE35C75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83006" y="247994"/>
            <a:ext cx="2236787" cy="284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1">
            <a:hlinkClick r:id="rId10" action="ppaction://hlinksldjump"/>
            <a:extLst>
              <a:ext uri="{FF2B5EF4-FFF2-40B4-BE49-F238E27FC236}">
                <a16:creationId xmlns:a16="http://schemas.microsoft.com/office/drawing/2014/main" id="{183C79EC-0C75-4B4D-AB23-82680B2606E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627541" y="558800"/>
            <a:ext cx="777936" cy="66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4" descr="Bright funny kids holding blank banner for your text. Download a Free  Preview or High Quality Adobe Illustrator Ai, EPS, PDF and… | Blank banner,  Kids, Kids clipart">
            <a:extLst>
              <a:ext uri="{FF2B5EF4-FFF2-40B4-BE49-F238E27FC236}">
                <a16:creationId xmlns:a16="http://schemas.microsoft.com/office/drawing/2014/main" id="{AB54F871-40EE-413E-8CEA-883421E67147}"/>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8590" b="78077" l="4700" r="96400">
                        <a14:foregroundMark x1="7100" y1="43846" x2="7100" y2="43846"/>
                        <a14:foregroundMark x1="4700" y1="49872" x2="4700" y2="49872"/>
                        <a14:foregroundMark x1="13200" y1="66410" x2="13200" y2="66410"/>
                        <a14:foregroundMark x1="91884" y1="54687" x2="92423" y2="57165"/>
                        <a14:foregroundMark x1="89500" y1="43718" x2="91203" y2="51554"/>
                        <a14:foregroundMark x1="86500" y1="62949" x2="87600" y2="69103"/>
                        <a14:foregroundMark x1="95900" y1="53590" x2="96400" y2="53718"/>
                        <a14:foregroundMark x1="56500" y1="39744" x2="58600" y2="53590"/>
                        <a14:foregroundMark x1="52100" y1="43205" x2="55800" y2="57692"/>
                        <a14:foregroundMark x1="44500" y1="37436" x2="41600" y2="47564"/>
                        <a14:foregroundMark x1="19474" y1="44487" x2="19500" y2="44744"/>
                        <a14:foregroundMark x1="18700" y1="36795" x2="19474" y2="44487"/>
                        <a14:foregroundMark x1="18700" y1="53077" x2="19600" y2="60641"/>
                        <a14:foregroundMark x1="19600" y1="60641" x2="24200" y2="69744"/>
                        <a14:foregroundMark x1="24200" y1="69744" x2="72600" y2="75641"/>
                        <a14:foregroundMark x1="72600" y1="75641" x2="77800" y2="64872"/>
                        <a14:foregroundMark x1="77800" y1="64872" x2="77900" y2="44359"/>
                        <a14:foregroundMark x1="77900" y1="44359" x2="54400" y2="41923"/>
                        <a14:foregroundMark x1="54400" y1="41923" x2="36000" y2="46410"/>
                        <a14:foregroundMark x1="36000" y1="46410" x2="29900" y2="39359"/>
                        <a14:foregroundMark x1="29900" y1="39359" x2="19800" y2="50256"/>
                        <a14:foregroundMark x1="19473" y1="52564" x2="19200" y2="54487"/>
                        <a14:foregroundMark x1="19800" y1="50256" x2="19473" y2="52564"/>
                        <a14:backgroundMark x1="30000" y1="24487" x2="30700" y2="26923"/>
                        <a14:backgroundMark x1="45000" y1="24487" x2="45200" y2="28333"/>
                        <a14:backgroundMark x1="31900" y1="31154" x2="32100" y2="32692"/>
                        <a14:backgroundMark x1="57300" y1="24487" x2="57300" y2="24487"/>
                        <a14:backgroundMark x1="59500" y1="30513" x2="59400" y2="31538"/>
                        <a14:backgroundMark x1="57200" y1="30256" x2="58100" y2="32821"/>
                        <a14:backgroundMark x1="68300" y1="28846" x2="70000" y2="32308"/>
                        <a14:backgroundMark x1="72000" y1="25513" x2="73100" y2="27179"/>
                        <a14:backgroundMark x1="16000" y1="59615" x2="16000" y2="59615"/>
                        <a14:backgroundMark x1="91300" y1="52949" x2="91500" y2="53718"/>
                        <a14:backgroundMark x1="91000" y1="53077" x2="91900" y2="53333"/>
                        <a14:backgroundMark x1="91200" y1="52436" x2="92200" y2="53462"/>
                        <a14:backgroundMark x1="91500" y1="52308" x2="91200" y2="52308"/>
                        <a14:backgroundMark x1="91900" y1="53846" x2="91500" y2="54231"/>
                        <a14:backgroundMark x1="91200" y1="51923" x2="91100" y2="51923"/>
                        <a14:backgroundMark x1="91400" y1="52179" x2="92200" y2="51923"/>
                        <a14:backgroundMark x1="91100" y1="51795" x2="91900" y2="51538"/>
                        <a14:backgroundMark x1="92600" y1="58205" x2="91600" y2="59359"/>
                        <a14:backgroundMark x1="92400" y1="58333" x2="93200" y2="58205"/>
                        <a14:backgroundMark x1="92100" y1="57949" x2="93000" y2="57564"/>
                        <a14:backgroundMark x1="41700" y1="29615" x2="43100" y2="32436"/>
                        <a14:backgroundMark x1="18400" y1="44487" x2="18400" y2="44487"/>
                        <a14:backgroundMark x1="17400" y1="52564" x2="17400" y2="52564"/>
                      </a14:backgroundRemoval>
                    </a14:imgEffect>
                  </a14:imgLayer>
                </a14:imgProps>
              </a:ext>
              <a:ext uri="{28A0092B-C50C-407E-A947-70E740481C1C}">
                <a14:useLocalDpi xmlns:a14="http://schemas.microsoft.com/office/drawing/2010/main" val="0"/>
              </a:ext>
            </a:extLst>
          </a:blip>
          <a:srcRect b="12853"/>
          <a:stretch/>
        </p:blipFill>
        <p:spPr bwMode="auto">
          <a:xfrm>
            <a:off x="-391619" y="-777972"/>
            <a:ext cx="12376918" cy="841394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CDA6EA5-4106-0DCD-8F9D-CD3F13AD5FBC}"/>
              </a:ext>
            </a:extLst>
          </p:cNvPr>
          <p:cNvPicPr>
            <a:picLocks noChangeAspect="1"/>
          </p:cNvPicPr>
          <p:nvPr/>
        </p:nvPicPr>
        <p:blipFill>
          <a:blip r:embed="rId14"/>
          <a:stretch>
            <a:fillRect/>
          </a:stretch>
        </p:blipFill>
        <p:spPr>
          <a:xfrm>
            <a:off x="2412347" y="3231803"/>
            <a:ext cx="7675529" cy="2408129"/>
          </a:xfrm>
          <a:prstGeom prst="rect">
            <a:avLst/>
          </a:prstGeom>
        </p:spPr>
      </p:pic>
    </p:spTree>
    <p:extLst>
      <p:ext uri="{BB962C8B-B14F-4D97-AF65-F5344CB8AC3E}">
        <p14:creationId xmlns:p14="http://schemas.microsoft.com/office/powerpoint/2010/main" val="33732710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1745595" cy="6431280"/>
            <a:chOff x="0" y="0"/>
            <a:chExt cx="18497" cy="10128"/>
          </a:xfrm>
        </p:grpSpPr>
        <p:sp>
          <p:nvSpPr>
            <p:cNvPr id="14" name="矩形 17"/>
            <p:cNvSpPr/>
            <p:nvPr/>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图片 4" descr="43"/>
            <p:cNvPicPr>
              <a:picLocks noChangeAspect="1"/>
            </p:cNvPicPr>
            <p:nvPr/>
          </p:nvPicPr>
          <p:blipFill>
            <a:blip r:embed="rId4"/>
            <a:stretch>
              <a:fillRect/>
            </a:stretch>
          </p:blipFill>
          <p:spPr>
            <a:xfrm>
              <a:off x="0" y="0"/>
              <a:ext cx="2260" cy="3031"/>
            </a:xfrm>
            <a:prstGeom prst="rect">
              <a:avLst/>
            </a:prstGeom>
          </p:spPr>
        </p:pic>
      </p:grpSp>
      <p:pic>
        <p:nvPicPr>
          <p:cNvPr id="17" name="图片 18" descr="46"/>
          <p:cNvPicPr>
            <a:picLocks noChangeAspect="1"/>
          </p:cNvPicPr>
          <p:nvPr/>
        </p:nvPicPr>
        <p:blipFill>
          <a:blip r:embed="rId5"/>
          <a:stretch>
            <a:fillRect/>
          </a:stretch>
        </p:blipFill>
        <p:spPr>
          <a:xfrm>
            <a:off x="-86360" y="4399280"/>
            <a:ext cx="12192000" cy="2458720"/>
          </a:xfrm>
          <a:prstGeom prst="rect">
            <a:avLst/>
          </a:prstGeom>
        </p:spPr>
      </p:pic>
      <p:pic>
        <p:nvPicPr>
          <p:cNvPr id="15" name="图片 3" descr="C:\Users\Am'be'r\Desktop\千库网_小学生排队放学_元素编号13058370.png千库网_小学生排队放学_元素编号13058370"/>
          <p:cNvPicPr>
            <a:picLocks noChangeAspect="1"/>
          </p:cNvPicPr>
          <p:nvPr/>
        </p:nvPicPr>
        <p:blipFill>
          <a:blip r:embed="rId6"/>
          <a:srcRect/>
          <a:stretch>
            <a:fillRect/>
          </a:stretch>
        </p:blipFill>
        <p:spPr>
          <a:xfrm>
            <a:off x="-87029" y="5210822"/>
            <a:ext cx="2655417" cy="1647177"/>
          </a:xfrm>
          <a:prstGeom prst="rect">
            <a:avLst/>
          </a:prstGeom>
        </p:spPr>
      </p:pic>
      <p:sp>
        <p:nvSpPr>
          <p:cNvPr id="19" name="矩形 12">
            <a:extLst>
              <a:ext uri="{FF2B5EF4-FFF2-40B4-BE49-F238E27FC236}">
                <a16:creationId xmlns:a16="http://schemas.microsoft.com/office/drawing/2014/main" id="{A4EFF30D-566E-44C0-AB3D-FDDFD2E1A742}"/>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panose="020B0604020202020204" pitchFamily="34" charset="0"/>
              <a:ea typeface="包图简圆体" panose="02010601030101010101" pitchFamily="2" charset="-122"/>
              <a:cs typeface="Arial" panose="020B0604020202020204" pitchFamily="34" charset="0"/>
            </a:endParaRPr>
          </a:p>
        </p:txBody>
      </p:sp>
      <p:pic>
        <p:nvPicPr>
          <p:cNvPr id="20" name="图片 13">
            <a:extLst>
              <a:ext uri="{FF2B5EF4-FFF2-40B4-BE49-F238E27FC236}">
                <a16:creationId xmlns:a16="http://schemas.microsoft.com/office/drawing/2014/main" id="{AE821D81-CA24-49B9-BAA7-1CAC32A1DC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15748" y="5940962"/>
            <a:ext cx="1338262" cy="780299"/>
          </a:xfrm>
          <a:prstGeom prst="rect">
            <a:avLst/>
          </a:prstGeom>
        </p:spPr>
      </p:pic>
      <p:sp>
        <p:nvSpPr>
          <p:cNvPr id="21" name="矩形 14">
            <a:extLst>
              <a:ext uri="{FF2B5EF4-FFF2-40B4-BE49-F238E27FC236}">
                <a16:creationId xmlns:a16="http://schemas.microsoft.com/office/drawing/2014/main" id="{0B204D69-0F62-499A-B99D-377F91EAAEDC}"/>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22" name="图片 15">
            <a:extLst>
              <a:ext uri="{FF2B5EF4-FFF2-40B4-BE49-F238E27FC236}">
                <a16:creationId xmlns:a16="http://schemas.microsoft.com/office/drawing/2014/main" id="{9F9AC201-14E9-48A4-BCD3-03520F814E1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94360" y="4315966"/>
            <a:ext cx="1338262" cy="780299"/>
          </a:xfrm>
          <a:prstGeom prst="rect">
            <a:avLst/>
          </a:prstGeom>
        </p:spPr>
      </p:pic>
      <p:pic>
        <p:nvPicPr>
          <p:cNvPr id="23" name="Picture 2">
            <a:extLst>
              <a:ext uri="{FF2B5EF4-FFF2-40B4-BE49-F238E27FC236}">
                <a16:creationId xmlns:a16="http://schemas.microsoft.com/office/drawing/2014/main" id="{444CE738-EA8F-4D49-B5C2-4310EE35C7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83006" y="247994"/>
            <a:ext cx="2236787" cy="284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1">
            <a:hlinkClick r:id="rId9" action="ppaction://hlinksldjump"/>
            <a:extLst>
              <a:ext uri="{FF2B5EF4-FFF2-40B4-BE49-F238E27FC236}">
                <a16:creationId xmlns:a16="http://schemas.microsoft.com/office/drawing/2014/main" id="{183C79EC-0C75-4B4D-AB23-82680B2606E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627541" y="558800"/>
            <a:ext cx="777936" cy="66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a:extLst>
              <a:ext uri="{FF2B5EF4-FFF2-40B4-BE49-F238E27FC236}">
                <a16:creationId xmlns:a16="http://schemas.microsoft.com/office/drawing/2014/main" id="{8EE0BC6D-1AB1-4CBF-88C6-665C1A8DEDFB}"/>
              </a:ext>
            </a:extLst>
          </p:cNvPr>
          <p:cNvSpPr txBox="1"/>
          <p:nvPr/>
        </p:nvSpPr>
        <p:spPr>
          <a:xfrm>
            <a:off x="1516625" y="3259565"/>
            <a:ext cx="932905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1. Chia </a:t>
            </a:r>
            <a:r>
              <a:rPr kumimoji="0" lang="en-US" sz="4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sẻ</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về</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kết</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quả</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thực</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hiện</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những</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việc</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đáng</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tự</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hào</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của</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em</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endParaRPr kumimoji="0" lang="en-US" sz="4400" b="1" i="0" u="none" strike="noStrike" kern="1200" cap="none" spc="0" normalizeH="0" baseline="0" noProof="0" dirty="0">
              <a:ln>
                <a:noFill/>
              </a:ln>
              <a:solidFill>
                <a:srgbClr val="FF0000"/>
              </a:solidFill>
              <a:effectLst/>
              <a:uLnTx/>
              <a:uFillTx/>
              <a:latin typeface="Arial" panose="020B0604020202020204" pitchFamily="34" charset="0"/>
              <a:ea typeface="字魂59号-创粗黑"/>
              <a:cs typeface="Arial" panose="020B0604020202020204" pitchFamily="34" charset="0"/>
            </a:endParaRPr>
          </a:p>
        </p:txBody>
      </p:sp>
      <p:pic>
        <p:nvPicPr>
          <p:cNvPr id="29" name="图片 15" descr="图片包含 玩偶, 玩具, 室内, 天空&#10;&#10;已生成极高可信度的说明">
            <a:extLst>
              <a:ext uri="{FF2B5EF4-FFF2-40B4-BE49-F238E27FC236}">
                <a16:creationId xmlns:a16="http://schemas.microsoft.com/office/drawing/2014/main" id="{4DB7D66D-EA91-4987-B5D7-C9A6ACC0F90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438269">
            <a:off x="3990395" y="470828"/>
            <a:ext cx="3542059" cy="3542059"/>
          </a:xfrm>
          <a:prstGeom prst="rect">
            <a:avLst/>
          </a:prstGeom>
        </p:spPr>
      </p:pic>
    </p:spTree>
    <p:extLst>
      <p:ext uri="{BB962C8B-B14F-4D97-AF65-F5344CB8AC3E}">
        <p14:creationId xmlns:p14="http://schemas.microsoft.com/office/powerpoint/2010/main" val="10364507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42"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1000"/>
                                        <p:tgtEl>
                                          <p:spTgt spid="29"/>
                                        </p:tgtEl>
                                      </p:cBhvr>
                                    </p:animEffect>
                                    <p:anim calcmode="lin" valueType="num">
                                      <p:cBhvr>
                                        <p:cTn id="11" dur="1000" fill="hold"/>
                                        <p:tgtEl>
                                          <p:spTgt spid="29"/>
                                        </p:tgtEl>
                                        <p:attrNameLst>
                                          <p:attrName>ppt_x</p:attrName>
                                        </p:attrNameLst>
                                      </p:cBhvr>
                                      <p:tavLst>
                                        <p:tav tm="0">
                                          <p:val>
                                            <p:strVal val="#ppt_x"/>
                                          </p:val>
                                        </p:tav>
                                        <p:tav tm="100000">
                                          <p:val>
                                            <p:strVal val="#ppt_x"/>
                                          </p:val>
                                        </p:tav>
                                      </p:tavLst>
                                    </p:anim>
                                    <p:anim calcmode="lin" valueType="num">
                                      <p:cBhvr>
                                        <p:cTn id="1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6600"/>
        </a:solidFill>
        <a:effectLst/>
      </p:bgPr>
    </p:bg>
    <p:spTree>
      <p:nvGrpSpPr>
        <p:cNvPr id="1" name=""/>
        <p:cNvGrpSpPr/>
        <p:nvPr/>
      </p:nvGrpSpPr>
      <p:grpSpPr>
        <a:xfrm>
          <a:off x="0" y="0"/>
          <a:ext cx="0" cy="0"/>
          <a:chOff x="0" y="0"/>
          <a:chExt cx="0" cy="0"/>
        </a:xfrm>
      </p:grpSpPr>
      <p:sp>
        <p:nvSpPr>
          <p:cNvPr id="82" name="Rectangle 81"/>
          <p:cNvSpPr/>
          <p:nvPr/>
        </p:nvSpPr>
        <p:spPr>
          <a:xfrm>
            <a:off x="3367315" y="0"/>
            <a:ext cx="8824686" cy="6858000"/>
          </a:xfrm>
          <a:custGeom>
            <a:avLst/>
            <a:gdLst>
              <a:gd name="connsiteX0" fmla="*/ 0 w 8824686"/>
              <a:gd name="connsiteY0" fmla="*/ 0 h 6858000"/>
              <a:gd name="connsiteX1" fmla="*/ 8824686 w 8824686"/>
              <a:gd name="connsiteY1" fmla="*/ 0 h 6858000"/>
              <a:gd name="connsiteX2" fmla="*/ 8824686 w 8824686"/>
              <a:gd name="connsiteY2" fmla="*/ 6858000 h 6858000"/>
              <a:gd name="connsiteX3" fmla="*/ 0 w 8824686"/>
              <a:gd name="connsiteY3" fmla="*/ 6858000 h 6858000"/>
              <a:gd name="connsiteX4" fmla="*/ 0 w 8824686"/>
              <a:gd name="connsiteY4" fmla="*/ 0 h 6858000"/>
              <a:gd name="connsiteX0-1" fmla="*/ 827314 w 8824686"/>
              <a:gd name="connsiteY0-2" fmla="*/ 682171 h 6858000"/>
              <a:gd name="connsiteX1-3" fmla="*/ 8824686 w 8824686"/>
              <a:gd name="connsiteY1-4" fmla="*/ 0 h 6858000"/>
              <a:gd name="connsiteX2-5" fmla="*/ 8824686 w 8824686"/>
              <a:gd name="connsiteY2-6" fmla="*/ 6858000 h 6858000"/>
              <a:gd name="connsiteX3-7" fmla="*/ 0 w 8824686"/>
              <a:gd name="connsiteY3-8" fmla="*/ 6858000 h 6858000"/>
              <a:gd name="connsiteX4-9" fmla="*/ 827314 w 8824686"/>
              <a:gd name="connsiteY4-10" fmla="*/ 682171 h 6858000"/>
              <a:gd name="connsiteX0-11" fmla="*/ 1959428 w 8824686"/>
              <a:gd name="connsiteY0-12" fmla="*/ 769257 h 6858000"/>
              <a:gd name="connsiteX1-13" fmla="*/ 8824686 w 8824686"/>
              <a:gd name="connsiteY1-14" fmla="*/ 0 h 6858000"/>
              <a:gd name="connsiteX2-15" fmla="*/ 8824686 w 8824686"/>
              <a:gd name="connsiteY2-16" fmla="*/ 6858000 h 6858000"/>
              <a:gd name="connsiteX3-17" fmla="*/ 0 w 8824686"/>
              <a:gd name="connsiteY3-18" fmla="*/ 6858000 h 6858000"/>
              <a:gd name="connsiteX4-19" fmla="*/ 1959428 w 8824686"/>
              <a:gd name="connsiteY4-20" fmla="*/ 769257 h 6858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824686" h="6858000">
                <a:moveTo>
                  <a:pt x="1959428" y="769257"/>
                </a:moveTo>
                <a:lnTo>
                  <a:pt x="8824686" y="0"/>
                </a:lnTo>
                <a:lnTo>
                  <a:pt x="8824686" y="6858000"/>
                </a:lnTo>
                <a:lnTo>
                  <a:pt x="0" y="6858000"/>
                </a:lnTo>
                <a:lnTo>
                  <a:pt x="1959428" y="769257"/>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71" name="Group 70"/>
          <p:cNvGrpSpPr/>
          <p:nvPr/>
        </p:nvGrpSpPr>
        <p:grpSpPr>
          <a:xfrm>
            <a:off x="4400005" y="72008"/>
            <a:ext cx="6608637" cy="6614733"/>
            <a:chOff x="2791682" y="121634"/>
            <a:chExt cx="6608637" cy="6614733"/>
          </a:xfrm>
        </p:grpSpPr>
        <p:pic>
          <p:nvPicPr>
            <p:cNvPr id="70" name="Picture 6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91682" y="121634"/>
              <a:ext cx="6608637" cy="6614733"/>
            </a:xfrm>
            <a:prstGeom prst="rect">
              <a:avLst/>
            </a:prstGeom>
          </p:spPr>
        </p:pic>
        <p:grpSp>
          <p:nvGrpSpPr>
            <p:cNvPr id="69" name="Group 68"/>
            <p:cNvGrpSpPr/>
            <p:nvPr/>
          </p:nvGrpSpPr>
          <p:grpSpPr>
            <a:xfrm>
              <a:off x="2899414" y="232436"/>
              <a:ext cx="6393172" cy="6393128"/>
              <a:chOff x="2744065" y="219706"/>
              <a:chExt cx="6393172" cy="6393128"/>
            </a:xfrm>
          </p:grpSpPr>
          <p:sp>
            <p:nvSpPr>
              <p:cNvPr id="5" name="TextBox 4"/>
              <p:cNvSpPr txBox="1"/>
              <p:nvPr/>
            </p:nvSpPr>
            <p:spPr>
              <a:xfrm rot="180000">
                <a:off x="7762724" y="3395166"/>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LAN</a:t>
                </a:r>
              </a:p>
            </p:txBody>
          </p:sp>
          <p:sp>
            <p:nvSpPr>
              <p:cNvPr id="6" name="TextBox 5"/>
              <p:cNvSpPr txBox="1"/>
              <p:nvPr/>
            </p:nvSpPr>
            <p:spPr>
              <a:xfrm rot="540000">
                <a:off x="7731955" y="3658144"/>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XIN EM</a:t>
                </a:r>
              </a:p>
            </p:txBody>
          </p:sp>
          <p:sp>
            <p:nvSpPr>
              <p:cNvPr id="7" name="TextBox 6"/>
              <p:cNvSpPr txBox="1"/>
              <p:nvPr/>
            </p:nvSpPr>
            <p:spPr>
              <a:xfrm rot="900000">
                <a:off x="7677155" y="3913714"/>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SEN</a:t>
                </a:r>
              </a:p>
            </p:txBody>
          </p:sp>
          <p:sp>
            <p:nvSpPr>
              <p:cNvPr id="8" name="TextBox 7"/>
              <p:cNvSpPr txBox="1"/>
              <p:nvPr/>
            </p:nvSpPr>
            <p:spPr>
              <a:xfrm rot="1260000">
                <a:off x="7591398" y="4162141"/>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VÂN</a:t>
                </a:r>
              </a:p>
            </p:txBody>
          </p:sp>
          <p:sp>
            <p:nvSpPr>
              <p:cNvPr id="9" name="TextBox 8"/>
              <p:cNvSpPr txBox="1"/>
              <p:nvPr/>
            </p:nvSpPr>
            <p:spPr>
              <a:xfrm rot="1620000">
                <a:off x="7488974" y="4401044"/>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HUẾ</a:t>
                </a:r>
              </a:p>
            </p:txBody>
          </p:sp>
          <p:sp>
            <p:nvSpPr>
              <p:cNvPr id="10" name="TextBox 9"/>
              <p:cNvSpPr txBox="1"/>
              <p:nvPr/>
            </p:nvSpPr>
            <p:spPr>
              <a:xfrm rot="1980000">
                <a:off x="7355594" y="4628042"/>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GIANG</a:t>
                </a:r>
              </a:p>
            </p:txBody>
          </p:sp>
          <p:sp>
            <p:nvSpPr>
              <p:cNvPr id="11" name="TextBox 10"/>
              <p:cNvSpPr txBox="1"/>
              <p:nvPr/>
            </p:nvSpPr>
            <p:spPr>
              <a:xfrm rot="2340000">
                <a:off x="7201962" y="4841854"/>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THẮM</a:t>
                </a:r>
              </a:p>
            </p:txBody>
          </p:sp>
          <p:sp>
            <p:nvSpPr>
              <p:cNvPr id="12" name="TextBox 11"/>
              <p:cNvSpPr txBox="1"/>
              <p:nvPr/>
            </p:nvSpPr>
            <p:spPr>
              <a:xfrm rot="2700000">
                <a:off x="7024519" y="5036615"/>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THÚY</a:t>
                </a:r>
              </a:p>
            </p:txBody>
          </p:sp>
          <p:sp>
            <p:nvSpPr>
              <p:cNvPr id="13" name="TextBox 12"/>
              <p:cNvSpPr txBox="1"/>
              <p:nvPr/>
            </p:nvSpPr>
            <p:spPr>
              <a:xfrm rot="3060000">
                <a:off x="6829605" y="5212800"/>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LINH</a:t>
                </a:r>
              </a:p>
            </p:txBody>
          </p:sp>
          <p:sp>
            <p:nvSpPr>
              <p:cNvPr id="14" name="TextBox 13"/>
              <p:cNvSpPr txBox="1"/>
              <p:nvPr/>
            </p:nvSpPr>
            <p:spPr>
              <a:xfrm rot="3420000">
                <a:off x="6616521" y="5369097"/>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AN</a:t>
                </a:r>
              </a:p>
            </p:txBody>
          </p:sp>
          <p:sp>
            <p:nvSpPr>
              <p:cNvPr id="15" name="TextBox 14"/>
              <p:cNvSpPr txBox="1"/>
              <p:nvPr/>
            </p:nvSpPr>
            <p:spPr>
              <a:xfrm rot="3780000">
                <a:off x="6396410" y="5500756"/>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THIÊN</a:t>
                </a:r>
              </a:p>
            </p:txBody>
          </p:sp>
          <p:sp>
            <p:nvSpPr>
              <p:cNvPr id="16" name="TextBox 15"/>
              <p:cNvSpPr txBox="1"/>
              <p:nvPr/>
            </p:nvSpPr>
            <p:spPr>
              <a:xfrm rot="4140000">
                <a:off x="6150107" y="560859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DUYÊN</a:t>
                </a:r>
              </a:p>
            </p:txBody>
          </p:sp>
          <p:sp>
            <p:nvSpPr>
              <p:cNvPr id="17" name="TextBox 16"/>
              <p:cNvSpPr txBox="1"/>
              <p:nvPr/>
            </p:nvSpPr>
            <p:spPr>
              <a:xfrm rot="4500000">
                <a:off x="5900704" y="568627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PHƯƠNG</a:t>
                </a:r>
              </a:p>
            </p:txBody>
          </p:sp>
          <p:sp>
            <p:nvSpPr>
              <p:cNvPr id="18" name="TextBox 17"/>
              <p:cNvSpPr txBox="1"/>
              <p:nvPr/>
            </p:nvSpPr>
            <p:spPr>
              <a:xfrm rot="4860000">
                <a:off x="5644158" y="5742530"/>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PHƯỢNG</a:t>
                </a:r>
              </a:p>
            </p:txBody>
          </p:sp>
          <p:sp>
            <p:nvSpPr>
              <p:cNvPr id="19" name="TextBox 18"/>
              <p:cNvSpPr txBox="1"/>
              <p:nvPr/>
            </p:nvSpPr>
            <p:spPr>
              <a:xfrm rot="5220000">
                <a:off x="5382850" y="5770206"/>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ĐÀO</a:t>
                </a:r>
              </a:p>
            </p:txBody>
          </p:sp>
          <p:sp>
            <p:nvSpPr>
              <p:cNvPr id="20" name="TextBox 19"/>
              <p:cNvSpPr txBox="1"/>
              <p:nvPr/>
            </p:nvSpPr>
            <p:spPr>
              <a:xfrm rot="5580000">
                <a:off x="5121542" y="577168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KHÁNH</a:t>
                </a:r>
              </a:p>
            </p:txBody>
          </p:sp>
          <p:sp>
            <p:nvSpPr>
              <p:cNvPr id="21" name="TextBox 20"/>
              <p:cNvSpPr txBox="1"/>
              <p:nvPr/>
            </p:nvSpPr>
            <p:spPr>
              <a:xfrm rot="5940000">
                <a:off x="4857610" y="5739183"/>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THẮNG</a:t>
                </a:r>
              </a:p>
            </p:txBody>
          </p:sp>
          <p:sp>
            <p:nvSpPr>
              <p:cNvPr id="22" name="TextBox 21"/>
              <p:cNvSpPr txBox="1"/>
              <p:nvPr/>
            </p:nvSpPr>
            <p:spPr>
              <a:xfrm rot="6300000">
                <a:off x="4602040" y="5684383"/>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MINH</a:t>
                </a:r>
              </a:p>
            </p:txBody>
          </p:sp>
          <p:sp>
            <p:nvSpPr>
              <p:cNvPr id="23" name="TextBox 22"/>
              <p:cNvSpPr txBox="1"/>
              <p:nvPr/>
            </p:nvSpPr>
            <p:spPr>
              <a:xfrm rot="6660000">
                <a:off x="4353613" y="5598626"/>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TRUNG</a:t>
                </a:r>
              </a:p>
            </p:txBody>
          </p:sp>
          <p:sp>
            <p:nvSpPr>
              <p:cNvPr id="24" name="TextBox 23"/>
              <p:cNvSpPr txBox="1"/>
              <p:nvPr/>
            </p:nvSpPr>
            <p:spPr>
              <a:xfrm rot="7020000">
                <a:off x="4114710" y="5496202"/>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CHUNG</a:t>
                </a:r>
              </a:p>
            </p:txBody>
          </p:sp>
          <p:sp>
            <p:nvSpPr>
              <p:cNvPr id="25" name="TextBox 24"/>
              <p:cNvSpPr txBox="1"/>
              <p:nvPr/>
            </p:nvSpPr>
            <p:spPr>
              <a:xfrm rot="7380000">
                <a:off x="3887712" y="5362822"/>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MỴ</a:t>
                </a:r>
              </a:p>
            </p:txBody>
          </p:sp>
          <p:sp>
            <p:nvSpPr>
              <p:cNvPr id="26" name="TextBox 25"/>
              <p:cNvSpPr txBox="1"/>
              <p:nvPr/>
            </p:nvSpPr>
            <p:spPr>
              <a:xfrm rot="7740000">
                <a:off x="3673900" y="5209190"/>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NGỌC</a:t>
                </a:r>
              </a:p>
            </p:txBody>
          </p:sp>
          <p:sp>
            <p:nvSpPr>
              <p:cNvPr id="27" name="TextBox 26"/>
              <p:cNvSpPr txBox="1"/>
              <p:nvPr/>
            </p:nvSpPr>
            <p:spPr>
              <a:xfrm rot="8100000">
                <a:off x="3479139" y="5031747"/>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HUYỀN</a:t>
                </a:r>
              </a:p>
            </p:txBody>
          </p:sp>
          <p:sp>
            <p:nvSpPr>
              <p:cNvPr id="28" name="TextBox 27"/>
              <p:cNvSpPr txBox="1"/>
              <p:nvPr/>
            </p:nvSpPr>
            <p:spPr>
              <a:xfrm rot="8460000">
                <a:off x="3302954" y="4836833"/>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THỦY</a:t>
                </a:r>
              </a:p>
            </p:txBody>
          </p:sp>
          <p:sp>
            <p:nvSpPr>
              <p:cNvPr id="29" name="TextBox 28"/>
              <p:cNvSpPr txBox="1"/>
              <p:nvPr/>
            </p:nvSpPr>
            <p:spPr>
              <a:xfrm rot="8820000">
                <a:off x="3146657" y="462374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TRANG</a:t>
                </a:r>
              </a:p>
            </p:txBody>
          </p:sp>
          <p:sp>
            <p:nvSpPr>
              <p:cNvPr id="30" name="TextBox 29"/>
              <p:cNvSpPr txBox="1"/>
              <p:nvPr/>
            </p:nvSpPr>
            <p:spPr>
              <a:xfrm rot="9180000">
                <a:off x="3014998" y="4403638"/>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TÚ</a:t>
                </a:r>
              </a:p>
            </p:txBody>
          </p:sp>
          <p:sp>
            <p:nvSpPr>
              <p:cNvPr id="31" name="TextBox 30"/>
              <p:cNvSpPr txBox="1"/>
              <p:nvPr/>
            </p:nvSpPr>
            <p:spPr>
              <a:xfrm rot="9540000">
                <a:off x="2907155" y="4157335"/>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CHUNG</a:t>
                </a:r>
              </a:p>
            </p:txBody>
          </p:sp>
          <p:sp>
            <p:nvSpPr>
              <p:cNvPr id="32" name="TextBox 31"/>
              <p:cNvSpPr txBox="1"/>
              <p:nvPr/>
            </p:nvSpPr>
            <p:spPr>
              <a:xfrm rot="9900000">
                <a:off x="2829475" y="3907932"/>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ĐỒNG</a:t>
                </a:r>
              </a:p>
            </p:txBody>
          </p:sp>
          <p:sp>
            <p:nvSpPr>
              <p:cNvPr id="33" name="TextBox 32"/>
              <p:cNvSpPr txBox="1"/>
              <p:nvPr/>
            </p:nvSpPr>
            <p:spPr>
              <a:xfrm rot="10260000">
                <a:off x="2773224" y="3651386"/>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THU</a:t>
                </a:r>
              </a:p>
            </p:txBody>
          </p:sp>
          <p:sp>
            <p:nvSpPr>
              <p:cNvPr id="34" name="TextBox 33"/>
              <p:cNvSpPr txBox="1"/>
              <p:nvPr/>
            </p:nvSpPr>
            <p:spPr>
              <a:xfrm rot="10620000">
                <a:off x="2745548" y="3390078"/>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TRÂN</a:t>
                </a:r>
              </a:p>
            </p:txBody>
          </p:sp>
          <p:sp>
            <p:nvSpPr>
              <p:cNvPr id="35" name="TextBox 34"/>
              <p:cNvSpPr txBox="1"/>
              <p:nvPr/>
            </p:nvSpPr>
            <p:spPr>
              <a:xfrm rot="10980000">
                <a:off x="2744065" y="3128770"/>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LONG</a:t>
                </a:r>
              </a:p>
            </p:txBody>
          </p:sp>
          <p:sp>
            <p:nvSpPr>
              <p:cNvPr id="36" name="TextBox 35"/>
              <p:cNvSpPr txBox="1"/>
              <p:nvPr/>
            </p:nvSpPr>
            <p:spPr>
              <a:xfrm rot="11340000">
                <a:off x="2774380" y="286661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LỢI</a:t>
                </a:r>
              </a:p>
            </p:txBody>
          </p:sp>
          <p:sp>
            <p:nvSpPr>
              <p:cNvPr id="37" name="TextBox 36"/>
              <p:cNvSpPr txBox="1"/>
              <p:nvPr/>
            </p:nvSpPr>
            <p:spPr>
              <a:xfrm rot="11700000">
                <a:off x="2829180" y="261104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VŨ</a:t>
                </a:r>
              </a:p>
            </p:txBody>
          </p:sp>
          <p:sp>
            <p:nvSpPr>
              <p:cNvPr id="38" name="TextBox 37"/>
              <p:cNvSpPr txBox="1"/>
              <p:nvPr/>
            </p:nvSpPr>
            <p:spPr>
              <a:xfrm rot="12060000">
                <a:off x="2914937" y="2362622"/>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QUANG</a:t>
                </a:r>
              </a:p>
            </p:txBody>
          </p:sp>
          <p:sp>
            <p:nvSpPr>
              <p:cNvPr id="39" name="TextBox 38"/>
              <p:cNvSpPr txBox="1"/>
              <p:nvPr/>
            </p:nvSpPr>
            <p:spPr>
              <a:xfrm rot="12420000">
                <a:off x="3017361" y="212371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PHƯỚC</a:t>
                </a:r>
              </a:p>
            </p:txBody>
          </p:sp>
          <p:sp>
            <p:nvSpPr>
              <p:cNvPr id="40" name="TextBox 39"/>
              <p:cNvSpPr txBox="1"/>
              <p:nvPr/>
            </p:nvSpPr>
            <p:spPr>
              <a:xfrm rot="12780000">
                <a:off x="3150741" y="1896721"/>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BÌNH</a:t>
                </a:r>
              </a:p>
            </p:txBody>
          </p:sp>
          <p:sp>
            <p:nvSpPr>
              <p:cNvPr id="41" name="TextBox 40"/>
              <p:cNvSpPr txBox="1"/>
              <p:nvPr/>
            </p:nvSpPr>
            <p:spPr>
              <a:xfrm rot="13140000">
                <a:off x="3304373" y="168290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LÊ</a:t>
                </a:r>
              </a:p>
            </p:txBody>
          </p:sp>
          <p:sp>
            <p:nvSpPr>
              <p:cNvPr id="42" name="TextBox 41"/>
              <p:cNvSpPr txBox="1"/>
              <p:nvPr/>
            </p:nvSpPr>
            <p:spPr>
              <a:xfrm rot="13500000">
                <a:off x="3481816" y="1488148"/>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HUỆ</a:t>
                </a:r>
              </a:p>
            </p:txBody>
          </p:sp>
          <p:sp>
            <p:nvSpPr>
              <p:cNvPr id="43" name="TextBox 42"/>
              <p:cNvSpPr txBox="1"/>
              <p:nvPr/>
            </p:nvSpPr>
            <p:spPr>
              <a:xfrm rot="13860000">
                <a:off x="3676730" y="1311963"/>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ĐẠI</a:t>
                </a:r>
              </a:p>
            </p:txBody>
          </p:sp>
          <p:sp>
            <p:nvSpPr>
              <p:cNvPr id="44" name="TextBox 43"/>
              <p:cNvSpPr txBox="1"/>
              <p:nvPr/>
            </p:nvSpPr>
            <p:spPr>
              <a:xfrm rot="14220000">
                <a:off x="3889814" y="1155666"/>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CHÂU</a:t>
                </a:r>
              </a:p>
            </p:txBody>
          </p:sp>
          <p:sp>
            <p:nvSpPr>
              <p:cNvPr id="45" name="TextBox 44"/>
              <p:cNvSpPr txBox="1"/>
              <p:nvPr/>
            </p:nvSpPr>
            <p:spPr>
              <a:xfrm rot="14580000">
                <a:off x="4109925" y="1024007"/>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KHIÊM</a:t>
                </a:r>
              </a:p>
            </p:txBody>
          </p:sp>
          <p:sp>
            <p:nvSpPr>
              <p:cNvPr id="46" name="TextBox 45"/>
              <p:cNvSpPr txBox="1"/>
              <p:nvPr/>
            </p:nvSpPr>
            <p:spPr>
              <a:xfrm rot="14940000">
                <a:off x="4356228" y="916164"/>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LIỄU</a:t>
                </a:r>
              </a:p>
            </p:txBody>
          </p:sp>
          <p:sp>
            <p:nvSpPr>
              <p:cNvPr id="47" name="TextBox 46"/>
              <p:cNvSpPr txBox="1"/>
              <p:nvPr/>
            </p:nvSpPr>
            <p:spPr>
              <a:xfrm rot="15300000">
                <a:off x="4605631" y="838484"/>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HOÀNG</a:t>
                </a:r>
              </a:p>
            </p:txBody>
          </p:sp>
          <p:sp>
            <p:nvSpPr>
              <p:cNvPr id="48" name="TextBox 47"/>
              <p:cNvSpPr txBox="1"/>
              <p:nvPr/>
            </p:nvSpPr>
            <p:spPr>
              <a:xfrm rot="15660000">
                <a:off x="4862177" y="782233"/>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TRÍ</a:t>
                </a:r>
              </a:p>
            </p:txBody>
          </p:sp>
          <p:sp>
            <p:nvSpPr>
              <p:cNvPr id="49" name="TextBox 48"/>
              <p:cNvSpPr txBox="1"/>
              <p:nvPr/>
            </p:nvSpPr>
            <p:spPr>
              <a:xfrm rot="16020000">
                <a:off x="5123485" y="754557"/>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CHÍ</a:t>
                </a:r>
              </a:p>
            </p:txBody>
          </p:sp>
          <p:sp>
            <p:nvSpPr>
              <p:cNvPr id="50" name="TextBox 49"/>
              <p:cNvSpPr txBox="1"/>
              <p:nvPr/>
            </p:nvSpPr>
            <p:spPr>
              <a:xfrm rot="16380000">
                <a:off x="5384793" y="753074"/>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THÁNH</a:t>
                </a:r>
              </a:p>
            </p:txBody>
          </p:sp>
          <p:sp>
            <p:nvSpPr>
              <p:cNvPr id="51" name="TextBox 50"/>
              <p:cNvSpPr txBox="1"/>
              <p:nvPr/>
            </p:nvSpPr>
            <p:spPr>
              <a:xfrm rot="16740000">
                <a:off x="5648626" y="781740"/>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THANH</a:t>
                </a:r>
              </a:p>
            </p:txBody>
          </p:sp>
          <p:sp>
            <p:nvSpPr>
              <p:cNvPr id="52" name="TextBox 51"/>
              <p:cNvSpPr txBox="1"/>
              <p:nvPr/>
            </p:nvSpPr>
            <p:spPr>
              <a:xfrm rot="17100000">
                <a:off x="5904196" y="83653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HỒNG</a:t>
                </a:r>
              </a:p>
            </p:txBody>
          </p:sp>
          <p:sp>
            <p:nvSpPr>
              <p:cNvPr id="53" name="TextBox 52"/>
              <p:cNvSpPr txBox="1"/>
              <p:nvPr/>
            </p:nvSpPr>
            <p:spPr>
              <a:xfrm rot="17460000">
                <a:off x="6152622" y="922296"/>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DUNG</a:t>
                </a:r>
              </a:p>
            </p:txBody>
          </p:sp>
          <p:sp>
            <p:nvSpPr>
              <p:cNvPr id="54" name="TextBox 53"/>
              <p:cNvSpPr txBox="1"/>
              <p:nvPr/>
            </p:nvSpPr>
            <p:spPr>
              <a:xfrm rot="17820000">
                <a:off x="6391525" y="1024720"/>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LÂM</a:t>
                </a:r>
              </a:p>
            </p:txBody>
          </p:sp>
          <p:sp>
            <p:nvSpPr>
              <p:cNvPr id="55" name="TextBox 54"/>
              <p:cNvSpPr txBox="1"/>
              <p:nvPr/>
            </p:nvSpPr>
            <p:spPr>
              <a:xfrm rot="18180000">
                <a:off x="6618523" y="1158100"/>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YẾN</a:t>
                </a:r>
              </a:p>
            </p:txBody>
          </p:sp>
          <p:sp>
            <p:nvSpPr>
              <p:cNvPr id="56" name="TextBox 55"/>
              <p:cNvSpPr txBox="1"/>
              <p:nvPr/>
            </p:nvSpPr>
            <p:spPr>
              <a:xfrm rot="18540000">
                <a:off x="6832335" y="1311732"/>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ĐẠT</a:t>
                </a:r>
              </a:p>
            </p:txBody>
          </p:sp>
          <p:sp>
            <p:nvSpPr>
              <p:cNvPr id="57" name="TextBox 56"/>
              <p:cNvSpPr txBox="1"/>
              <p:nvPr/>
            </p:nvSpPr>
            <p:spPr>
              <a:xfrm rot="18900000">
                <a:off x="7027096" y="1489175"/>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XUÂN</a:t>
                </a:r>
              </a:p>
            </p:txBody>
          </p:sp>
          <p:sp>
            <p:nvSpPr>
              <p:cNvPr id="58" name="TextBox 57"/>
              <p:cNvSpPr txBox="1"/>
              <p:nvPr/>
            </p:nvSpPr>
            <p:spPr>
              <a:xfrm rot="19260000">
                <a:off x="7203282" y="168408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HIẾU</a:t>
                </a:r>
              </a:p>
            </p:txBody>
          </p:sp>
          <p:sp>
            <p:nvSpPr>
              <p:cNvPr id="59" name="TextBox 58"/>
              <p:cNvSpPr txBox="1"/>
              <p:nvPr/>
            </p:nvSpPr>
            <p:spPr>
              <a:xfrm rot="19620000">
                <a:off x="7359579" y="1897173"/>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HẬU</a:t>
                </a:r>
              </a:p>
            </p:txBody>
          </p:sp>
          <p:sp>
            <p:nvSpPr>
              <p:cNvPr id="60" name="TextBox 59"/>
              <p:cNvSpPr txBox="1"/>
              <p:nvPr/>
            </p:nvSpPr>
            <p:spPr>
              <a:xfrm rot="19980000">
                <a:off x="7491238" y="2117284"/>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HOA</a:t>
                </a:r>
              </a:p>
            </p:txBody>
          </p:sp>
          <p:sp>
            <p:nvSpPr>
              <p:cNvPr id="61" name="TextBox 60"/>
              <p:cNvSpPr txBox="1"/>
              <p:nvPr/>
            </p:nvSpPr>
            <p:spPr>
              <a:xfrm rot="20340000">
                <a:off x="7599081" y="2363587"/>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LÀNH</a:t>
                </a:r>
              </a:p>
            </p:txBody>
          </p:sp>
          <p:sp>
            <p:nvSpPr>
              <p:cNvPr id="62" name="TextBox 61"/>
              <p:cNvSpPr txBox="1"/>
              <p:nvPr/>
            </p:nvSpPr>
            <p:spPr>
              <a:xfrm rot="20700000">
                <a:off x="7676761" y="2612990"/>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ÁNH</a:t>
                </a:r>
              </a:p>
            </p:txBody>
          </p:sp>
          <p:sp>
            <p:nvSpPr>
              <p:cNvPr id="63" name="TextBox 62"/>
              <p:cNvSpPr txBox="1"/>
              <p:nvPr/>
            </p:nvSpPr>
            <p:spPr>
              <a:xfrm rot="21060000">
                <a:off x="7733012" y="2869536"/>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MẠNH</a:t>
                </a:r>
              </a:p>
            </p:txBody>
          </p:sp>
          <p:sp>
            <p:nvSpPr>
              <p:cNvPr id="64" name="TextBox 63"/>
              <p:cNvSpPr txBox="1"/>
              <p:nvPr/>
            </p:nvSpPr>
            <p:spPr>
              <a:xfrm rot="21420000">
                <a:off x="7760688" y="3130844"/>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TÙNG</a:t>
                </a:r>
              </a:p>
            </p:txBody>
          </p:sp>
        </p:grpSp>
      </p:grpSp>
      <p:pic>
        <p:nvPicPr>
          <p:cNvPr id="74"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688730" y="-743262"/>
            <a:ext cx="609600" cy="609600"/>
          </a:xfrm>
          <a:prstGeom prst="rect">
            <a:avLst/>
          </a:prstGeom>
        </p:spPr>
      </p:pic>
      <p:sp>
        <p:nvSpPr>
          <p:cNvPr id="76" name="nutquay"/>
          <p:cNvSpPr/>
          <p:nvPr/>
        </p:nvSpPr>
        <p:spPr>
          <a:xfrm>
            <a:off x="719723" y="2841553"/>
            <a:ext cx="2576822" cy="107564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a:ea typeface="+mn-ea"/>
                <a:cs typeface="+mn-cs"/>
              </a:rPr>
              <a:t>QUAY</a:t>
            </a:r>
          </a:p>
        </p:txBody>
      </p:sp>
      <p:pic>
        <p:nvPicPr>
          <p:cNvPr id="81" name="Picture 8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69274" y="3086368"/>
            <a:ext cx="1448517" cy="565951"/>
          </a:xfrm>
          <a:prstGeom prst="rect">
            <a:avLst/>
          </a:prstGeom>
        </p:spPr>
      </p:pic>
      <p:sp>
        <p:nvSpPr>
          <p:cNvPr id="83" name="Rectangle 82"/>
          <p:cNvSpPr/>
          <p:nvPr/>
        </p:nvSpPr>
        <p:spPr>
          <a:xfrm>
            <a:off x="794393" y="397258"/>
            <a:ext cx="3342325"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mn-cs"/>
              </a:rPr>
              <a:t>VÒNG QUAY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ln w="6600">
                  <a:solidFill>
                    <a:srgbClr val="ED7D31"/>
                  </a:solidFill>
                  <a:prstDash val="solid"/>
                </a:ln>
                <a:solidFill>
                  <a:srgbClr val="FFFFFF"/>
                </a:solidFill>
                <a:effectLst>
                  <a:outerShdw dist="38100" dir="2700000" algn="tl" rotWithShape="0">
                    <a:srgbClr val="ED7D31"/>
                  </a:outerShdw>
                </a:effectLst>
                <a:latin typeface="Calibri"/>
              </a:rPr>
              <a:t>TỰ HÀO</a:t>
            </a:r>
            <a:endParaRPr kumimoji="0" lang="en-US" sz="4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mn-cs"/>
            </a:endParaRPr>
          </a:p>
        </p:txBody>
      </p:sp>
      <p:pic>
        <p:nvPicPr>
          <p:cNvPr id="2" name="Far_Away_Sting">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6439434" y="-743262"/>
            <a:ext cx="609600" cy="609600"/>
          </a:xfrm>
          <a:prstGeom prst="rect">
            <a:avLst/>
          </a:prstGeom>
        </p:spPr>
      </p:pic>
      <p:sp>
        <p:nvSpPr>
          <p:cNvPr id="3" name="Pentagon 2">
            <a:hlinkClick r:id="rId10" action="ppaction://hlinksldjump"/>
          </p:cNvPr>
          <p:cNvSpPr/>
          <p:nvPr/>
        </p:nvSpPr>
        <p:spPr>
          <a:xfrm>
            <a:off x="10145897" y="6028190"/>
            <a:ext cx="1907839" cy="66885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a:ea typeface="+mn-ea"/>
                <a:cs typeface="+mn-cs"/>
              </a:rPr>
              <a:t>NEXT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049" fill="hold"/>
                                        <p:tgtEl>
                                          <p:spTgt spid="2"/>
                                        </p:tgtEl>
                                      </p:cBhvr>
                                    </p:cmd>
                                  </p:childTnLst>
                                </p:cTn>
                              </p:par>
                              <p:par>
                                <p:cTn id="7" presetID="26" presetClass="emph" presetSubtype="0" repeatCount="15000" fill="hold" grpId="0" nodeType="withEffect">
                                  <p:stCondLst>
                                    <p:cond delay="0"/>
                                  </p:stCondLst>
                                  <p:iterate type="lt">
                                    <p:tmPct val="0"/>
                                  </p:iterate>
                                  <p:childTnLst>
                                    <p:animEffect transition="out" filter="fade">
                                      <p:cBhvr>
                                        <p:cTn id="8" dur="500" tmFilter="0, 0; .2, .5; .8, .5; 1, 0"/>
                                        <p:tgtEl>
                                          <p:spTgt spid="83"/>
                                        </p:tgtEl>
                                      </p:cBhvr>
                                    </p:animEffect>
                                    <p:animScale>
                                      <p:cBhvr>
                                        <p:cTn id="9" dur="250" autoRev="1" fill="hold"/>
                                        <p:tgtEl>
                                          <p:spTgt spid="83"/>
                                        </p:tgtEl>
                                      </p:cBhvr>
                                      <p:by x="105000" y="105000"/>
                                    </p:animScale>
                                  </p:childTnLst>
                                </p:cTn>
                              </p:par>
                              <p:par>
                                <p:cTn id="10" presetID="8" presetClass="emph" presetSubtype="0" repeatCount="15000" fill="hold" nodeType="withEffect">
                                  <p:stCondLst>
                                    <p:cond delay="0"/>
                                  </p:stCondLst>
                                  <p:childTnLst>
                                    <p:animRot by="21600000">
                                      <p:cBhvr>
                                        <p:cTn id="11" dur="500" fill="hold"/>
                                        <p:tgtEl>
                                          <p:spTgt spid="71"/>
                                        </p:tgtEl>
                                        <p:attrNameLst>
                                          <p:attrName>r</p:attrName>
                                        </p:attrNameLst>
                                      </p:cBhvr>
                                    </p:animRot>
                                  </p:childTnLst>
                                </p:cTn>
                              </p:par>
                            </p:childTnLst>
                          </p:cTn>
                        </p:par>
                        <p:par>
                          <p:cTn id="12" fill="hold">
                            <p:stCondLst>
                              <p:cond delay="11049"/>
                            </p:stCondLst>
                            <p:childTnLst>
                              <p:par>
                                <p:cTn id="13" presetID="36" presetClass="emph" presetSubtype="0" repeatCount="indefinite" fill="hold" grpId="1" nodeType="afterEffect">
                                  <p:stCondLst>
                                    <p:cond delay="0"/>
                                  </p:stCondLst>
                                  <p:iterate type="lt">
                                    <p:tmPct val="10000"/>
                                  </p:iterate>
                                  <p:childTnLst>
                                    <p:animScale>
                                      <p:cBhvr>
                                        <p:cTn id="14" dur="250" autoRev="1" fill="hold">
                                          <p:stCondLst>
                                            <p:cond delay="0"/>
                                          </p:stCondLst>
                                        </p:cTn>
                                        <p:tgtEl>
                                          <p:spTgt spid="83"/>
                                        </p:tgtEl>
                                      </p:cBhvr>
                                      <p:to x="80000" y="100000"/>
                                    </p:animScale>
                                    <p:anim by="(#ppt_w*0.10)" calcmode="lin" valueType="num">
                                      <p:cBhvr>
                                        <p:cTn id="15" dur="250" autoRev="1" fill="hold">
                                          <p:stCondLst>
                                            <p:cond delay="0"/>
                                          </p:stCondLst>
                                        </p:cTn>
                                        <p:tgtEl>
                                          <p:spTgt spid="83"/>
                                        </p:tgtEl>
                                        <p:attrNameLst>
                                          <p:attrName>ppt_x</p:attrName>
                                        </p:attrNameLst>
                                      </p:cBhvr>
                                    </p:anim>
                                    <p:anim by="(-#ppt_w*0.10)" calcmode="lin" valueType="num">
                                      <p:cBhvr>
                                        <p:cTn id="16" dur="250" autoRev="1" fill="hold">
                                          <p:stCondLst>
                                            <p:cond delay="0"/>
                                          </p:stCondLst>
                                        </p:cTn>
                                        <p:tgtEl>
                                          <p:spTgt spid="83"/>
                                        </p:tgtEl>
                                        <p:attrNameLst>
                                          <p:attrName>ppt_y</p:attrName>
                                        </p:attrNameLst>
                                      </p:cBhvr>
                                    </p:anim>
                                    <p:animRot by="-480000">
                                      <p:cBhvr>
                                        <p:cTn id="17" dur="250" autoRev="1" fill="hold">
                                          <p:stCondLst>
                                            <p:cond delay="0"/>
                                          </p:stCondLst>
                                        </p:cTn>
                                        <p:tgtEl>
                                          <p:spTgt spid="83"/>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8" presetClass="emph" presetSubtype="0" decel="100000" fill="hold" nodeType="clickEffect">
                                  <p:stCondLst>
                                    <p:cond delay="0"/>
                                  </p:stCondLst>
                                  <p:childTnLst>
                                    <p:animRot by="21600000">
                                      <p:cBhvr>
                                        <p:cTn id="21" dur="2000" fill="hold"/>
                                        <p:tgtEl>
                                          <p:spTgt spid="71"/>
                                        </p:tgtEl>
                                        <p:attrNameLst>
                                          <p:attrName>r</p:attrName>
                                        </p:attrNameLst>
                                      </p:cBhvr>
                                    </p:animRot>
                                  </p:childTnLst>
                                </p:cTn>
                              </p:par>
                              <p:par>
                                <p:cTn id="22" presetID="3" presetClass="mediacall" presetSubtype="0" fill="hold" nodeType="withEffect">
                                  <p:stCondLst>
                                    <p:cond delay="0"/>
                                  </p:stCondLst>
                                  <p:childTnLst>
                                    <p:cmd type="call" cmd="stop">
                                      <p:cBhvr>
                                        <p:cTn id="23" dur="1" fill="hold"/>
                                        <p:tgtEl>
                                          <p:spTgt spid="74"/>
                                        </p:tgtEl>
                                      </p:cBhvr>
                                    </p:cmd>
                                  </p:childTnLst>
                                </p:cTn>
                              </p:par>
                            </p:childTnLst>
                          </p:cTn>
                        </p:par>
                      </p:childTnLst>
                    </p:cTn>
                  </p:par>
                  <p:par>
                    <p:cTn id="24" fill="hold">
                      <p:stCondLst>
                        <p:cond delay="indefinite"/>
                      </p:stCondLst>
                      <p:childTnLst>
                        <p:par>
                          <p:cTn id="25" fill="hold">
                            <p:stCondLst>
                              <p:cond delay="0"/>
                            </p:stCondLst>
                            <p:childTnLst>
                              <p:par>
                                <p:cTn id="26" presetID="8" presetClass="emph" presetSubtype="0" decel="100000" fill="hold" nodeType="clickEffect">
                                  <p:stCondLst>
                                    <p:cond delay="0"/>
                                  </p:stCondLst>
                                  <p:childTnLst>
                                    <p:animRot by="21600000">
                                      <p:cBhvr>
                                        <p:cTn id="27" dur="2000" fill="hold"/>
                                        <p:tgtEl>
                                          <p:spTgt spid="71"/>
                                        </p:tgtEl>
                                        <p:attrNameLst>
                                          <p:attrName>r</p:attrName>
                                        </p:attrNameLst>
                                      </p:cBhvr>
                                    </p:animRot>
                                  </p:childTnLst>
                                </p:cTn>
                              </p:par>
                              <p:par>
                                <p:cTn id="28" presetID="3" presetClass="mediacall" presetSubtype="0" fill="hold" nodeType="withEffect">
                                  <p:stCondLst>
                                    <p:cond delay="0"/>
                                  </p:stCondLst>
                                  <p:childTnLst>
                                    <p:cmd type="call" cmd="stop">
                                      <p:cBhvr>
                                        <p:cTn id="29" dur="1" fill="hold"/>
                                        <p:tgtEl>
                                          <p:spTgt spid="74"/>
                                        </p:tgtEl>
                                      </p:cBhvr>
                                    </p:cmd>
                                  </p:childTnLst>
                                </p:cTn>
                              </p:par>
                            </p:childTnLst>
                          </p:cTn>
                        </p:par>
                      </p:childTnLst>
                    </p:cTn>
                  </p:par>
                  <p:par>
                    <p:cTn id="30" fill="hold">
                      <p:stCondLst>
                        <p:cond delay="indefinite"/>
                      </p:stCondLst>
                      <p:childTnLst>
                        <p:par>
                          <p:cTn id="31" fill="hold">
                            <p:stCondLst>
                              <p:cond delay="0"/>
                            </p:stCondLst>
                            <p:childTnLst>
                              <p:par>
                                <p:cTn id="32" presetID="8" presetClass="emph" presetSubtype="0" decel="100000" fill="hold" nodeType="clickEffect">
                                  <p:stCondLst>
                                    <p:cond delay="0"/>
                                  </p:stCondLst>
                                  <p:childTnLst>
                                    <p:animRot by="21600000">
                                      <p:cBhvr>
                                        <p:cTn id="33" dur="2000" fill="hold"/>
                                        <p:tgtEl>
                                          <p:spTgt spid="71"/>
                                        </p:tgtEl>
                                        <p:attrNameLst>
                                          <p:attrName>r</p:attrName>
                                        </p:attrNameLst>
                                      </p:cBhvr>
                                    </p:animRot>
                                  </p:childTnLst>
                                </p:cTn>
                              </p:par>
                              <p:par>
                                <p:cTn id="34" presetID="3" presetClass="mediacall" presetSubtype="0" fill="hold" nodeType="withEffect">
                                  <p:stCondLst>
                                    <p:cond delay="0"/>
                                  </p:stCondLst>
                                  <p:childTnLst>
                                    <p:cmd type="call" cmd="stop">
                                      <p:cBhvr>
                                        <p:cTn id="35" dur="1" fill="hold"/>
                                        <p:tgtEl>
                                          <p:spTgt spid="74"/>
                                        </p:tgtEl>
                                      </p:cBhvr>
                                    </p:cmd>
                                  </p:childTnLst>
                                </p:cTn>
                              </p:par>
                            </p:childTnLst>
                          </p:cTn>
                        </p:par>
                      </p:childTnLst>
                    </p:cTn>
                  </p:par>
                  <p:par>
                    <p:cTn id="36" fill="hold">
                      <p:stCondLst>
                        <p:cond delay="indefinite"/>
                      </p:stCondLst>
                      <p:childTnLst>
                        <p:par>
                          <p:cTn id="37" fill="hold">
                            <p:stCondLst>
                              <p:cond delay="0"/>
                            </p:stCondLst>
                            <p:childTnLst>
                              <p:par>
                                <p:cTn id="38" presetID="8" presetClass="emph" presetSubtype="0" decel="100000" fill="hold" nodeType="clickEffect">
                                  <p:stCondLst>
                                    <p:cond delay="0"/>
                                  </p:stCondLst>
                                  <p:childTnLst>
                                    <p:animRot by="21600000">
                                      <p:cBhvr>
                                        <p:cTn id="39" dur="2000" fill="hold"/>
                                        <p:tgtEl>
                                          <p:spTgt spid="71"/>
                                        </p:tgtEl>
                                        <p:attrNameLst>
                                          <p:attrName>r</p:attrName>
                                        </p:attrNameLst>
                                      </p:cBhvr>
                                    </p:animRot>
                                  </p:childTnLst>
                                </p:cTn>
                              </p:par>
                              <p:par>
                                <p:cTn id="40" presetID="3" presetClass="mediacall" presetSubtype="0" fill="hold" nodeType="withEffect">
                                  <p:stCondLst>
                                    <p:cond delay="0"/>
                                  </p:stCondLst>
                                  <p:childTnLst>
                                    <p:cmd type="call" cmd="stop">
                                      <p:cBhvr>
                                        <p:cTn id="41" dur="1" fill="hold"/>
                                        <p:tgtEl>
                                          <p:spTgt spid="74"/>
                                        </p:tgtEl>
                                      </p:cBhvr>
                                    </p:cmd>
                                  </p:childTnLst>
                                </p:cTn>
                              </p:par>
                            </p:childTnLst>
                          </p:cTn>
                        </p:par>
                      </p:childTnLst>
                    </p:cTn>
                  </p:par>
                  <p:par>
                    <p:cTn id="42" fill="hold">
                      <p:stCondLst>
                        <p:cond delay="indefinite"/>
                      </p:stCondLst>
                      <p:childTnLst>
                        <p:par>
                          <p:cTn id="43" fill="hold">
                            <p:stCondLst>
                              <p:cond delay="0"/>
                            </p:stCondLst>
                            <p:childTnLst>
                              <p:par>
                                <p:cTn id="44" presetID="8" presetClass="emph" presetSubtype="0" decel="100000" fill="hold" nodeType="clickEffect">
                                  <p:stCondLst>
                                    <p:cond delay="0"/>
                                  </p:stCondLst>
                                  <p:childTnLst>
                                    <p:animRot by="21600000">
                                      <p:cBhvr>
                                        <p:cTn id="45" dur="2000" fill="hold"/>
                                        <p:tgtEl>
                                          <p:spTgt spid="71"/>
                                        </p:tgtEl>
                                        <p:attrNameLst>
                                          <p:attrName>r</p:attrName>
                                        </p:attrNameLst>
                                      </p:cBhvr>
                                    </p:animRot>
                                  </p:childTnLst>
                                </p:cTn>
                              </p:par>
                              <p:par>
                                <p:cTn id="46" presetID="3" presetClass="mediacall" presetSubtype="0" fill="hold" nodeType="withEffect">
                                  <p:stCondLst>
                                    <p:cond delay="0"/>
                                  </p:stCondLst>
                                  <p:childTnLst>
                                    <p:cmd type="call" cmd="stop">
                                      <p:cBhvr>
                                        <p:cTn id="47" dur="1" fill="hold"/>
                                        <p:tgtEl>
                                          <p:spTgt spid="74"/>
                                        </p:tgtEl>
                                      </p:cBhvr>
                                    </p:cmd>
                                  </p:childTnLst>
                                </p:cTn>
                              </p:par>
                            </p:childTnLst>
                          </p:cTn>
                        </p:par>
                      </p:childTnLst>
                    </p:cTn>
                  </p:par>
                  <p:par>
                    <p:cTn id="48" fill="hold">
                      <p:stCondLst>
                        <p:cond delay="indefinite"/>
                      </p:stCondLst>
                      <p:childTnLst>
                        <p:par>
                          <p:cTn id="49" fill="hold">
                            <p:stCondLst>
                              <p:cond delay="0"/>
                            </p:stCondLst>
                            <p:childTnLst>
                              <p:par>
                                <p:cTn id="50" presetID="8" presetClass="emph" presetSubtype="0" decel="100000" fill="hold" nodeType="clickEffect">
                                  <p:stCondLst>
                                    <p:cond delay="0"/>
                                  </p:stCondLst>
                                  <p:childTnLst>
                                    <p:animRot by="21600000">
                                      <p:cBhvr>
                                        <p:cTn id="51" dur="2000" fill="hold"/>
                                        <p:tgtEl>
                                          <p:spTgt spid="71"/>
                                        </p:tgtEl>
                                        <p:attrNameLst>
                                          <p:attrName>r</p:attrName>
                                        </p:attrNameLst>
                                      </p:cBhvr>
                                    </p:animRot>
                                  </p:childTnLst>
                                </p:cTn>
                              </p:par>
                              <p:par>
                                <p:cTn id="52" presetID="3" presetClass="mediacall" presetSubtype="0" fill="hold" nodeType="withEffect">
                                  <p:stCondLst>
                                    <p:cond delay="0"/>
                                  </p:stCondLst>
                                  <p:childTnLst>
                                    <p:cmd type="call" cmd="stop">
                                      <p:cBhvr>
                                        <p:cTn id="53" dur="1" fill="hold"/>
                                        <p:tgtEl>
                                          <p:spTgt spid="74"/>
                                        </p:tgtEl>
                                      </p:cBhvr>
                                    </p:cmd>
                                  </p:childTnLst>
                                </p:cTn>
                              </p:par>
                            </p:childTnLst>
                          </p:cTn>
                        </p:par>
                      </p:childTnLst>
                    </p:cTn>
                  </p:par>
                  <p:par>
                    <p:cTn id="54" fill="hold">
                      <p:stCondLst>
                        <p:cond delay="indefinite"/>
                      </p:stCondLst>
                      <p:childTnLst>
                        <p:par>
                          <p:cTn id="55" fill="hold">
                            <p:stCondLst>
                              <p:cond delay="0"/>
                            </p:stCondLst>
                            <p:childTnLst>
                              <p:par>
                                <p:cTn id="56" presetID="8" presetClass="emph" presetSubtype="0" decel="100000" fill="hold" nodeType="clickEffect">
                                  <p:stCondLst>
                                    <p:cond delay="0"/>
                                  </p:stCondLst>
                                  <p:childTnLst>
                                    <p:animRot by="21600000">
                                      <p:cBhvr>
                                        <p:cTn id="57" dur="2000" fill="hold"/>
                                        <p:tgtEl>
                                          <p:spTgt spid="71"/>
                                        </p:tgtEl>
                                        <p:attrNameLst>
                                          <p:attrName>r</p:attrName>
                                        </p:attrNameLst>
                                      </p:cBhvr>
                                    </p:animRot>
                                  </p:childTnLst>
                                </p:cTn>
                              </p:par>
                              <p:par>
                                <p:cTn id="58" presetID="3" presetClass="mediacall" presetSubtype="0" fill="hold" nodeType="withEffect">
                                  <p:stCondLst>
                                    <p:cond delay="0"/>
                                  </p:stCondLst>
                                  <p:childTnLst>
                                    <p:cmd type="call" cmd="stop">
                                      <p:cBhvr>
                                        <p:cTn id="59" dur="1" fill="hold"/>
                                        <p:tgtEl>
                                          <p:spTgt spid="74"/>
                                        </p:tgtEl>
                                      </p:cBhvr>
                                    </p:cmd>
                                  </p:childTnLst>
                                </p:cTn>
                              </p:par>
                            </p:childTnLst>
                          </p:cTn>
                        </p:par>
                      </p:childTnLst>
                    </p:cTn>
                  </p:par>
                  <p:par>
                    <p:cTn id="60" fill="hold">
                      <p:stCondLst>
                        <p:cond delay="indefinite"/>
                      </p:stCondLst>
                      <p:childTnLst>
                        <p:par>
                          <p:cTn id="61" fill="hold">
                            <p:stCondLst>
                              <p:cond delay="0"/>
                            </p:stCondLst>
                            <p:childTnLst>
                              <p:par>
                                <p:cTn id="62" presetID="8" presetClass="emph" presetSubtype="0" decel="100000" fill="hold" nodeType="clickEffect">
                                  <p:stCondLst>
                                    <p:cond delay="0"/>
                                  </p:stCondLst>
                                  <p:childTnLst>
                                    <p:animRot by="21600000">
                                      <p:cBhvr>
                                        <p:cTn id="63" dur="2000" fill="hold"/>
                                        <p:tgtEl>
                                          <p:spTgt spid="71"/>
                                        </p:tgtEl>
                                        <p:attrNameLst>
                                          <p:attrName>r</p:attrName>
                                        </p:attrNameLst>
                                      </p:cBhvr>
                                    </p:animRot>
                                  </p:childTnLst>
                                </p:cTn>
                              </p:par>
                              <p:par>
                                <p:cTn id="64" presetID="3" presetClass="mediacall" presetSubtype="0" fill="hold" nodeType="withEffect">
                                  <p:stCondLst>
                                    <p:cond delay="0"/>
                                  </p:stCondLst>
                                  <p:childTnLst>
                                    <p:cmd type="call" cmd="stop">
                                      <p:cBhvr>
                                        <p:cTn id="65" dur="1" fill="hold"/>
                                        <p:tgtEl>
                                          <p:spTgt spid="74"/>
                                        </p:tgtEl>
                                      </p:cBhvr>
                                    </p:cmd>
                                  </p:childTnLst>
                                </p:cTn>
                              </p:par>
                            </p:childTnLst>
                          </p:cTn>
                        </p:par>
                      </p:childTnLst>
                    </p:cTn>
                  </p:par>
                  <p:par>
                    <p:cTn id="66" fill="hold">
                      <p:stCondLst>
                        <p:cond delay="indefinite"/>
                      </p:stCondLst>
                      <p:childTnLst>
                        <p:par>
                          <p:cTn id="67" fill="hold">
                            <p:stCondLst>
                              <p:cond delay="0"/>
                            </p:stCondLst>
                            <p:childTnLst>
                              <p:par>
                                <p:cTn id="68" presetID="8" presetClass="emph" presetSubtype="0" decel="100000" fill="hold" nodeType="clickEffect">
                                  <p:stCondLst>
                                    <p:cond delay="0"/>
                                  </p:stCondLst>
                                  <p:childTnLst>
                                    <p:animRot by="21600000">
                                      <p:cBhvr>
                                        <p:cTn id="69" dur="2000" fill="hold"/>
                                        <p:tgtEl>
                                          <p:spTgt spid="71"/>
                                        </p:tgtEl>
                                        <p:attrNameLst>
                                          <p:attrName>r</p:attrName>
                                        </p:attrNameLst>
                                      </p:cBhvr>
                                    </p:animRot>
                                  </p:childTnLst>
                                </p:cTn>
                              </p:par>
                              <p:par>
                                <p:cTn id="70" presetID="3" presetClass="mediacall" presetSubtype="0" fill="hold" nodeType="withEffect">
                                  <p:stCondLst>
                                    <p:cond delay="0"/>
                                  </p:stCondLst>
                                  <p:childTnLst>
                                    <p:cmd type="call" cmd="stop">
                                      <p:cBhvr>
                                        <p:cTn id="71" dur="1" fill="hold"/>
                                        <p:tgtEl>
                                          <p:spTgt spid="74"/>
                                        </p:tgtEl>
                                      </p:cBhvr>
                                    </p:cmd>
                                  </p:childTnLst>
                                </p:cTn>
                              </p:par>
                            </p:childTnLst>
                          </p:cTn>
                        </p:par>
                      </p:childTnLst>
                    </p:cTn>
                  </p:par>
                  <p:par>
                    <p:cTn id="72" fill="hold">
                      <p:stCondLst>
                        <p:cond delay="indefinite"/>
                      </p:stCondLst>
                      <p:childTnLst>
                        <p:par>
                          <p:cTn id="73" fill="hold">
                            <p:stCondLst>
                              <p:cond delay="0"/>
                            </p:stCondLst>
                            <p:childTnLst>
                              <p:par>
                                <p:cTn id="74" presetID="8" presetClass="emph" presetSubtype="0" decel="100000" fill="hold" nodeType="clickEffect">
                                  <p:stCondLst>
                                    <p:cond delay="0"/>
                                  </p:stCondLst>
                                  <p:childTnLst>
                                    <p:animRot by="21600000">
                                      <p:cBhvr>
                                        <p:cTn id="75" dur="2000" fill="hold"/>
                                        <p:tgtEl>
                                          <p:spTgt spid="71"/>
                                        </p:tgtEl>
                                        <p:attrNameLst>
                                          <p:attrName>r</p:attrName>
                                        </p:attrNameLst>
                                      </p:cBhvr>
                                    </p:animRot>
                                  </p:childTnLst>
                                </p:cTn>
                              </p:par>
                              <p:par>
                                <p:cTn id="76" presetID="3" presetClass="mediacall" presetSubtype="0" fill="hold" nodeType="withEffect">
                                  <p:stCondLst>
                                    <p:cond delay="0"/>
                                  </p:stCondLst>
                                  <p:childTnLst>
                                    <p:cmd type="call" cmd="stop">
                                      <p:cBhvr>
                                        <p:cTn id="77" dur="1" fill="hold"/>
                                        <p:tgtEl>
                                          <p:spTgt spid="74"/>
                                        </p:tgtEl>
                                      </p:cBhvr>
                                    </p:cmd>
                                  </p:childTnLst>
                                </p:cTn>
                              </p:par>
                            </p:childTnLst>
                          </p:cTn>
                        </p:par>
                      </p:childTnLst>
                    </p:cTn>
                  </p:par>
                  <p:par>
                    <p:cTn id="78" fill="hold">
                      <p:stCondLst>
                        <p:cond delay="indefinite"/>
                      </p:stCondLst>
                      <p:childTnLst>
                        <p:par>
                          <p:cTn id="79" fill="hold">
                            <p:stCondLst>
                              <p:cond delay="0"/>
                            </p:stCondLst>
                            <p:childTnLst>
                              <p:par>
                                <p:cTn id="80" presetID="8" presetClass="emph" presetSubtype="0" decel="100000" fill="hold" nodeType="clickEffect">
                                  <p:stCondLst>
                                    <p:cond delay="0"/>
                                  </p:stCondLst>
                                  <p:childTnLst>
                                    <p:animRot by="21600000">
                                      <p:cBhvr>
                                        <p:cTn id="81" dur="2000" fill="hold"/>
                                        <p:tgtEl>
                                          <p:spTgt spid="71"/>
                                        </p:tgtEl>
                                        <p:attrNameLst>
                                          <p:attrName>r</p:attrName>
                                        </p:attrNameLst>
                                      </p:cBhvr>
                                    </p:animRot>
                                  </p:childTnLst>
                                </p:cTn>
                              </p:par>
                              <p:par>
                                <p:cTn id="82" presetID="3" presetClass="mediacall" presetSubtype="0" fill="hold" nodeType="withEffect">
                                  <p:stCondLst>
                                    <p:cond delay="0"/>
                                  </p:stCondLst>
                                  <p:childTnLst>
                                    <p:cmd type="call" cmd="stop">
                                      <p:cBhvr>
                                        <p:cTn id="83" dur="1" fill="hold"/>
                                        <p:tgtEl>
                                          <p:spTgt spid="74"/>
                                        </p:tgtEl>
                                      </p:cBhvr>
                                    </p:cmd>
                                  </p:childTnLst>
                                </p:cTn>
                              </p:par>
                            </p:childTnLst>
                          </p:cTn>
                        </p:par>
                      </p:childTnLst>
                    </p:cTn>
                  </p:par>
                  <p:par>
                    <p:cTn id="84" fill="hold">
                      <p:stCondLst>
                        <p:cond delay="indefinite"/>
                      </p:stCondLst>
                      <p:childTnLst>
                        <p:par>
                          <p:cTn id="85" fill="hold">
                            <p:stCondLst>
                              <p:cond delay="0"/>
                            </p:stCondLst>
                            <p:childTnLst>
                              <p:par>
                                <p:cTn id="86" presetID="8" presetClass="emph" presetSubtype="0" decel="100000" fill="hold" nodeType="clickEffect">
                                  <p:stCondLst>
                                    <p:cond delay="0"/>
                                  </p:stCondLst>
                                  <p:childTnLst>
                                    <p:animRot by="21600000">
                                      <p:cBhvr>
                                        <p:cTn id="87" dur="2000" fill="hold"/>
                                        <p:tgtEl>
                                          <p:spTgt spid="71"/>
                                        </p:tgtEl>
                                        <p:attrNameLst>
                                          <p:attrName>r</p:attrName>
                                        </p:attrNameLst>
                                      </p:cBhvr>
                                    </p:animRot>
                                  </p:childTnLst>
                                </p:cTn>
                              </p:par>
                              <p:par>
                                <p:cTn id="88" presetID="3" presetClass="mediacall" presetSubtype="0" fill="hold" nodeType="withEffect">
                                  <p:stCondLst>
                                    <p:cond delay="0"/>
                                  </p:stCondLst>
                                  <p:childTnLst>
                                    <p:cmd type="call" cmd="stop">
                                      <p:cBhvr>
                                        <p:cTn id="89" dur="1" fill="hold"/>
                                        <p:tgtEl>
                                          <p:spTgt spid="74"/>
                                        </p:tgtEl>
                                      </p:cBhvr>
                                    </p:cmd>
                                  </p:childTnLst>
                                </p:cTn>
                              </p:par>
                            </p:childTnLst>
                          </p:cTn>
                        </p:par>
                      </p:childTnLst>
                    </p:cTn>
                  </p:par>
                  <p:par>
                    <p:cTn id="90" fill="hold">
                      <p:stCondLst>
                        <p:cond delay="indefinite"/>
                      </p:stCondLst>
                      <p:childTnLst>
                        <p:par>
                          <p:cTn id="91" fill="hold">
                            <p:stCondLst>
                              <p:cond delay="0"/>
                            </p:stCondLst>
                            <p:childTnLst>
                              <p:par>
                                <p:cTn id="92" presetID="8" presetClass="emph" presetSubtype="0" decel="100000" fill="hold" nodeType="clickEffect">
                                  <p:stCondLst>
                                    <p:cond delay="0"/>
                                  </p:stCondLst>
                                  <p:childTnLst>
                                    <p:animRot by="21600000">
                                      <p:cBhvr>
                                        <p:cTn id="93" dur="2000" fill="hold"/>
                                        <p:tgtEl>
                                          <p:spTgt spid="71"/>
                                        </p:tgtEl>
                                        <p:attrNameLst>
                                          <p:attrName>r</p:attrName>
                                        </p:attrNameLst>
                                      </p:cBhvr>
                                    </p:animRot>
                                  </p:childTnLst>
                                </p:cTn>
                              </p:par>
                              <p:par>
                                <p:cTn id="94" presetID="3" presetClass="mediacall" presetSubtype="0" fill="hold" nodeType="withEffect">
                                  <p:stCondLst>
                                    <p:cond delay="0"/>
                                  </p:stCondLst>
                                  <p:childTnLst>
                                    <p:cmd type="call" cmd="stop">
                                      <p:cBhvr>
                                        <p:cTn id="95" dur="1" fill="hold"/>
                                        <p:tgtEl>
                                          <p:spTgt spid="74"/>
                                        </p:tgtEl>
                                      </p:cBhvr>
                                    </p:cmd>
                                  </p:childTnLst>
                                </p:cTn>
                              </p:par>
                            </p:childTnLst>
                          </p:cTn>
                        </p:par>
                      </p:childTnLst>
                    </p:cTn>
                  </p:par>
                  <p:par>
                    <p:cTn id="96" fill="hold">
                      <p:stCondLst>
                        <p:cond delay="indefinite"/>
                      </p:stCondLst>
                      <p:childTnLst>
                        <p:par>
                          <p:cTn id="97" fill="hold">
                            <p:stCondLst>
                              <p:cond delay="0"/>
                            </p:stCondLst>
                            <p:childTnLst>
                              <p:par>
                                <p:cTn id="98" presetID="8" presetClass="emph" presetSubtype="0" decel="100000" fill="hold" nodeType="clickEffect">
                                  <p:stCondLst>
                                    <p:cond delay="0"/>
                                  </p:stCondLst>
                                  <p:childTnLst>
                                    <p:animRot by="21600000">
                                      <p:cBhvr>
                                        <p:cTn id="99" dur="2000" fill="hold"/>
                                        <p:tgtEl>
                                          <p:spTgt spid="71"/>
                                        </p:tgtEl>
                                        <p:attrNameLst>
                                          <p:attrName>r</p:attrName>
                                        </p:attrNameLst>
                                      </p:cBhvr>
                                    </p:animRot>
                                  </p:childTnLst>
                                </p:cTn>
                              </p:par>
                              <p:par>
                                <p:cTn id="100" presetID="3" presetClass="mediacall" presetSubtype="0" fill="hold" nodeType="withEffect">
                                  <p:stCondLst>
                                    <p:cond delay="0"/>
                                  </p:stCondLst>
                                  <p:childTnLst>
                                    <p:cmd type="call" cmd="stop">
                                      <p:cBhvr>
                                        <p:cTn id="101" dur="1" fill="hold"/>
                                        <p:tgtEl>
                                          <p:spTgt spid="74"/>
                                        </p:tgtEl>
                                      </p:cBhvr>
                                    </p:cmd>
                                  </p:childTnLst>
                                </p:cTn>
                              </p:par>
                            </p:childTnLst>
                          </p:cTn>
                        </p:par>
                      </p:childTnLst>
                    </p:cTn>
                  </p:par>
                  <p:par>
                    <p:cTn id="102" fill="hold">
                      <p:stCondLst>
                        <p:cond delay="indefinite"/>
                      </p:stCondLst>
                      <p:childTnLst>
                        <p:par>
                          <p:cTn id="103" fill="hold">
                            <p:stCondLst>
                              <p:cond delay="0"/>
                            </p:stCondLst>
                            <p:childTnLst>
                              <p:par>
                                <p:cTn id="104" presetID="8" presetClass="emph" presetSubtype="0" decel="100000" fill="hold" nodeType="clickEffect">
                                  <p:stCondLst>
                                    <p:cond delay="0"/>
                                  </p:stCondLst>
                                  <p:childTnLst>
                                    <p:animRot by="21600000">
                                      <p:cBhvr>
                                        <p:cTn id="105" dur="2000" fill="hold"/>
                                        <p:tgtEl>
                                          <p:spTgt spid="71"/>
                                        </p:tgtEl>
                                        <p:attrNameLst>
                                          <p:attrName>r</p:attrName>
                                        </p:attrNameLst>
                                      </p:cBhvr>
                                    </p:animRot>
                                  </p:childTnLst>
                                </p:cTn>
                              </p:par>
                              <p:par>
                                <p:cTn id="106" presetID="3" presetClass="mediacall" presetSubtype="0" fill="hold" nodeType="withEffect">
                                  <p:stCondLst>
                                    <p:cond delay="0"/>
                                  </p:stCondLst>
                                  <p:childTnLst>
                                    <p:cmd type="call" cmd="stop">
                                      <p:cBhvr>
                                        <p:cTn id="107" dur="1" fill="hold"/>
                                        <p:tgtEl>
                                          <p:spTgt spid="74"/>
                                        </p:tgtEl>
                                      </p:cBhvr>
                                    </p:cmd>
                                  </p:childTnLst>
                                </p:cTn>
                              </p:par>
                            </p:childTnLst>
                          </p:cTn>
                        </p:par>
                      </p:childTnLst>
                    </p:cTn>
                  </p:par>
                  <p:par>
                    <p:cTn id="108" fill="hold">
                      <p:stCondLst>
                        <p:cond delay="indefinite"/>
                      </p:stCondLst>
                      <p:childTnLst>
                        <p:par>
                          <p:cTn id="109" fill="hold">
                            <p:stCondLst>
                              <p:cond delay="0"/>
                            </p:stCondLst>
                            <p:childTnLst>
                              <p:par>
                                <p:cTn id="110" presetID="8" presetClass="emph" presetSubtype="0" decel="100000" fill="hold" nodeType="clickEffect">
                                  <p:stCondLst>
                                    <p:cond delay="0"/>
                                  </p:stCondLst>
                                  <p:childTnLst>
                                    <p:animRot by="21600000">
                                      <p:cBhvr>
                                        <p:cTn id="111" dur="2000" fill="hold"/>
                                        <p:tgtEl>
                                          <p:spTgt spid="71"/>
                                        </p:tgtEl>
                                        <p:attrNameLst>
                                          <p:attrName>r</p:attrName>
                                        </p:attrNameLst>
                                      </p:cBhvr>
                                    </p:animRot>
                                  </p:childTnLst>
                                </p:cTn>
                              </p:par>
                              <p:par>
                                <p:cTn id="112" presetID="3" presetClass="mediacall" presetSubtype="0" fill="hold" nodeType="withEffect">
                                  <p:stCondLst>
                                    <p:cond delay="0"/>
                                  </p:stCondLst>
                                  <p:childTnLst>
                                    <p:cmd type="call" cmd="stop">
                                      <p:cBhvr>
                                        <p:cTn id="113" dur="1" fill="hold"/>
                                        <p:tgtEl>
                                          <p:spTgt spid="74"/>
                                        </p:tgtEl>
                                      </p:cBhvr>
                                    </p:cmd>
                                  </p:childTnLst>
                                </p:cTn>
                              </p:par>
                            </p:childTnLst>
                          </p:cTn>
                        </p:par>
                      </p:childTnLst>
                    </p:cTn>
                  </p:par>
                  <p:par>
                    <p:cTn id="114" fill="hold">
                      <p:stCondLst>
                        <p:cond delay="indefinite"/>
                      </p:stCondLst>
                      <p:childTnLst>
                        <p:par>
                          <p:cTn id="115" fill="hold">
                            <p:stCondLst>
                              <p:cond delay="0"/>
                            </p:stCondLst>
                            <p:childTnLst>
                              <p:par>
                                <p:cTn id="116" presetID="8" presetClass="emph" presetSubtype="0" decel="100000" fill="hold" nodeType="clickEffect">
                                  <p:stCondLst>
                                    <p:cond delay="0"/>
                                  </p:stCondLst>
                                  <p:childTnLst>
                                    <p:animRot by="21600000">
                                      <p:cBhvr>
                                        <p:cTn id="117" dur="2000" fill="hold"/>
                                        <p:tgtEl>
                                          <p:spTgt spid="71"/>
                                        </p:tgtEl>
                                        <p:attrNameLst>
                                          <p:attrName>r</p:attrName>
                                        </p:attrNameLst>
                                      </p:cBhvr>
                                    </p:animRot>
                                  </p:childTnLst>
                                </p:cTn>
                              </p:par>
                              <p:par>
                                <p:cTn id="118" presetID="3" presetClass="mediacall" presetSubtype="0" fill="hold" nodeType="withEffect">
                                  <p:stCondLst>
                                    <p:cond delay="0"/>
                                  </p:stCondLst>
                                  <p:childTnLst>
                                    <p:cmd type="call" cmd="stop">
                                      <p:cBhvr>
                                        <p:cTn id="119" dur="1" fill="hold"/>
                                        <p:tgtEl>
                                          <p:spTgt spid="74"/>
                                        </p:tgtEl>
                                      </p:cBhvr>
                                    </p:cmd>
                                  </p:childTnLst>
                                </p:cTn>
                              </p:par>
                            </p:childTnLst>
                          </p:cTn>
                        </p:par>
                      </p:childTnLst>
                    </p:cTn>
                  </p:par>
                  <p:par>
                    <p:cTn id="120" fill="hold">
                      <p:stCondLst>
                        <p:cond delay="indefinite"/>
                      </p:stCondLst>
                      <p:childTnLst>
                        <p:par>
                          <p:cTn id="121" fill="hold">
                            <p:stCondLst>
                              <p:cond delay="0"/>
                            </p:stCondLst>
                            <p:childTnLst>
                              <p:par>
                                <p:cTn id="122" presetID="8" presetClass="emph" presetSubtype="0" decel="100000" fill="hold" nodeType="clickEffect">
                                  <p:stCondLst>
                                    <p:cond delay="0"/>
                                  </p:stCondLst>
                                  <p:childTnLst>
                                    <p:animRot by="21600000">
                                      <p:cBhvr>
                                        <p:cTn id="123" dur="2000" fill="hold"/>
                                        <p:tgtEl>
                                          <p:spTgt spid="71"/>
                                        </p:tgtEl>
                                        <p:attrNameLst>
                                          <p:attrName>r</p:attrName>
                                        </p:attrNameLst>
                                      </p:cBhvr>
                                    </p:animRot>
                                  </p:childTnLst>
                                </p:cTn>
                              </p:par>
                              <p:par>
                                <p:cTn id="124" presetID="3" presetClass="mediacall" presetSubtype="0" fill="hold" nodeType="withEffect">
                                  <p:stCondLst>
                                    <p:cond delay="0"/>
                                  </p:stCondLst>
                                  <p:childTnLst>
                                    <p:cmd type="call" cmd="stop">
                                      <p:cBhvr>
                                        <p:cTn id="125" dur="1" fill="hold"/>
                                        <p:tgtEl>
                                          <p:spTgt spid="74"/>
                                        </p:tgtEl>
                                      </p:cBhvr>
                                    </p:cmd>
                                  </p:childTnLst>
                                </p:cTn>
                              </p:par>
                            </p:childTnLst>
                          </p:cTn>
                        </p:par>
                      </p:childTnLst>
                    </p:cTn>
                  </p:par>
                  <p:par>
                    <p:cTn id="126" fill="hold">
                      <p:stCondLst>
                        <p:cond delay="indefinite"/>
                      </p:stCondLst>
                      <p:childTnLst>
                        <p:par>
                          <p:cTn id="127" fill="hold">
                            <p:stCondLst>
                              <p:cond delay="0"/>
                            </p:stCondLst>
                            <p:childTnLst>
                              <p:par>
                                <p:cTn id="128" presetID="8" presetClass="emph" presetSubtype="0" decel="100000" fill="hold" nodeType="clickEffect">
                                  <p:stCondLst>
                                    <p:cond delay="0"/>
                                  </p:stCondLst>
                                  <p:childTnLst>
                                    <p:animRot by="21600000">
                                      <p:cBhvr>
                                        <p:cTn id="129" dur="2000" fill="hold"/>
                                        <p:tgtEl>
                                          <p:spTgt spid="71"/>
                                        </p:tgtEl>
                                        <p:attrNameLst>
                                          <p:attrName>r</p:attrName>
                                        </p:attrNameLst>
                                      </p:cBhvr>
                                    </p:animRot>
                                  </p:childTnLst>
                                </p:cTn>
                              </p:par>
                              <p:par>
                                <p:cTn id="130" presetID="3" presetClass="mediacall" presetSubtype="0" fill="hold" nodeType="withEffect">
                                  <p:stCondLst>
                                    <p:cond delay="0"/>
                                  </p:stCondLst>
                                  <p:childTnLst>
                                    <p:cmd type="call" cmd="stop">
                                      <p:cBhvr>
                                        <p:cTn id="131" dur="1" fill="hold"/>
                                        <p:tgtEl>
                                          <p:spTgt spid="74"/>
                                        </p:tgtEl>
                                      </p:cBhvr>
                                    </p:cmd>
                                  </p:childTnLst>
                                </p:cTn>
                              </p:par>
                            </p:childTnLst>
                          </p:cTn>
                        </p:par>
                      </p:childTnLst>
                    </p:cTn>
                  </p:par>
                  <p:par>
                    <p:cTn id="132" fill="hold">
                      <p:stCondLst>
                        <p:cond delay="indefinite"/>
                      </p:stCondLst>
                      <p:childTnLst>
                        <p:par>
                          <p:cTn id="133" fill="hold">
                            <p:stCondLst>
                              <p:cond delay="0"/>
                            </p:stCondLst>
                            <p:childTnLst>
                              <p:par>
                                <p:cTn id="134" presetID="8" presetClass="emph" presetSubtype="0" decel="100000" fill="hold" nodeType="clickEffect">
                                  <p:stCondLst>
                                    <p:cond delay="0"/>
                                  </p:stCondLst>
                                  <p:childTnLst>
                                    <p:animRot by="21600000">
                                      <p:cBhvr>
                                        <p:cTn id="135" dur="2000" fill="hold"/>
                                        <p:tgtEl>
                                          <p:spTgt spid="71"/>
                                        </p:tgtEl>
                                        <p:attrNameLst>
                                          <p:attrName>r</p:attrName>
                                        </p:attrNameLst>
                                      </p:cBhvr>
                                    </p:animRot>
                                  </p:childTnLst>
                                </p:cTn>
                              </p:par>
                              <p:par>
                                <p:cTn id="136" presetID="3" presetClass="mediacall" presetSubtype="0" fill="hold" nodeType="withEffect">
                                  <p:stCondLst>
                                    <p:cond delay="0"/>
                                  </p:stCondLst>
                                  <p:childTnLst>
                                    <p:cmd type="call" cmd="stop">
                                      <p:cBhvr>
                                        <p:cTn id="137" dur="1" fill="hold"/>
                                        <p:tgtEl>
                                          <p:spTgt spid="74"/>
                                        </p:tgtEl>
                                      </p:cBhvr>
                                    </p:cmd>
                                  </p:childTnLst>
                                </p:cTn>
                              </p:par>
                            </p:childTnLst>
                          </p:cTn>
                        </p:par>
                      </p:childTnLst>
                    </p:cTn>
                  </p:par>
                  <p:par>
                    <p:cTn id="138" fill="hold">
                      <p:stCondLst>
                        <p:cond delay="indefinite"/>
                      </p:stCondLst>
                      <p:childTnLst>
                        <p:par>
                          <p:cTn id="139" fill="hold">
                            <p:stCondLst>
                              <p:cond delay="0"/>
                            </p:stCondLst>
                            <p:childTnLst>
                              <p:par>
                                <p:cTn id="140" presetID="8" presetClass="emph" presetSubtype="0" decel="100000" fill="hold" nodeType="clickEffect">
                                  <p:stCondLst>
                                    <p:cond delay="0"/>
                                  </p:stCondLst>
                                  <p:childTnLst>
                                    <p:animRot by="21600000">
                                      <p:cBhvr>
                                        <p:cTn id="141" dur="2000" fill="hold"/>
                                        <p:tgtEl>
                                          <p:spTgt spid="71"/>
                                        </p:tgtEl>
                                        <p:attrNameLst>
                                          <p:attrName>r</p:attrName>
                                        </p:attrNameLst>
                                      </p:cBhvr>
                                    </p:animRot>
                                  </p:childTnLst>
                                </p:cTn>
                              </p:par>
                              <p:par>
                                <p:cTn id="142" presetID="3" presetClass="mediacall" presetSubtype="0" fill="hold" nodeType="withEffect">
                                  <p:stCondLst>
                                    <p:cond delay="0"/>
                                  </p:stCondLst>
                                  <p:childTnLst>
                                    <p:cmd type="call" cmd="stop">
                                      <p:cBhvr>
                                        <p:cTn id="143" dur="1" fill="hold"/>
                                        <p:tgtEl>
                                          <p:spTgt spid="74"/>
                                        </p:tgtEl>
                                      </p:cBhvr>
                                    </p:cmd>
                                  </p:childTnLst>
                                </p:cTn>
                              </p:par>
                            </p:childTnLst>
                          </p:cTn>
                        </p:par>
                      </p:childTnLst>
                    </p:cTn>
                  </p:par>
                  <p:par>
                    <p:cTn id="144" fill="hold">
                      <p:stCondLst>
                        <p:cond delay="indefinite"/>
                      </p:stCondLst>
                      <p:childTnLst>
                        <p:par>
                          <p:cTn id="145" fill="hold">
                            <p:stCondLst>
                              <p:cond delay="0"/>
                            </p:stCondLst>
                            <p:childTnLst>
                              <p:par>
                                <p:cTn id="146" presetID="8" presetClass="emph" presetSubtype="0" decel="100000" fill="hold" nodeType="clickEffect">
                                  <p:stCondLst>
                                    <p:cond delay="0"/>
                                  </p:stCondLst>
                                  <p:childTnLst>
                                    <p:animRot by="21600000">
                                      <p:cBhvr>
                                        <p:cTn id="147" dur="2000" fill="hold"/>
                                        <p:tgtEl>
                                          <p:spTgt spid="71"/>
                                        </p:tgtEl>
                                        <p:attrNameLst>
                                          <p:attrName>r</p:attrName>
                                        </p:attrNameLst>
                                      </p:cBhvr>
                                    </p:animRot>
                                  </p:childTnLst>
                                </p:cTn>
                              </p:par>
                              <p:par>
                                <p:cTn id="148" presetID="3" presetClass="mediacall" presetSubtype="0" fill="hold" nodeType="withEffect">
                                  <p:stCondLst>
                                    <p:cond delay="0"/>
                                  </p:stCondLst>
                                  <p:childTnLst>
                                    <p:cmd type="call" cmd="stop">
                                      <p:cBhvr>
                                        <p:cTn id="149" dur="1" fill="hold"/>
                                        <p:tgtEl>
                                          <p:spTgt spid="74"/>
                                        </p:tgtEl>
                                      </p:cBhvr>
                                    </p:cmd>
                                  </p:childTnLst>
                                </p:cTn>
                              </p:par>
                            </p:childTnLst>
                          </p:cTn>
                        </p:par>
                      </p:childTnLst>
                    </p:cTn>
                  </p:par>
                  <p:par>
                    <p:cTn id="150" fill="hold">
                      <p:stCondLst>
                        <p:cond delay="indefinite"/>
                      </p:stCondLst>
                      <p:childTnLst>
                        <p:par>
                          <p:cTn id="151" fill="hold">
                            <p:stCondLst>
                              <p:cond delay="0"/>
                            </p:stCondLst>
                            <p:childTnLst>
                              <p:par>
                                <p:cTn id="152" presetID="8" presetClass="emph" presetSubtype="0" decel="100000" fill="hold" nodeType="clickEffect">
                                  <p:stCondLst>
                                    <p:cond delay="0"/>
                                  </p:stCondLst>
                                  <p:childTnLst>
                                    <p:animRot by="21600000">
                                      <p:cBhvr>
                                        <p:cTn id="153" dur="2000" fill="hold"/>
                                        <p:tgtEl>
                                          <p:spTgt spid="71"/>
                                        </p:tgtEl>
                                        <p:attrNameLst>
                                          <p:attrName>r</p:attrName>
                                        </p:attrNameLst>
                                      </p:cBhvr>
                                    </p:animRot>
                                  </p:childTnLst>
                                </p:cTn>
                              </p:par>
                              <p:par>
                                <p:cTn id="154" presetID="3" presetClass="mediacall" presetSubtype="0" fill="hold" nodeType="withEffect">
                                  <p:stCondLst>
                                    <p:cond delay="0"/>
                                  </p:stCondLst>
                                  <p:childTnLst>
                                    <p:cmd type="call" cmd="stop">
                                      <p:cBhvr>
                                        <p:cTn id="155" dur="1" fill="hold"/>
                                        <p:tgtEl>
                                          <p:spTgt spid="74"/>
                                        </p:tgtEl>
                                      </p:cBhvr>
                                    </p:cmd>
                                  </p:childTnLst>
                                </p:cTn>
                              </p:par>
                            </p:childTnLst>
                          </p:cTn>
                        </p:par>
                      </p:childTnLst>
                    </p:cTn>
                  </p:par>
                  <p:par>
                    <p:cTn id="156" fill="hold">
                      <p:stCondLst>
                        <p:cond delay="indefinite"/>
                      </p:stCondLst>
                      <p:childTnLst>
                        <p:par>
                          <p:cTn id="157" fill="hold">
                            <p:stCondLst>
                              <p:cond delay="0"/>
                            </p:stCondLst>
                            <p:childTnLst>
                              <p:par>
                                <p:cTn id="158" presetID="8" presetClass="emph" presetSubtype="0" decel="100000" fill="hold" nodeType="clickEffect">
                                  <p:stCondLst>
                                    <p:cond delay="0"/>
                                  </p:stCondLst>
                                  <p:childTnLst>
                                    <p:animRot by="21600000">
                                      <p:cBhvr>
                                        <p:cTn id="159" dur="2000" fill="hold"/>
                                        <p:tgtEl>
                                          <p:spTgt spid="71"/>
                                        </p:tgtEl>
                                        <p:attrNameLst>
                                          <p:attrName>r</p:attrName>
                                        </p:attrNameLst>
                                      </p:cBhvr>
                                    </p:animRot>
                                  </p:childTnLst>
                                </p:cTn>
                              </p:par>
                              <p:par>
                                <p:cTn id="160" presetID="3" presetClass="mediacall" presetSubtype="0" fill="hold" nodeType="withEffect">
                                  <p:stCondLst>
                                    <p:cond delay="0"/>
                                  </p:stCondLst>
                                  <p:childTnLst>
                                    <p:cmd type="call" cmd="stop">
                                      <p:cBhvr>
                                        <p:cTn id="161" dur="1" fill="hold"/>
                                        <p:tgtEl>
                                          <p:spTgt spid="74"/>
                                        </p:tgtEl>
                                      </p:cBhvr>
                                    </p:cmd>
                                  </p:childTnLst>
                                </p:cTn>
                              </p:par>
                            </p:childTnLst>
                          </p:cTn>
                        </p:par>
                      </p:childTnLst>
                    </p:cTn>
                  </p:par>
                  <p:par>
                    <p:cTn id="162" fill="hold">
                      <p:stCondLst>
                        <p:cond delay="indefinite"/>
                      </p:stCondLst>
                      <p:childTnLst>
                        <p:par>
                          <p:cTn id="163" fill="hold">
                            <p:stCondLst>
                              <p:cond delay="0"/>
                            </p:stCondLst>
                            <p:childTnLst>
                              <p:par>
                                <p:cTn id="164" presetID="8" presetClass="emph" presetSubtype="0" decel="100000" fill="hold" nodeType="clickEffect">
                                  <p:stCondLst>
                                    <p:cond delay="0"/>
                                  </p:stCondLst>
                                  <p:childTnLst>
                                    <p:animRot by="21600000">
                                      <p:cBhvr>
                                        <p:cTn id="165" dur="2000" fill="hold"/>
                                        <p:tgtEl>
                                          <p:spTgt spid="71"/>
                                        </p:tgtEl>
                                        <p:attrNameLst>
                                          <p:attrName>r</p:attrName>
                                        </p:attrNameLst>
                                      </p:cBhvr>
                                    </p:animRot>
                                  </p:childTnLst>
                                </p:cTn>
                              </p:par>
                              <p:par>
                                <p:cTn id="166" presetID="3" presetClass="mediacall" presetSubtype="0" fill="hold" nodeType="withEffect">
                                  <p:stCondLst>
                                    <p:cond delay="0"/>
                                  </p:stCondLst>
                                  <p:childTnLst>
                                    <p:cmd type="call" cmd="stop">
                                      <p:cBhvr>
                                        <p:cTn id="167" dur="1" fill="hold"/>
                                        <p:tgtEl>
                                          <p:spTgt spid="74"/>
                                        </p:tgtEl>
                                      </p:cBhvr>
                                    </p:cmd>
                                  </p:childTnLst>
                                </p:cTn>
                              </p:par>
                            </p:childTnLst>
                          </p:cTn>
                        </p:par>
                      </p:childTnLst>
                    </p:cTn>
                  </p:par>
                  <p:par>
                    <p:cTn id="168" fill="hold">
                      <p:stCondLst>
                        <p:cond delay="indefinite"/>
                      </p:stCondLst>
                      <p:childTnLst>
                        <p:par>
                          <p:cTn id="169" fill="hold">
                            <p:stCondLst>
                              <p:cond delay="0"/>
                            </p:stCondLst>
                            <p:childTnLst>
                              <p:par>
                                <p:cTn id="170" presetID="8" presetClass="emph" presetSubtype="0" decel="100000" fill="hold" nodeType="clickEffect">
                                  <p:stCondLst>
                                    <p:cond delay="0"/>
                                  </p:stCondLst>
                                  <p:childTnLst>
                                    <p:animRot by="21600000">
                                      <p:cBhvr>
                                        <p:cTn id="171" dur="2000" fill="hold"/>
                                        <p:tgtEl>
                                          <p:spTgt spid="71"/>
                                        </p:tgtEl>
                                        <p:attrNameLst>
                                          <p:attrName>r</p:attrName>
                                        </p:attrNameLst>
                                      </p:cBhvr>
                                    </p:animRot>
                                  </p:childTnLst>
                                </p:cTn>
                              </p:par>
                              <p:par>
                                <p:cTn id="172" presetID="3" presetClass="mediacall" presetSubtype="0" fill="hold" nodeType="withEffect">
                                  <p:stCondLst>
                                    <p:cond delay="0"/>
                                  </p:stCondLst>
                                  <p:childTnLst>
                                    <p:cmd type="call" cmd="stop">
                                      <p:cBhvr>
                                        <p:cTn id="173" dur="1" fill="hold"/>
                                        <p:tgtEl>
                                          <p:spTgt spid="74"/>
                                        </p:tgtEl>
                                      </p:cBhvr>
                                    </p:cmd>
                                  </p:childTnLst>
                                </p:cTn>
                              </p:par>
                            </p:childTnLst>
                          </p:cTn>
                        </p:par>
                      </p:childTnLst>
                    </p:cTn>
                  </p:par>
                  <p:par>
                    <p:cTn id="174" fill="hold">
                      <p:stCondLst>
                        <p:cond delay="indefinite"/>
                      </p:stCondLst>
                      <p:childTnLst>
                        <p:par>
                          <p:cTn id="175" fill="hold">
                            <p:stCondLst>
                              <p:cond delay="0"/>
                            </p:stCondLst>
                            <p:childTnLst>
                              <p:par>
                                <p:cTn id="176" presetID="8" presetClass="emph" presetSubtype="0" decel="100000" fill="hold" nodeType="clickEffect">
                                  <p:stCondLst>
                                    <p:cond delay="0"/>
                                  </p:stCondLst>
                                  <p:childTnLst>
                                    <p:animRot by="21600000">
                                      <p:cBhvr>
                                        <p:cTn id="177" dur="2000" fill="hold"/>
                                        <p:tgtEl>
                                          <p:spTgt spid="71"/>
                                        </p:tgtEl>
                                        <p:attrNameLst>
                                          <p:attrName>r</p:attrName>
                                        </p:attrNameLst>
                                      </p:cBhvr>
                                    </p:animRot>
                                  </p:childTnLst>
                                </p:cTn>
                              </p:par>
                              <p:par>
                                <p:cTn id="178" presetID="3" presetClass="mediacall" presetSubtype="0" fill="hold" nodeType="withEffect">
                                  <p:stCondLst>
                                    <p:cond delay="0"/>
                                  </p:stCondLst>
                                  <p:childTnLst>
                                    <p:cmd type="call" cmd="stop">
                                      <p:cBhvr>
                                        <p:cTn id="179" dur="1" fill="hold"/>
                                        <p:tgtEl>
                                          <p:spTgt spid="74"/>
                                        </p:tgtEl>
                                      </p:cBhvr>
                                    </p:cmd>
                                  </p:childTnLst>
                                </p:cTn>
                              </p:par>
                            </p:childTnLst>
                          </p:cTn>
                        </p:par>
                      </p:childTnLst>
                    </p:cTn>
                  </p:par>
                  <p:par>
                    <p:cTn id="180" fill="hold">
                      <p:stCondLst>
                        <p:cond delay="indefinite"/>
                      </p:stCondLst>
                      <p:childTnLst>
                        <p:par>
                          <p:cTn id="181" fill="hold">
                            <p:stCondLst>
                              <p:cond delay="0"/>
                            </p:stCondLst>
                            <p:childTnLst>
                              <p:par>
                                <p:cTn id="182" presetID="8" presetClass="emph" presetSubtype="0" decel="100000" fill="hold" nodeType="clickEffect">
                                  <p:stCondLst>
                                    <p:cond delay="0"/>
                                  </p:stCondLst>
                                  <p:childTnLst>
                                    <p:animRot by="21600000">
                                      <p:cBhvr>
                                        <p:cTn id="183" dur="2000" fill="hold"/>
                                        <p:tgtEl>
                                          <p:spTgt spid="71"/>
                                        </p:tgtEl>
                                        <p:attrNameLst>
                                          <p:attrName>r</p:attrName>
                                        </p:attrNameLst>
                                      </p:cBhvr>
                                    </p:animRot>
                                  </p:childTnLst>
                                </p:cTn>
                              </p:par>
                              <p:par>
                                <p:cTn id="184" presetID="3" presetClass="mediacall" presetSubtype="0" fill="hold" nodeType="withEffect">
                                  <p:stCondLst>
                                    <p:cond delay="0"/>
                                  </p:stCondLst>
                                  <p:childTnLst>
                                    <p:cmd type="call" cmd="stop">
                                      <p:cBhvr>
                                        <p:cTn id="185" dur="1" fill="hold"/>
                                        <p:tgtEl>
                                          <p:spTgt spid="74"/>
                                        </p:tgtEl>
                                      </p:cBhvr>
                                    </p:cmd>
                                  </p:childTnLst>
                                </p:cTn>
                              </p:par>
                            </p:childTnLst>
                          </p:cTn>
                        </p:par>
                      </p:childTnLst>
                    </p:cTn>
                  </p:par>
                  <p:par>
                    <p:cTn id="186" fill="hold">
                      <p:stCondLst>
                        <p:cond delay="indefinite"/>
                      </p:stCondLst>
                      <p:childTnLst>
                        <p:par>
                          <p:cTn id="187" fill="hold">
                            <p:stCondLst>
                              <p:cond delay="0"/>
                            </p:stCondLst>
                            <p:childTnLst>
                              <p:par>
                                <p:cTn id="188" presetID="8" presetClass="emph" presetSubtype="0" decel="100000" fill="hold" nodeType="clickEffect">
                                  <p:stCondLst>
                                    <p:cond delay="0"/>
                                  </p:stCondLst>
                                  <p:childTnLst>
                                    <p:animRot by="21600000">
                                      <p:cBhvr>
                                        <p:cTn id="189" dur="2000" fill="hold"/>
                                        <p:tgtEl>
                                          <p:spTgt spid="71"/>
                                        </p:tgtEl>
                                        <p:attrNameLst>
                                          <p:attrName>r</p:attrName>
                                        </p:attrNameLst>
                                      </p:cBhvr>
                                    </p:animRot>
                                  </p:childTnLst>
                                </p:cTn>
                              </p:par>
                              <p:par>
                                <p:cTn id="190" presetID="3" presetClass="mediacall" presetSubtype="0" fill="hold" nodeType="withEffect">
                                  <p:stCondLst>
                                    <p:cond delay="0"/>
                                  </p:stCondLst>
                                  <p:childTnLst>
                                    <p:cmd type="call" cmd="stop">
                                      <p:cBhvr>
                                        <p:cTn id="191" dur="1" fill="hold"/>
                                        <p:tgtEl>
                                          <p:spTgt spid="74"/>
                                        </p:tgtEl>
                                      </p:cBhvr>
                                    </p:cmd>
                                  </p:childTnLst>
                                </p:cTn>
                              </p:par>
                            </p:childTnLst>
                          </p:cTn>
                        </p:par>
                      </p:childTnLst>
                    </p:cTn>
                  </p:par>
                  <p:par>
                    <p:cTn id="192" fill="hold">
                      <p:stCondLst>
                        <p:cond delay="indefinite"/>
                      </p:stCondLst>
                      <p:childTnLst>
                        <p:par>
                          <p:cTn id="193" fill="hold">
                            <p:stCondLst>
                              <p:cond delay="0"/>
                            </p:stCondLst>
                            <p:childTnLst>
                              <p:par>
                                <p:cTn id="194" presetID="8" presetClass="emph" presetSubtype="0" decel="100000" fill="hold" nodeType="clickEffect">
                                  <p:stCondLst>
                                    <p:cond delay="0"/>
                                  </p:stCondLst>
                                  <p:childTnLst>
                                    <p:animRot by="21600000">
                                      <p:cBhvr>
                                        <p:cTn id="195" dur="2000" fill="hold"/>
                                        <p:tgtEl>
                                          <p:spTgt spid="71"/>
                                        </p:tgtEl>
                                        <p:attrNameLst>
                                          <p:attrName>r</p:attrName>
                                        </p:attrNameLst>
                                      </p:cBhvr>
                                    </p:animRot>
                                  </p:childTnLst>
                                </p:cTn>
                              </p:par>
                              <p:par>
                                <p:cTn id="196" presetID="3" presetClass="mediacall" presetSubtype="0" fill="hold" nodeType="withEffect">
                                  <p:stCondLst>
                                    <p:cond delay="0"/>
                                  </p:stCondLst>
                                  <p:childTnLst>
                                    <p:cmd type="call" cmd="stop">
                                      <p:cBhvr>
                                        <p:cTn id="197" dur="1" fill="hold"/>
                                        <p:tgtEl>
                                          <p:spTgt spid="74"/>
                                        </p:tgtEl>
                                      </p:cBhvr>
                                    </p:cmd>
                                  </p:childTnLst>
                                </p:cTn>
                              </p:par>
                            </p:childTnLst>
                          </p:cTn>
                        </p:par>
                      </p:childTnLst>
                    </p:cTn>
                  </p:par>
                  <p:par>
                    <p:cTn id="198" fill="hold">
                      <p:stCondLst>
                        <p:cond delay="indefinite"/>
                      </p:stCondLst>
                      <p:childTnLst>
                        <p:par>
                          <p:cTn id="199" fill="hold">
                            <p:stCondLst>
                              <p:cond delay="0"/>
                            </p:stCondLst>
                            <p:childTnLst>
                              <p:par>
                                <p:cTn id="200" presetID="8" presetClass="emph" presetSubtype="0" decel="100000" fill="hold" nodeType="clickEffect">
                                  <p:stCondLst>
                                    <p:cond delay="0"/>
                                  </p:stCondLst>
                                  <p:childTnLst>
                                    <p:animRot by="21600000">
                                      <p:cBhvr>
                                        <p:cTn id="201" dur="2000" fill="hold"/>
                                        <p:tgtEl>
                                          <p:spTgt spid="71"/>
                                        </p:tgtEl>
                                        <p:attrNameLst>
                                          <p:attrName>r</p:attrName>
                                        </p:attrNameLst>
                                      </p:cBhvr>
                                    </p:animRot>
                                  </p:childTnLst>
                                </p:cTn>
                              </p:par>
                              <p:par>
                                <p:cTn id="202" presetID="3" presetClass="mediacall" presetSubtype="0" fill="hold" nodeType="withEffect">
                                  <p:stCondLst>
                                    <p:cond delay="0"/>
                                  </p:stCondLst>
                                  <p:childTnLst>
                                    <p:cmd type="call" cmd="stop">
                                      <p:cBhvr>
                                        <p:cTn id="203" dur="1" fill="hold"/>
                                        <p:tgtEl>
                                          <p:spTgt spid="74"/>
                                        </p:tgtEl>
                                      </p:cBhvr>
                                    </p:cmd>
                                  </p:childTnLst>
                                </p:cTn>
                              </p:par>
                            </p:childTnLst>
                          </p:cTn>
                        </p:par>
                      </p:childTnLst>
                    </p:cTn>
                  </p:par>
                  <p:par>
                    <p:cTn id="204" fill="hold">
                      <p:stCondLst>
                        <p:cond delay="indefinite"/>
                      </p:stCondLst>
                      <p:childTnLst>
                        <p:par>
                          <p:cTn id="205" fill="hold">
                            <p:stCondLst>
                              <p:cond delay="0"/>
                            </p:stCondLst>
                            <p:childTnLst>
                              <p:par>
                                <p:cTn id="206" presetID="8" presetClass="emph" presetSubtype="0" decel="100000" fill="hold" nodeType="clickEffect">
                                  <p:stCondLst>
                                    <p:cond delay="0"/>
                                  </p:stCondLst>
                                  <p:childTnLst>
                                    <p:animRot by="21600000">
                                      <p:cBhvr>
                                        <p:cTn id="207" dur="2000" fill="hold"/>
                                        <p:tgtEl>
                                          <p:spTgt spid="71"/>
                                        </p:tgtEl>
                                        <p:attrNameLst>
                                          <p:attrName>r</p:attrName>
                                        </p:attrNameLst>
                                      </p:cBhvr>
                                    </p:animRot>
                                  </p:childTnLst>
                                </p:cTn>
                              </p:par>
                              <p:par>
                                <p:cTn id="208" presetID="3" presetClass="mediacall" presetSubtype="0" fill="hold" nodeType="withEffect">
                                  <p:stCondLst>
                                    <p:cond delay="0"/>
                                  </p:stCondLst>
                                  <p:childTnLst>
                                    <p:cmd type="call" cmd="stop">
                                      <p:cBhvr>
                                        <p:cTn id="209" dur="1" fill="hold"/>
                                        <p:tgtEl>
                                          <p:spTgt spid="74"/>
                                        </p:tgtEl>
                                      </p:cBhvr>
                                    </p:cmd>
                                  </p:childTnLst>
                                </p:cTn>
                              </p:par>
                            </p:childTnLst>
                          </p:cTn>
                        </p:par>
                      </p:childTnLst>
                    </p:cTn>
                  </p:par>
                  <p:par>
                    <p:cTn id="210" fill="hold">
                      <p:stCondLst>
                        <p:cond delay="indefinite"/>
                      </p:stCondLst>
                      <p:childTnLst>
                        <p:par>
                          <p:cTn id="211" fill="hold">
                            <p:stCondLst>
                              <p:cond delay="0"/>
                            </p:stCondLst>
                            <p:childTnLst>
                              <p:par>
                                <p:cTn id="212" presetID="8" presetClass="emph" presetSubtype="0" decel="100000" fill="hold" nodeType="clickEffect">
                                  <p:stCondLst>
                                    <p:cond delay="0"/>
                                  </p:stCondLst>
                                  <p:childTnLst>
                                    <p:animRot by="21600000">
                                      <p:cBhvr>
                                        <p:cTn id="213" dur="2000" fill="hold"/>
                                        <p:tgtEl>
                                          <p:spTgt spid="71"/>
                                        </p:tgtEl>
                                        <p:attrNameLst>
                                          <p:attrName>r</p:attrName>
                                        </p:attrNameLst>
                                      </p:cBhvr>
                                    </p:animRot>
                                  </p:childTnLst>
                                </p:cTn>
                              </p:par>
                              <p:par>
                                <p:cTn id="214" presetID="3" presetClass="mediacall" presetSubtype="0" fill="hold" nodeType="withEffect">
                                  <p:stCondLst>
                                    <p:cond delay="0"/>
                                  </p:stCondLst>
                                  <p:childTnLst>
                                    <p:cmd type="call" cmd="stop">
                                      <p:cBhvr>
                                        <p:cTn id="215" dur="1" fill="hold"/>
                                        <p:tgtEl>
                                          <p:spTgt spid="74"/>
                                        </p:tgtEl>
                                      </p:cBhvr>
                                    </p:cmd>
                                  </p:childTnLst>
                                </p:cTn>
                              </p:par>
                            </p:childTnLst>
                          </p:cTn>
                        </p:par>
                      </p:childTnLst>
                    </p:cTn>
                  </p:par>
                  <p:par>
                    <p:cTn id="216" fill="hold">
                      <p:stCondLst>
                        <p:cond delay="indefinite"/>
                      </p:stCondLst>
                      <p:childTnLst>
                        <p:par>
                          <p:cTn id="217" fill="hold">
                            <p:stCondLst>
                              <p:cond delay="0"/>
                            </p:stCondLst>
                            <p:childTnLst>
                              <p:par>
                                <p:cTn id="218" presetID="8" presetClass="emph" presetSubtype="0" decel="100000" fill="hold" nodeType="clickEffect">
                                  <p:stCondLst>
                                    <p:cond delay="0"/>
                                  </p:stCondLst>
                                  <p:childTnLst>
                                    <p:animRot by="21600000">
                                      <p:cBhvr>
                                        <p:cTn id="219" dur="2000" fill="hold"/>
                                        <p:tgtEl>
                                          <p:spTgt spid="71"/>
                                        </p:tgtEl>
                                        <p:attrNameLst>
                                          <p:attrName>r</p:attrName>
                                        </p:attrNameLst>
                                      </p:cBhvr>
                                    </p:animRot>
                                  </p:childTnLst>
                                </p:cTn>
                              </p:par>
                              <p:par>
                                <p:cTn id="220" presetID="3" presetClass="mediacall" presetSubtype="0" fill="hold" nodeType="withEffect">
                                  <p:stCondLst>
                                    <p:cond delay="0"/>
                                  </p:stCondLst>
                                  <p:childTnLst>
                                    <p:cmd type="call" cmd="stop">
                                      <p:cBhvr>
                                        <p:cTn id="221" dur="1" fill="hold"/>
                                        <p:tgtEl>
                                          <p:spTgt spid="74"/>
                                        </p:tgtEl>
                                      </p:cBhvr>
                                    </p:cmd>
                                  </p:childTnLst>
                                </p:cTn>
                              </p:par>
                            </p:childTnLst>
                          </p:cTn>
                        </p:par>
                      </p:childTnLst>
                    </p:cTn>
                  </p:par>
                  <p:par>
                    <p:cTn id="222" fill="hold">
                      <p:stCondLst>
                        <p:cond delay="indefinite"/>
                      </p:stCondLst>
                      <p:childTnLst>
                        <p:par>
                          <p:cTn id="223" fill="hold">
                            <p:stCondLst>
                              <p:cond delay="0"/>
                            </p:stCondLst>
                            <p:childTnLst>
                              <p:par>
                                <p:cTn id="224" presetID="8" presetClass="emph" presetSubtype="0" decel="100000" fill="hold" nodeType="clickEffect">
                                  <p:stCondLst>
                                    <p:cond delay="0"/>
                                  </p:stCondLst>
                                  <p:childTnLst>
                                    <p:animRot by="21600000">
                                      <p:cBhvr>
                                        <p:cTn id="225" dur="2000" fill="hold"/>
                                        <p:tgtEl>
                                          <p:spTgt spid="71"/>
                                        </p:tgtEl>
                                        <p:attrNameLst>
                                          <p:attrName>r</p:attrName>
                                        </p:attrNameLst>
                                      </p:cBhvr>
                                    </p:animRot>
                                  </p:childTnLst>
                                </p:cTn>
                              </p:par>
                              <p:par>
                                <p:cTn id="226" presetID="3" presetClass="mediacall" presetSubtype="0" fill="hold" nodeType="withEffect">
                                  <p:stCondLst>
                                    <p:cond delay="0"/>
                                  </p:stCondLst>
                                  <p:childTnLst>
                                    <p:cmd type="call" cmd="stop">
                                      <p:cBhvr>
                                        <p:cTn id="227" dur="1" fill="hold"/>
                                        <p:tgtEl>
                                          <p:spTgt spid="74"/>
                                        </p:tgtEl>
                                      </p:cBhvr>
                                    </p:cmd>
                                  </p:childTnLst>
                                </p:cTn>
                              </p:par>
                            </p:childTnLst>
                          </p:cTn>
                        </p:par>
                      </p:childTnLst>
                    </p:cTn>
                  </p:par>
                  <p:par>
                    <p:cTn id="228" fill="hold">
                      <p:stCondLst>
                        <p:cond delay="indefinite"/>
                      </p:stCondLst>
                      <p:childTnLst>
                        <p:par>
                          <p:cTn id="229" fill="hold">
                            <p:stCondLst>
                              <p:cond delay="0"/>
                            </p:stCondLst>
                            <p:childTnLst>
                              <p:par>
                                <p:cTn id="230" presetID="8" presetClass="emph" presetSubtype="0" decel="100000" fill="hold" nodeType="clickEffect">
                                  <p:stCondLst>
                                    <p:cond delay="0"/>
                                  </p:stCondLst>
                                  <p:childTnLst>
                                    <p:animRot by="21600000">
                                      <p:cBhvr>
                                        <p:cTn id="231" dur="2000" fill="hold"/>
                                        <p:tgtEl>
                                          <p:spTgt spid="71"/>
                                        </p:tgtEl>
                                        <p:attrNameLst>
                                          <p:attrName>r</p:attrName>
                                        </p:attrNameLst>
                                      </p:cBhvr>
                                    </p:animRot>
                                  </p:childTnLst>
                                </p:cTn>
                              </p:par>
                              <p:par>
                                <p:cTn id="232" presetID="3" presetClass="mediacall" presetSubtype="0" fill="hold" nodeType="withEffect">
                                  <p:stCondLst>
                                    <p:cond delay="0"/>
                                  </p:stCondLst>
                                  <p:childTnLst>
                                    <p:cmd type="call" cmd="stop">
                                      <p:cBhvr>
                                        <p:cTn id="233" dur="1" fill="hold"/>
                                        <p:tgtEl>
                                          <p:spTgt spid="74"/>
                                        </p:tgtEl>
                                      </p:cBhvr>
                                    </p:cmd>
                                  </p:childTnLst>
                                </p:cTn>
                              </p:par>
                            </p:childTnLst>
                          </p:cTn>
                        </p:par>
                      </p:childTnLst>
                    </p:cTn>
                  </p:par>
                  <p:par>
                    <p:cTn id="234" fill="hold">
                      <p:stCondLst>
                        <p:cond delay="indefinite"/>
                      </p:stCondLst>
                      <p:childTnLst>
                        <p:par>
                          <p:cTn id="235" fill="hold">
                            <p:stCondLst>
                              <p:cond delay="0"/>
                            </p:stCondLst>
                            <p:childTnLst>
                              <p:par>
                                <p:cTn id="236" presetID="8" presetClass="emph" presetSubtype="0" decel="100000" fill="hold" nodeType="clickEffect">
                                  <p:stCondLst>
                                    <p:cond delay="0"/>
                                  </p:stCondLst>
                                  <p:childTnLst>
                                    <p:animRot by="21600000">
                                      <p:cBhvr>
                                        <p:cTn id="237" dur="2000" fill="hold"/>
                                        <p:tgtEl>
                                          <p:spTgt spid="71"/>
                                        </p:tgtEl>
                                        <p:attrNameLst>
                                          <p:attrName>r</p:attrName>
                                        </p:attrNameLst>
                                      </p:cBhvr>
                                    </p:animRot>
                                  </p:childTnLst>
                                </p:cTn>
                              </p:par>
                              <p:par>
                                <p:cTn id="238" presetID="3" presetClass="mediacall" presetSubtype="0" fill="hold" nodeType="withEffect">
                                  <p:stCondLst>
                                    <p:cond delay="0"/>
                                  </p:stCondLst>
                                  <p:childTnLst>
                                    <p:cmd type="call" cmd="stop">
                                      <p:cBhvr>
                                        <p:cTn id="239" dur="1" fill="hold"/>
                                        <p:tgtEl>
                                          <p:spTgt spid="74"/>
                                        </p:tgtEl>
                                      </p:cBhvr>
                                    </p:cmd>
                                  </p:childTnLst>
                                </p:cTn>
                              </p:par>
                            </p:childTnLst>
                          </p:cTn>
                        </p:par>
                      </p:childTnLst>
                    </p:cTn>
                  </p:par>
                  <p:par>
                    <p:cTn id="240" fill="hold">
                      <p:stCondLst>
                        <p:cond delay="indefinite"/>
                      </p:stCondLst>
                      <p:childTnLst>
                        <p:par>
                          <p:cTn id="241" fill="hold">
                            <p:stCondLst>
                              <p:cond delay="0"/>
                            </p:stCondLst>
                            <p:childTnLst>
                              <p:par>
                                <p:cTn id="242" presetID="8" presetClass="emph" presetSubtype="0" decel="100000" fill="hold" nodeType="clickEffect">
                                  <p:stCondLst>
                                    <p:cond delay="0"/>
                                  </p:stCondLst>
                                  <p:childTnLst>
                                    <p:animRot by="21600000">
                                      <p:cBhvr>
                                        <p:cTn id="243" dur="2000" fill="hold"/>
                                        <p:tgtEl>
                                          <p:spTgt spid="71"/>
                                        </p:tgtEl>
                                        <p:attrNameLst>
                                          <p:attrName>r</p:attrName>
                                        </p:attrNameLst>
                                      </p:cBhvr>
                                    </p:animRot>
                                  </p:childTnLst>
                                </p:cTn>
                              </p:par>
                              <p:par>
                                <p:cTn id="244" presetID="3" presetClass="mediacall" presetSubtype="0" fill="hold" nodeType="withEffect">
                                  <p:stCondLst>
                                    <p:cond delay="0"/>
                                  </p:stCondLst>
                                  <p:childTnLst>
                                    <p:cmd type="call" cmd="stop">
                                      <p:cBhvr>
                                        <p:cTn id="245" dur="1" fill="hold"/>
                                        <p:tgtEl>
                                          <p:spTgt spid="74"/>
                                        </p:tgtEl>
                                      </p:cBhvr>
                                    </p:cmd>
                                  </p:childTnLst>
                                </p:cTn>
                              </p:par>
                            </p:childTnLst>
                          </p:cTn>
                        </p:par>
                      </p:childTnLst>
                    </p:cTn>
                  </p:par>
                  <p:par>
                    <p:cTn id="246" fill="hold">
                      <p:stCondLst>
                        <p:cond delay="indefinite"/>
                      </p:stCondLst>
                      <p:childTnLst>
                        <p:par>
                          <p:cTn id="247" fill="hold">
                            <p:stCondLst>
                              <p:cond delay="0"/>
                            </p:stCondLst>
                            <p:childTnLst>
                              <p:par>
                                <p:cTn id="248" presetID="8" presetClass="emph" presetSubtype="0" decel="100000" fill="hold" nodeType="clickEffect">
                                  <p:stCondLst>
                                    <p:cond delay="0"/>
                                  </p:stCondLst>
                                  <p:childTnLst>
                                    <p:animRot by="21600000">
                                      <p:cBhvr>
                                        <p:cTn id="249" dur="2000" fill="hold"/>
                                        <p:tgtEl>
                                          <p:spTgt spid="71"/>
                                        </p:tgtEl>
                                        <p:attrNameLst>
                                          <p:attrName>r</p:attrName>
                                        </p:attrNameLst>
                                      </p:cBhvr>
                                    </p:animRot>
                                  </p:childTnLst>
                                </p:cTn>
                              </p:par>
                              <p:par>
                                <p:cTn id="250" presetID="3" presetClass="mediacall" presetSubtype="0" fill="hold" nodeType="withEffect">
                                  <p:stCondLst>
                                    <p:cond delay="0"/>
                                  </p:stCondLst>
                                  <p:childTnLst>
                                    <p:cmd type="call" cmd="stop">
                                      <p:cBhvr>
                                        <p:cTn id="251" dur="1" fill="hold"/>
                                        <p:tgtEl>
                                          <p:spTgt spid="74"/>
                                        </p:tgtEl>
                                      </p:cBhvr>
                                    </p:cmd>
                                  </p:childTnLst>
                                </p:cTn>
                              </p:par>
                            </p:childTnLst>
                          </p:cTn>
                        </p:par>
                      </p:childTnLst>
                    </p:cTn>
                  </p:par>
                  <p:par>
                    <p:cTn id="252" fill="hold">
                      <p:stCondLst>
                        <p:cond delay="indefinite"/>
                      </p:stCondLst>
                      <p:childTnLst>
                        <p:par>
                          <p:cTn id="253" fill="hold">
                            <p:stCondLst>
                              <p:cond delay="0"/>
                            </p:stCondLst>
                            <p:childTnLst>
                              <p:par>
                                <p:cTn id="254" presetID="8" presetClass="emph" presetSubtype="0" decel="100000" fill="hold" nodeType="clickEffect">
                                  <p:stCondLst>
                                    <p:cond delay="0"/>
                                  </p:stCondLst>
                                  <p:childTnLst>
                                    <p:animRot by="21600000">
                                      <p:cBhvr>
                                        <p:cTn id="255" dur="2000" fill="hold"/>
                                        <p:tgtEl>
                                          <p:spTgt spid="71"/>
                                        </p:tgtEl>
                                        <p:attrNameLst>
                                          <p:attrName>r</p:attrName>
                                        </p:attrNameLst>
                                      </p:cBhvr>
                                    </p:animRot>
                                  </p:childTnLst>
                                </p:cTn>
                              </p:par>
                              <p:par>
                                <p:cTn id="256" presetID="3" presetClass="mediacall" presetSubtype="0" fill="hold" nodeType="withEffect">
                                  <p:stCondLst>
                                    <p:cond delay="0"/>
                                  </p:stCondLst>
                                  <p:childTnLst>
                                    <p:cmd type="call" cmd="stop">
                                      <p:cBhvr>
                                        <p:cTn id="257" dur="1" fill="hold"/>
                                        <p:tgtEl>
                                          <p:spTgt spid="74"/>
                                        </p:tgtEl>
                                      </p:cBhvr>
                                    </p:cmd>
                                  </p:childTnLst>
                                </p:cTn>
                              </p:par>
                            </p:childTnLst>
                          </p:cTn>
                        </p:par>
                      </p:childTnLst>
                    </p:cTn>
                  </p:par>
                  <p:par>
                    <p:cTn id="258" fill="hold">
                      <p:stCondLst>
                        <p:cond delay="indefinite"/>
                      </p:stCondLst>
                      <p:childTnLst>
                        <p:par>
                          <p:cTn id="259" fill="hold">
                            <p:stCondLst>
                              <p:cond delay="0"/>
                            </p:stCondLst>
                            <p:childTnLst>
                              <p:par>
                                <p:cTn id="260" presetID="8" presetClass="emph" presetSubtype="0" decel="100000" fill="hold" nodeType="clickEffect">
                                  <p:stCondLst>
                                    <p:cond delay="0"/>
                                  </p:stCondLst>
                                  <p:childTnLst>
                                    <p:animRot by="21600000">
                                      <p:cBhvr>
                                        <p:cTn id="261" dur="2000" fill="hold"/>
                                        <p:tgtEl>
                                          <p:spTgt spid="71"/>
                                        </p:tgtEl>
                                        <p:attrNameLst>
                                          <p:attrName>r</p:attrName>
                                        </p:attrNameLst>
                                      </p:cBhvr>
                                    </p:animRot>
                                  </p:childTnLst>
                                </p:cTn>
                              </p:par>
                              <p:par>
                                <p:cTn id="262" presetID="3" presetClass="mediacall" presetSubtype="0" fill="hold" nodeType="withEffect">
                                  <p:stCondLst>
                                    <p:cond delay="0"/>
                                  </p:stCondLst>
                                  <p:childTnLst>
                                    <p:cmd type="call" cmd="stop">
                                      <p:cBhvr>
                                        <p:cTn id="263" dur="1" fill="hold"/>
                                        <p:tgtEl>
                                          <p:spTgt spid="74"/>
                                        </p:tgtEl>
                                      </p:cBhvr>
                                    </p:cmd>
                                  </p:childTnLst>
                                </p:cTn>
                              </p:par>
                            </p:childTnLst>
                          </p:cTn>
                        </p:par>
                      </p:childTnLst>
                    </p:cTn>
                  </p:par>
                  <p:par>
                    <p:cTn id="264" fill="hold">
                      <p:stCondLst>
                        <p:cond delay="indefinite"/>
                      </p:stCondLst>
                      <p:childTnLst>
                        <p:par>
                          <p:cTn id="265" fill="hold">
                            <p:stCondLst>
                              <p:cond delay="0"/>
                            </p:stCondLst>
                            <p:childTnLst>
                              <p:par>
                                <p:cTn id="266" presetID="8" presetClass="emph" presetSubtype="0" decel="100000" fill="hold" nodeType="clickEffect">
                                  <p:stCondLst>
                                    <p:cond delay="0"/>
                                  </p:stCondLst>
                                  <p:childTnLst>
                                    <p:animRot by="21600000">
                                      <p:cBhvr>
                                        <p:cTn id="267" dur="2000" fill="hold"/>
                                        <p:tgtEl>
                                          <p:spTgt spid="71"/>
                                        </p:tgtEl>
                                        <p:attrNameLst>
                                          <p:attrName>r</p:attrName>
                                        </p:attrNameLst>
                                      </p:cBhvr>
                                    </p:animRot>
                                  </p:childTnLst>
                                </p:cTn>
                              </p:par>
                              <p:par>
                                <p:cTn id="268" presetID="3" presetClass="mediacall" presetSubtype="0" fill="hold" nodeType="withEffect">
                                  <p:stCondLst>
                                    <p:cond delay="0"/>
                                  </p:stCondLst>
                                  <p:childTnLst>
                                    <p:cmd type="call" cmd="stop">
                                      <p:cBhvr>
                                        <p:cTn id="269" dur="1" fill="hold"/>
                                        <p:tgtEl>
                                          <p:spTgt spid="74"/>
                                        </p:tgtEl>
                                      </p:cBhvr>
                                    </p:cmd>
                                  </p:childTnLst>
                                </p:cTn>
                              </p:par>
                            </p:childTnLst>
                          </p:cTn>
                        </p:par>
                      </p:childTnLst>
                    </p:cTn>
                  </p:par>
                  <p:par>
                    <p:cTn id="270" fill="hold">
                      <p:stCondLst>
                        <p:cond delay="indefinite"/>
                      </p:stCondLst>
                      <p:childTnLst>
                        <p:par>
                          <p:cTn id="271" fill="hold">
                            <p:stCondLst>
                              <p:cond delay="0"/>
                            </p:stCondLst>
                            <p:childTnLst>
                              <p:par>
                                <p:cTn id="272" presetID="8" presetClass="emph" presetSubtype="0" decel="100000" fill="hold" nodeType="clickEffect">
                                  <p:stCondLst>
                                    <p:cond delay="0"/>
                                  </p:stCondLst>
                                  <p:childTnLst>
                                    <p:animRot by="21600000">
                                      <p:cBhvr>
                                        <p:cTn id="273" dur="2000" fill="hold"/>
                                        <p:tgtEl>
                                          <p:spTgt spid="71"/>
                                        </p:tgtEl>
                                        <p:attrNameLst>
                                          <p:attrName>r</p:attrName>
                                        </p:attrNameLst>
                                      </p:cBhvr>
                                    </p:animRot>
                                  </p:childTnLst>
                                </p:cTn>
                              </p:par>
                              <p:par>
                                <p:cTn id="274" presetID="3" presetClass="mediacall" presetSubtype="0" fill="hold" nodeType="withEffect">
                                  <p:stCondLst>
                                    <p:cond delay="0"/>
                                  </p:stCondLst>
                                  <p:childTnLst>
                                    <p:cmd type="call" cmd="stop">
                                      <p:cBhvr>
                                        <p:cTn id="275" dur="1" fill="hold"/>
                                        <p:tgtEl>
                                          <p:spTgt spid="74"/>
                                        </p:tgtEl>
                                      </p:cBhvr>
                                    </p:cmd>
                                  </p:childTnLst>
                                </p:cTn>
                              </p:par>
                            </p:childTnLst>
                          </p:cTn>
                        </p:par>
                      </p:childTnLst>
                    </p:cTn>
                  </p:par>
                  <p:par>
                    <p:cTn id="276" fill="hold">
                      <p:stCondLst>
                        <p:cond delay="indefinite"/>
                      </p:stCondLst>
                      <p:childTnLst>
                        <p:par>
                          <p:cTn id="277" fill="hold">
                            <p:stCondLst>
                              <p:cond delay="0"/>
                            </p:stCondLst>
                            <p:childTnLst>
                              <p:par>
                                <p:cTn id="278" presetID="8" presetClass="emph" presetSubtype="0" decel="100000" fill="hold" nodeType="clickEffect">
                                  <p:stCondLst>
                                    <p:cond delay="0"/>
                                  </p:stCondLst>
                                  <p:childTnLst>
                                    <p:animRot by="21600000">
                                      <p:cBhvr>
                                        <p:cTn id="279" dur="2000" fill="hold"/>
                                        <p:tgtEl>
                                          <p:spTgt spid="71"/>
                                        </p:tgtEl>
                                        <p:attrNameLst>
                                          <p:attrName>r</p:attrName>
                                        </p:attrNameLst>
                                      </p:cBhvr>
                                    </p:animRot>
                                  </p:childTnLst>
                                </p:cTn>
                              </p:par>
                              <p:par>
                                <p:cTn id="280" presetID="3" presetClass="mediacall" presetSubtype="0" fill="hold" nodeType="withEffect">
                                  <p:stCondLst>
                                    <p:cond delay="0"/>
                                  </p:stCondLst>
                                  <p:childTnLst>
                                    <p:cmd type="call" cmd="stop">
                                      <p:cBhvr>
                                        <p:cTn id="281" dur="1" fill="hold"/>
                                        <p:tgtEl>
                                          <p:spTgt spid="74"/>
                                        </p:tgtEl>
                                      </p:cBhvr>
                                    </p:cmd>
                                  </p:childTnLst>
                                </p:cTn>
                              </p:par>
                            </p:childTnLst>
                          </p:cTn>
                        </p:par>
                      </p:childTnLst>
                    </p:cTn>
                  </p:par>
                  <p:par>
                    <p:cTn id="282" fill="hold">
                      <p:stCondLst>
                        <p:cond delay="indefinite"/>
                      </p:stCondLst>
                      <p:childTnLst>
                        <p:par>
                          <p:cTn id="283" fill="hold">
                            <p:stCondLst>
                              <p:cond delay="0"/>
                            </p:stCondLst>
                            <p:childTnLst>
                              <p:par>
                                <p:cTn id="284" presetID="8" presetClass="emph" presetSubtype="0" decel="100000" fill="hold" nodeType="clickEffect">
                                  <p:stCondLst>
                                    <p:cond delay="0"/>
                                  </p:stCondLst>
                                  <p:childTnLst>
                                    <p:animRot by="21600000">
                                      <p:cBhvr>
                                        <p:cTn id="285" dur="2000" fill="hold"/>
                                        <p:tgtEl>
                                          <p:spTgt spid="71"/>
                                        </p:tgtEl>
                                        <p:attrNameLst>
                                          <p:attrName>r</p:attrName>
                                        </p:attrNameLst>
                                      </p:cBhvr>
                                    </p:animRot>
                                  </p:childTnLst>
                                </p:cTn>
                              </p:par>
                              <p:par>
                                <p:cTn id="286" presetID="3" presetClass="mediacall" presetSubtype="0" fill="hold" nodeType="withEffect">
                                  <p:stCondLst>
                                    <p:cond delay="0"/>
                                  </p:stCondLst>
                                  <p:childTnLst>
                                    <p:cmd type="call" cmd="stop">
                                      <p:cBhvr>
                                        <p:cTn id="287" dur="1" fill="hold"/>
                                        <p:tgtEl>
                                          <p:spTgt spid="74"/>
                                        </p:tgtEl>
                                      </p:cBhvr>
                                    </p:cmd>
                                  </p:childTnLst>
                                </p:cTn>
                              </p:par>
                            </p:childTnLst>
                          </p:cTn>
                        </p:par>
                      </p:childTnLst>
                    </p:cTn>
                  </p:par>
                  <p:par>
                    <p:cTn id="288" fill="hold">
                      <p:stCondLst>
                        <p:cond delay="indefinite"/>
                      </p:stCondLst>
                      <p:childTnLst>
                        <p:par>
                          <p:cTn id="289" fill="hold">
                            <p:stCondLst>
                              <p:cond delay="0"/>
                            </p:stCondLst>
                            <p:childTnLst>
                              <p:par>
                                <p:cTn id="290" presetID="8" presetClass="emph" presetSubtype="0" decel="100000" fill="hold" nodeType="clickEffect">
                                  <p:stCondLst>
                                    <p:cond delay="0"/>
                                  </p:stCondLst>
                                  <p:childTnLst>
                                    <p:animRot by="21600000">
                                      <p:cBhvr>
                                        <p:cTn id="291" dur="2000" fill="hold"/>
                                        <p:tgtEl>
                                          <p:spTgt spid="71"/>
                                        </p:tgtEl>
                                        <p:attrNameLst>
                                          <p:attrName>r</p:attrName>
                                        </p:attrNameLst>
                                      </p:cBhvr>
                                    </p:animRot>
                                  </p:childTnLst>
                                </p:cTn>
                              </p:par>
                              <p:par>
                                <p:cTn id="292" presetID="3" presetClass="mediacall" presetSubtype="0" fill="hold" nodeType="withEffect">
                                  <p:stCondLst>
                                    <p:cond delay="0"/>
                                  </p:stCondLst>
                                  <p:childTnLst>
                                    <p:cmd type="call" cmd="stop">
                                      <p:cBhvr>
                                        <p:cTn id="293" dur="1" fill="hold"/>
                                        <p:tgtEl>
                                          <p:spTgt spid="74"/>
                                        </p:tgtEl>
                                      </p:cBhvr>
                                    </p:cmd>
                                  </p:childTnLst>
                                </p:cTn>
                              </p:par>
                            </p:childTnLst>
                          </p:cTn>
                        </p:par>
                      </p:childTnLst>
                    </p:cTn>
                  </p:par>
                  <p:par>
                    <p:cTn id="294" fill="hold">
                      <p:stCondLst>
                        <p:cond delay="indefinite"/>
                      </p:stCondLst>
                      <p:childTnLst>
                        <p:par>
                          <p:cTn id="295" fill="hold">
                            <p:stCondLst>
                              <p:cond delay="0"/>
                            </p:stCondLst>
                            <p:childTnLst>
                              <p:par>
                                <p:cTn id="296" presetID="8" presetClass="emph" presetSubtype="0" decel="100000" fill="hold" nodeType="clickEffect">
                                  <p:stCondLst>
                                    <p:cond delay="0"/>
                                  </p:stCondLst>
                                  <p:childTnLst>
                                    <p:animRot by="21600000">
                                      <p:cBhvr>
                                        <p:cTn id="297" dur="2000" fill="hold"/>
                                        <p:tgtEl>
                                          <p:spTgt spid="71"/>
                                        </p:tgtEl>
                                        <p:attrNameLst>
                                          <p:attrName>r</p:attrName>
                                        </p:attrNameLst>
                                      </p:cBhvr>
                                    </p:animRot>
                                  </p:childTnLst>
                                </p:cTn>
                              </p:par>
                              <p:par>
                                <p:cTn id="298" presetID="3" presetClass="mediacall" presetSubtype="0" fill="hold" nodeType="withEffect">
                                  <p:stCondLst>
                                    <p:cond delay="0"/>
                                  </p:stCondLst>
                                  <p:childTnLst>
                                    <p:cmd type="call" cmd="stop">
                                      <p:cBhvr>
                                        <p:cTn id="299" dur="1" fill="hold"/>
                                        <p:tgtEl>
                                          <p:spTgt spid="74"/>
                                        </p:tgtEl>
                                      </p:cBhvr>
                                    </p:cmd>
                                  </p:childTnLst>
                                </p:cTn>
                              </p:par>
                            </p:childTnLst>
                          </p:cTn>
                        </p:par>
                      </p:childTnLst>
                    </p:cTn>
                  </p:par>
                  <p:par>
                    <p:cTn id="300" fill="hold">
                      <p:stCondLst>
                        <p:cond delay="indefinite"/>
                      </p:stCondLst>
                      <p:childTnLst>
                        <p:par>
                          <p:cTn id="301" fill="hold">
                            <p:stCondLst>
                              <p:cond delay="0"/>
                            </p:stCondLst>
                            <p:childTnLst>
                              <p:par>
                                <p:cTn id="302" presetID="8" presetClass="emph" presetSubtype="0" decel="100000" fill="hold" nodeType="clickEffect">
                                  <p:stCondLst>
                                    <p:cond delay="0"/>
                                  </p:stCondLst>
                                  <p:childTnLst>
                                    <p:animRot by="21600000">
                                      <p:cBhvr>
                                        <p:cTn id="303" dur="2000" fill="hold"/>
                                        <p:tgtEl>
                                          <p:spTgt spid="71"/>
                                        </p:tgtEl>
                                        <p:attrNameLst>
                                          <p:attrName>r</p:attrName>
                                        </p:attrNameLst>
                                      </p:cBhvr>
                                    </p:animRot>
                                  </p:childTnLst>
                                </p:cTn>
                              </p:par>
                              <p:par>
                                <p:cTn id="304" presetID="3" presetClass="mediacall" presetSubtype="0" fill="hold" nodeType="withEffect">
                                  <p:stCondLst>
                                    <p:cond delay="0"/>
                                  </p:stCondLst>
                                  <p:childTnLst>
                                    <p:cmd type="call" cmd="stop">
                                      <p:cBhvr>
                                        <p:cTn id="305" dur="1" fill="hold"/>
                                        <p:tgtEl>
                                          <p:spTgt spid="74"/>
                                        </p:tgtEl>
                                      </p:cBhvr>
                                    </p:cmd>
                                  </p:childTnLst>
                                </p:cTn>
                              </p:par>
                            </p:childTnLst>
                          </p:cTn>
                        </p:par>
                      </p:childTnLst>
                    </p:cTn>
                  </p:par>
                  <p:par>
                    <p:cTn id="306" fill="hold">
                      <p:stCondLst>
                        <p:cond delay="indefinite"/>
                      </p:stCondLst>
                      <p:childTnLst>
                        <p:par>
                          <p:cTn id="307" fill="hold">
                            <p:stCondLst>
                              <p:cond delay="0"/>
                            </p:stCondLst>
                            <p:childTnLst>
                              <p:par>
                                <p:cTn id="308" presetID="8" presetClass="emph" presetSubtype="0" decel="100000" fill="hold" nodeType="clickEffect">
                                  <p:stCondLst>
                                    <p:cond delay="0"/>
                                  </p:stCondLst>
                                  <p:childTnLst>
                                    <p:animRot by="21600000">
                                      <p:cBhvr>
                                        <p:cTn id="309" dur="2000" fill="hold"/>
                                        <p:tgtEl>
                                          <p:spTgt spid="71"/>
                                        </p:tgtEl>
                                        <p:attrNameLst>
                                          <p:attrName>r</p:attrName>
                                        </p:attrNameLst>
                                      </p:cBhvr>
                                    </p:animRot>
                                  </p:childTnLst>
                                </p:cTn>
                              </p:par>
                              <p:par>
                                <p:cTn id="310" presetID="3" presetClass="mediacall" presetSubtype="0" fill="hold" nodeType="withEffect">
                                  <p:stCondLst>
                                    <p:cond delay="0"/>
                                  </p:stCondLst>
                                  <p:childTnLst>
                                    <p:cmd type="call" cmd="stop">
                                      <p:cBhvr>
                                        <p:cTn id="311" dur="1" fill="hold"/>
                                        <p:tgtEl>
                                          <p:spTgt spid="74"/>
                                        </p:tgtEl>
                                      </p:cBhvr>
                                    </p:cmd>
                                  </p:childTnLst>
                                </p:cTn>
                              </p:par>
                            </p:childTnLst>
                          </p:cTn>
                        </p:par>
                      </p:childTnLst>
                    </p:cTn>
                  </p:par>
                  <p:par>
                    <p:cTn id="312" fill="hold">
                      <p:stCondLst>
                        <p:cond delay="indefinite"/>
                      </p:stCondLst>
                      <p:childTnLst>
                        <p:par>
                          <p:cTn id="313" fill="hold">
                            <p:stCondLst>
                              <p:cond delay="0"/>
                            </p:stCondLst>
                            <p:childTnLst>
                              <p:par>
                                <p:cTn id="314" presetID="8" presetClass="emph" presetSubtype="0" decel="100000" fill="hold" nodeType="clickEffect">
                                  <p:stCondLst>
                                    <p:cond delay="0"/>
                                  </p:stCondLst>
                                  <p:childTnLst>
                                    <p:animRot by="21600000">
                                      <p:cBhvr>
                                        <p:cTn id="315" dur="2000" fill="hold"/>
                                        <p:tgtEl>
                                          <p:spTgt spid="71"/>
                                        </p:tgtEl>
                                        <p:attrNameLst>
                                          <p:attrName>r</p:attrName>
                                        </p:attrNameLst>
                                      </p:cBhvr>
                                    </p:animRot>
                                  </p:childTnLst>
                                </p:cTn>
                              </p:par>
                              <p:par>
                                <p:cTn id="316" presetID="3" presetClass="mediacall" presetSubtype="0" fill="hold" nodeType="withEffect">
                                  <p:stCondLst>
                                    <p:cond delay="0"/>
                                  </p:stCondLst>
                                  <p:childTnLst>
                                    <p:cmd type="call" cmd="stop">
                                      <p:cBhvr>
                                        <p:cTn id="317" dur="1" fill="hold"/>
                                        <p:tgtEl>
                                          <p:spTgt spid="74"/>
                                        </p:tgtEl>
                                      </p:cBhvr>
                                    </p:cmd>
                                  </p:childTnLst>
                                </p:cTn>
                              </p:par>
                            </p:childTnLst>
                          </p:cTn>
                        </p:par>
                      </p:childTnLst>
                    </p:cTn>
                  </p:par>
                  <p:par>
                    <p:cTn id="318" fill="hold">
                      <p:stCondLst>
                        <p:cond delay="indefinite"/>
                      </p:stCondLst>
                      <p:childTnLst>
                        <p:par>
                          <p:cTn id="319" fill="hold">
                            <p:stCondLst>
                              <p:cond delay="0"/>
                            </p:stCondLst>
                            <p:childTnLst>
                              <p:par>
                                <p:cTn id="320" presetID="8" presetClass="emph" presetSubtype="0" decel="100000" fill="hold" nodeType="clickEffect">
                                  <p:stCondLst>
                                    <p:cond delay="0"/>
                                  </p:stCondLst>
                                  <p:childTnLst>
                                    <p:animRot by="21600000">
                                      <p:cBhvr>
                                        <p:cTn id="321" dur="2000" fill="hold"/>
                                        <p:tgtEl>
                                          <p:spTgt spid="71"/>
                                        </p:tgtEl>
                                        <p:attrNameLst>
                                          <p:attrName>r</p:attrName>
                                        </p:attrNameLst>
                                      </p:cBhvr>
                                    </p:animRot>
                                  </p:childTnLst>
                                </p:cTn>
                              </p:par>
                              <p:par>
                                <p:cTn id="322" presetID="3" presetClass="mediacall" presetSubtype="0" fill="hold" nodeType="withEffect">
                                  <p:stCondLst>
                                    <p:cond delay="0"/>
                                  </p:stCondLst>
                                  <p:childTnLst>
                                    <p:cmd type="call" cmd="stop">
                                      <p:cBhvr>
                                        <p:cTn id="323" dur="1" fill="hold"/>
                                        <p:tgtEl>
                                          <p:spTgt spid="74"/>
                                        </p:tgtEl>
                                      </p:cBhvr>
                                    </p:cmd>
                                  </p:childTnLst>
                                </p:cTn>
                              </p:par>
                            </p:childTnLst>
                          </p:cTn>
                        </p:par>
                      </p:childTnLst>
                    </p:cTn>
                  </p:par>
                  <p:par>
                    <p:cTn id="324" fill="hold">
                      <p:stCondLst>
                        <p:cond delay="indefinite"/>
                      </p:stCondLst>
                      <p:childTnLst>
                        <p:par>
                          <p:cTn id="325" fill="hold">
                            <p:stCondLst>
                              <p:cond delay="0"/>
                            </p:stCondLst>
                            <p:childTnLst>
                              <p:par>
                                <p:cTn id="326" presetID="8" presetClass="emph" presetSubtype="0" decel="100000" fill="hold" nodeType="clickEffect">
                                  <p:stCondLst>
                                    <p:cond delay="0"/>
                                  </p:stCondLst>
                                  <p:childTnLst>
                                    <p:animRot by="21600000">
                                      <p:cBhvr>
                                        <p:cTn id="327" dur="2000" fill="hold"/>
                                        <p:tgtEl>
                                          <p:spTgt spid="71"/>
                                        </p:tgtEl>
                                        <p:attrNameLst>
                                          <p:attrName>r</p:attrName>
                                        </p:attrNameLst>
                                      </p:cBhvr>
                                    </p:animRot>
                                  </p:childTnLst>
                                </p:cTn>
                              </p:par>
                              <p:par>
                                <p:cTn id="328" presetID="3" presetClass="mediacall" presetSubtype="0" fill="hold" nodeType="withEffect">
                                  <p:stCondLst>
                                    <p:cond delay="0"/>
                                  </p:stCondLst>
                                  <p:childTnLst>
                                    <p:cmd type="call" cmd="stop">
                                      <p:cBhvr>
                                        <p:cTn id="329" dur="1" fill="hold"/>
                                        <p:tgtEl>
                                          <p:spTgt spid="74"/>
                                        </p:tgtEl>
                                      </p:cBhvr>
                                    </p:cmd>
                                  </p:childTnLst>
                                </p:cTn>
                              </p:par>
                            </p:childTnLst>
                          </p:cTn>
                        </p:par>
                      </p:childTnLst>
                    </p:cTn>
                  </p:par>
                  <p:par>
                    <p:cTn id="330" fill="hold">
                      <p:stCondLst>
                        <p:cond delay="indefinite"/>
                      </p:stCondLst>
                      <p:childTnLst>
                        <p:par>
                          <p:cTn id="331" fill="hold">
                            <p:stCondLst>
                              <p:cond delay="0"/>
                            </p:stCondLst>
                            <p:childTnLst>
                              <p:par>
                                <p:cTn id="332" presetID="8" presetClass="emph" presetSubtype="0" decel="100000" fill="hold" nodeType="clickEffect">
                                  <p:stCondLst>
                                    <p:cond delay="0"/>
                                  </p:stCondLst>
                                  <p:childTnLst>
                                    <p:animRot by="21600000">
                                      <p:cBhvr>
                                        <p:cTn id="333" dur="2000" fill="hold"/>
                                        <p:tgtEl>
                                          <p:spTgt spid="71"/>
                                        </p:tgtEl>
                                        <p:attrNameLst>
                                          <p:attrName>r</p:attrName>
                                        </p:attrNameLst>
                                      </p:cBhvr>
                                    </p:animRot>
                                  </p:childTnLst>
                                </p:cTn>
                              </p:par>
                              <p:par>
                                <p:cTn id="334" presetID="3" presetClass="mediacall" presetSubtype="0" fill="hold" nodeType="withEffect">
                                  <p:stCondLst>
                                    <p:cond delay="0"/>
                                  </p:stCondLst>
                                  <p:childTnLst>
                                    <p:cmd type="call" cmd="stop">
                                      <p:cBhvr>
                                        <p:cTn id="335" dur="1" fill="hold"/>
                                        <p:tgtEl>
                                          <p:spTgt spid="74"/>
                                        </p:tgtEl>
                                      </p:cBhvr>
                                    </p:cmd>
                                  </p:childTnLst>
                                </p:cTn>
                              </p:par>
                            </p:childTnLst>
                          </p:cTn>
                        </p:par>
                      </p:childTnLst>
                    </p:cTn>
                  </p:par>
                  <p:par>
                    <p:cTn id="336" fill="hold">
                      <p:stCondLst>
                        <p:cond delay="indefinite"/>
                      </p:stCondLst>
                      <p:childTnLst>
                        <p:par>
                          <p:cTn id="337" fill="hold">
                            <p:stCondLst>
                              <p:cond delay="0"/>
                            </p:stCondLst>
                            <p:childTnLst>
                              <p:par>
                                <p:cTn id="338" presetID="8" presetClass="emph" presetSubtype="0" decel="100000" fill="hold" nodeType="clickEffect">
                                  <p:stCondLst>
                                    <p:cond delay="0"/>
                                  </p:stCondLst>
                                  <p:childTnLst>
                                    <p:animRot by="21600000">
                                      <p:cBhvr>
                                        <p:cTn id="339" dur="2000" fill="hold"/>
                                        <p:tgtEl>
                                          <p:spTgt spid="71"/>
                                        </p:tgtEl>
                                        <p:attrNameLst>
                                          <p:attrName>r</p:attrName>
                                        </p:attrNameLst>
                                      </p:cBhvr>
                                    </p:animRot>
                                  </p:childTnLst>
                                </p:cTn>
                              </p:par>
                              <p:par>
                                <p:cTn id="340" presetID="3" presetClass="mediacall" presetSubtype="0" fill="hold" nodeType="withEffect">
                                  <p:stCondLst>
                                    <p:cond delay="0"/>
                                  </p:stCondLst>
                                  <p:childTnLst>
                                    <p:cmd type="call" cmd="stop">
                                      <p:cBhvr>
                                        <p:cTn id="341" dur="1" fill="hold"/>
                                        <p:tgtEl>
                                          <p:spTgt spid="74"/>
                                        </p:tgtEl>
                                      </p:cBhvr>
                                    </p:cmd>
                                  </p:childTnLst>
                                </p:cTn>
                              </p:par>
                            </p:childTnLst>
                          </p:cTn>
                        </p:par>
                      </p:childTnLst>
                    </p:cTn>
                  </p:par>
                  <p:par>
                    <p:cTn id="342" fill="hold">
                      <p:stCondLst>
                        <p:cond delay="indefinite"/>
                      </p:stCondLst>
                      <p:childTnLst>
                        <p:par>
                          <p:cTn id="343" fill="hold">
                            <p:stCondLst>
                              <p:cond delay="0"/>
                            </p:stCondLst>
                            <p:childTnLst>
                              <p:par>
                                <p:cTn id="344" presetID="8" presetClass="emph" presetSubtype="0" decel="100000" fill="hold" nodeType="clickEffect">
                                  <p:stCondLst>
                                    <p:cond delay="0"/>
                                  </p:stCondLst>
                                  <p:childTnLst>
                                    <p:animRot by="21600000">
                                      <p:cBhvr>
                                        <p:cTn id="345" dur="2000" fill="hold"/>
                                        <p:tgtEl>
                                          <p:spTgt spid="71"/>
                                        </p:tgtEl>
                                        <p:attrNameLst>
                                          <p:attrName>r</p:attrName>
                                        </p:attrNameLst>
                                      </p:cBhvr>
                                    </p:animRot>
                                  </p:childTnLst>
                                </p:cTn>
                              </p:par>
                              <p:par>
                                <p:cTn id="346" presetID="3" presetClass="mediacall" presetSubtype="0" fill="hold" nodeType="withEffect">
                                  <p:stCondLst>
                                    <p:cond delay="0"/>
                                  </p:stCondLst>
                                  <p:childTnLst>
                                    <p:cmd type="call" cmd="stop">
                                      <p:cBhvr>
                                        <p:cTn id="347" dur="1" fill="hold"/>
                                        <p:tgtEl>
                                          <p:spTgt spid="74"/>
                                        </p:tgtEl>
                                      </p:cBhvr>
                                    </p:cmd>
                                  </p:childTnLst>
                                </p:cTn>
                              </p:par>
                            </p:childTnLst>
                          </p:cTn>
                        </p:par>
                      </p:childTnLst>
                    </p:cTn>
                  </p:par>
                  <p:par>
                    <p:cTn id="348" fill="hold">
                      <p:stCondLst>
                        <p:cond delay="indefinite"/>
                      </p:stCondLst>
                      <p:childTnLst>
                        <p:par>
                          <p:cTn id="349" fill="hold">
                            <p:stCondLst>
                              <p:cond delay="0"/>
                            </p:stCondLst>
                            <p:childTnLst>
                              <p:par>
                                <p:cTn id="350" presetID="8" presetClass="emph" presetSubtype="0" decel="100000" fill="hold" nodeType="clickEffect">
                                  <p:stCondLst>
                                    <p:cond delay="0"/>
                                  </p:stCondLst>
                                  <p:childTnLst>
                                    <p:animRot by="21600000">
                                      <p:cBhvr>
                                        <p:cTn id="351" dur="2000" fill="hold"/>
                                        <p:tgtEl>
                                          <p:spTgt spid="71"/>
                                        </p:tgtEl>
                                        <p:attrNameLst>
                                          <p:attrName>r</p:attrName>
                                        </p:attrNameLst>
                                      </p:cBhvr>
                                    </p:animRot>
                                  </p:childTnLst>
                                </p:cTn>
                              </p:par>
                              <p:par>
                                <p:cTn id="352" presetID="3" presetClass="mediacall" presetSubtype="0" fill="hold" nodeType="withEffect">
                                  <p:stCondLst>
                                    <p:cond delay="0"/>
                                  </p:stCondLst>
                                  <p:childTnLst>
                                    <p:cmd type="call" cmd="stop">
                                      <p:cBhvr>
                                        <p:cTn id="353" dur="1" fill="hold"/>
                                        <p:tgtEl>
                                          <p:spTgt spid="74"/>
                                        </p:tgtEl>
                                      </p:cBhvr>
                                    </p:cmd>
                                  </p:childTnLst>
                                </p:cTn>
                              </p:par>
                            </p:childTnLst>
                          </p:cTn>
                        </p:par>
                      </p:childTnLst>
                    </p:cTn>
                  </p:par>
                  <p:par>
                    <p:cTn id="354" fill="hold">
                      <p:stCondLst>
                        <p:cond delay="indefinite"/>
                      </p:stCondLst>
                      <p:childTnLst>
                        <p:par>
                          <p:cTn id="355" fill="hold">
                            <p:stCondLst>
                              <p:cond delay="0"/>
                            </p:stCondLst>
                            <p:childTnLst>
                              <p:par>
                                <p:cTn id="356" presetID="8" presetClass="emph" presetSubtype="0" decel="100000" fill="hold" nodeType="clickEffect">
                                  <p:stCondLst>
                                    <p:cond delay="0"/>
                                  </p:stCondLst>
                                  <p:childTnLst>
                                    <p:animRot by="21600000">
                                      <p:cBhvr>
                                        <p:cTn id="357" dur="2000" fill="hold"/>
                                        <p:tgtEl>
                                          <p:spTgt spid="71"/>
                                        </p:tgtEl>
                                        <p:attrNameLst>
                                          <p:attrName>r</p:attrName>
                                        </p:attrNameLst>
                                      </p:cBhvr>
                                    </p:animRot>
                                  </p:childTnLst>
                                </p:cTn>
                              </p:par>
                              <p:par>
                                <p:cTn id="358" presetID="3" presetClass="mediacall" presetSubtype="0" fill="hold" nodeType="withEffect">
                                  <p:stCondLst>
                                    <p:cond delay="0"/>
                                  </p:stCondLst>
                                  <p:childTnLst>
                                    <p:cmd type="call" cmd="stop">
                                      <p:cBhvr>
                                        <p:cTn id="359" dur="1" fill="hold"/>
                                        <p:tgtEl>
                                          <p:spTgt spid="74"/>
                                        </p:tgtEl>
                                      </p:cBhvr>
                                    </p:cmd>
                                  </p:childTnLst>
                                </p:cTn>
                              </p:par>
                            </p:childTnLst>
                          </p:cTn>
                        </p:par>
                      </p:childTnLst>
                    </p:cTn>
                  </p:par>
                  <p:par>
                    <p:cTn id="360" fill="hold">
                      <p:stCondLst>
                        <p:cond delay="indefinite"/>
                      </p:stCondLst>
                      <p:childTnLst>
                        <p:par>
                          <p:cTn id="361" fill="hold">
                            <p:stCondLst>
                              <p:cond delay="0"/>
                            </p:stCondLst>
                            <p:childTnLst>
                              <p:par>
                                <p:cTn id="362" presetID="8" presetClass="emph" presetSubtype="0" decel="100000" fill="hold" nodeType="clickEffect">
                                  <p:stCondLst>
                                    <p:cond delay="0"/>
                                  </p:stCondLst>
                                  <p:childTnLst>
                                    <p:animRot by="21600000">
                                      <p:cBhvr>
                                        <p:cTn id="363" dur="2000" fill="hold"/>
                                        <p:tgtEl>
                                          <p:spTgt spid="71"/>
                                        </p:tgtEl>
                                        <p:attrNameLst>
                                          <p:attrName>r</p:attrName>
                                        </p:attrNameLst>
                                      </p:cBhvr>
                                    </p:animRot>
                                  </p:childTnLst>
                                </p:cTn>
                              </p:par>
                              <p:par>
                                <p:cTn id="364" presetID="3" presetClass="mediacall" presetSubtype="0" fill="hold" nodeType="withEffect">
                                  <p:stCondLst>
                                    <p:cond delay="0"/>
                                  </p:stCondLst>
                                  <p:childTnLst>
                                    <p:cmd type="call" cmd="stop">
                                      <p:cBhvr>
                                        <p:cTn id="365" dur="1" fill="hold"/>
                                        <p:tgtEl>
                                          <p:spTgt spid="74"/>
                                        </p:tgtEl>
                                      </p:cBhvr>
                                    </p:cmd>
                                  </p:childTnLst>
                                </p:cTn>
                              </p:par>
                            </p:childTnLst>
                          </p:cTn>
                        </p:par>
                      </p:childTnLst>
                    </p:cTn>
                  </p:par>
                  <p:par>
                    <p:cTn id="366" fill="hold">
                      <p:stCondLst>
                        <p:cond delay="indefinite"/>
                      </p:stCondLst>
                      <p:childTnLst>
                        <p:par>
                          <p:cTn id="367" fill="hold">
                            <p:stCondLst>
                              <p:cond delay="0"/>
                            </p:stCondLst>
                            <p:childTnLst>
                              <p:par>
                                <p:cTn id="368" presetID="8" presetClass="emph" presetSubtype="0" decel="100000" fill="hold" nodeType="clickEffect">
                                  <p:stCondLst>
                                    <p:cond delay="0"/>
                                  </p:stCondLst>
                                  <p:childTnLst>
                                    <p:animRot by="21600000">
                                      <p:cBhvr>
                                        <p:cTn id="369" dur="2000" fill="hold"/>
                                        <p:tgtEl>
                                          <p:spTgt spid="71"/>
                                        </p:tgtEl>
                                        <p:attrNameLst>
                                          <p:attrName>r</p:attrName>
                                        </p:attrNameLst>
                                      </p:cBhvr>
                                    </p:animRot>
                                  </p:childTnLst>
                                </p:cTn>
                              </p:par>
                              <p:par>
                                <p:cTn id="370" presetID="3" presetClass="mediacall" presetSubtype="0" fill="hold" nodeType="withEffect">
                                  <p:stCondLst>
                                    <p:cond delay="0"/>
                                  </p:stCondLst>
                                  <p:childTnLst>
                                    <p:cmd type="call" cmd="stop">
                                      <p:cBhvr>
                                        <p:cTn id="371" dur="1" fill="hold"/>
                                        <p:tgtEl>
                                          <p:spTgt spid="74"/>
                                        </p:tgtEl>
                                      </p:cBhvr>
                                    </p:cmd>
                                  </p:childTnLst>
                                </p:cTn>
                              </p:par>
                            </p:childTnLst>
                          </p:cTn>
                        </p:par>
                      </p:childTnLst>
                    </p:cTn>
                  </p:par>
                  <p:par>
                    <p:cTn id="372" fill="hold">
                      <p:stCondLst>
                        <p:cond delay="indefinite"/>
                      </p:stCondLst>
                      <p:childTnLst>
                        <p:par>
                          <p:cTn id="373" fill="hold">
                            <p:stCondLst>
                              <p:cond delay="0"/>
                            </p:stCondLst>
                            <p:childTnLst>
                              <p:par>
                                <p:cTn id="374" presetID="8" presetClass="emph" presetSubtype="0" decel="100000" fill="hold" nodeType="clickEffect">
                                  <p:stCondLst>
                                    <p:cond delay="0"/>
                                  </p:stCondLst>
                                  <p:childTnLst>
                                    <p:animRot by="21600000">
                                      <p:cBhvr>
                                        <p:cTn id="375" dur="2000" fill="hold"/>
                                        <p:tgtEl>
                                          <p:spTgt spid="71"/>
                                        </p:tgtEl>
                                        <p:attrNameLst>
                                          <p:attrName>r</p:attrName>
                                        </p:attrNameLst>
                                      </p:cBhvr>
                                    </p:animRot>
                                  </p:childTnLst>
                                </p:cTn>
                              </p:par>
                              <p:par>
                                <p:cTn id="376" presetID="3" presetClass="mediacall" presetSubtype="0" fill="hold" nodeType="withEffect">
                                  <p:stCondLst>
                                    <p:cond delay="0"/>
                                  </p:stCondLst>
                                  <p:childTnLst>
                                    <p:cmd type="call" cmd="stop">
                                      <p:cBhvr>
                                        <p:cTn id="377" dur="1" fill="hold"/>
                                        <p:tgtEl>
                                          <p:spTgt spid="74"/>
                                        </p:tgtEl>
                                      </p:cBhvr>
                                    </p:cmd>
                                  </p:childTnLst>
                                </p:cTn>
                              </p:par>
                            </p:childTnLst>
                          </p:cTn>
                        </p:par>
                      </p:childTnLst>
                    </p:cTn>
                  </p:par>
                  <p:par>
                    <p:cTn id="378" fill="hold">
                      <p:stCondLst>
                        <p:cond delay="indefinite"/>
                      </p:stCondLst>
                      <p:childTnLst>
                        <p:par>
                          <p:cTn id="379" fill="hold">
                            <p:stCondLst>
                              <p:cond delay="0"/>
                            </p:stCondLst>
                            <p:childTnLst>
                              <p:par>
                                <p:cTn id="380" presetID="8" presetClass="emph" presetSubtype="0" decel="100000" fill="hold" nodeType="clickEffect">
                                  <p:stCondLst>
                                    <p:cond delay="0"/>
                                  </p:stCondLst>
                                  <p:childTnLst>
                                    <p:animRot by="21600000">
                                      <p:cBhvr>
                                        <p:cTn id="381" dur="2000" fill="hold"/>
                                        <p:tgtEl>
                                          <p:spTgt spid="71"/>
                                        </p:tgtEl>
                                        <p:attrNameLst>
                                          <p:attrName>r</p:attrName>
                                        </p:attrNameLst>
                                      </p:cBhvr>
                                    </p:animRot>
                                  </p:childTnLst>
                                </p:cTn>
                              </p:par>
                              <p:par>
                                <p:cTn id="382" presetID="3" presetClass="mediacall" presetSubtype="0" fill="hold" nodeType="withEffect">
                                  <p:stCondLst>
                                    <p:cond delay="0"/>
                                  </p:stCondLst>
                                  <p:childTnLst>
                                    <p:cmd type="call" cmd="stop">
                                      <p:cBhvr>
                                        <p:cTn id="383" dur="1" fill="hold"/>
                                        <p:tgtEl>
                                          <p:spTgt spid="7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4" fill="hold" display="0">
                  <p:stCondLst>
                    <p:cond delay="indefinite"/>
                  </p:stCondLst>
                  <p:endCondLst>
                    <p:cond evt="onStopAudio" delay="0">
                      <p:tgtEl>
                        <p:sldTgt/>
                      </p:tgtEl>
                    </p:cond>
                  </p:endCondLst>
                </p:cTn>
                <p:tgtEl>
                  <p:spTgt spid="74"/>
                </p:tgtEl>
              </p:cMediaNode>
            </p:audio>
            <p:seq concurrent="1" nextAc="seek">
              <p:cTn id="385" restart="whenNotActive" fill="hold" evtFilter="cancelBubble" nodeType="interactiveSeq">
                <p:stCondLst>
                  <p:cond evt="onClick" delay="0">
                    <p:tgtEl>
                      <p:spTgt spid="76"/>
                    </p:tgtEl>
                  </p:cond>
                </p:stCondLst>
                <p:endSync evt="end" delay="0">
                  <p:rtn val="all"/>
                </p:endSync>
                <p:childTnLst>
                  <p:par>
                    <p:cTn id="386" fill="hold">
                      <p:stCondLst>
                        <p:cond delay="0"/>
                      </p:stCondLst>
                      <p:childTnLst>
                        <p:par>
                          <p:cTn id="387" fill="hold">
                            <p:stCondLst>
                              <p:cond delay="0"/>
                            </p:stCondLst>
                            <p:childTnLst>
                              <p:par>
                                <p:cTn id="388" presetID="8" presetClass="emph" presetSubtype="0" repeatCount="indefinite" fill="hold" nodeType="clickEffect">
                                  <p:stCondLst>
                                    <p:cond delay="0"/>
                                  </p:stCondLst>
                                  <p:endCondLst>
                                    <p:cond evt="onNext" delay="0">
                                      <p:tgtEl>
                                        <p:sldTgt/>
                                      </p:tgtEl>
                                    </p:cond>
                                  </p:endCondLst>
                                  <p:childTnLst>
                                    <p:animRot by="21600000">
                                      <p:cBhvr>
                                        <p:cTn id="389" dur="500" fill="hold"/>
                                        <p:tgtEl>
                                          <p:spTgt spid="71"/>
                                        </p:tgtEl>
                                        <p:attrNameLst>
                                          <p:attrName>r</p:attrName>
                                        </p:attrNameLst>
                                      </p:cBhvr>
                                    </p:animRot>
                                  </p:childTnLst>
                                </p:cTn>
                              </p:par>
                              <p:par>
                                <p:cTn id="390" presetID="32" presetClass="emph" presetSubtype="0" repeatCount="indefinite" fill="hold" nodeType="withEffect">
                                  <p:stCondLst>
                                    <p:cond delay="0"/>
                                  </p:stCondLst>
                                  <p:endCondLst>
                                    <p:cond evt="onNext" delay="0">
                                      <p:tgtEl>
                                        <p:sldTgt/>
                                      </p:tgtEl>
                                    </p:cond>
                                  </p:endCondLst>
                                  <p:childTnLst>
                                    <p:animRot by="120000">
                                      <p:cBhvr>
                                        <p:cTn id="391" dur="50" fill="hold">
                                          <p:stCondLst>
                                            <p:cond delay="0"/>
                                          </p:stCondLst>
                                        </p:cTn>
                                        <p:tgtEl>
                                          <p:spTgt spid="81"/>
                                        </p:tgtEl>
                                        <p:attrNameLst>
                                          <p:attrName>r</p:attrName>
                                        </p:attrNameLst>
                                      </p:cBhvr>
                                    </p:animRot>
                                    <p:animRot by="-240000">
                                      <p:cBhvr>
                                        <p:cTn id="392" dur="100" fill="hold">
                                          <p:stCondLst>
                                            <p:cond delay="100"/>
                                          </p:stCondLst>
                                        </p:cTn>
                                        <p:tgtEl>
                                          <p:spTgt spid="81"/>
                                        </p:tgtEl>
                                        <p:attrNameLst>
                                          <p:attrName>r</p:attrName>
                                        </p:attrNameLst>
                                      </p:cBhvr>
                                    </p:animRot>
                                    <p:animRot by="240000">
                                      <p:cBhvr>
                                        <p:cTn id="393" dur="100" fill="hold">
                                          <p:stCondLst>
                                            <p:cond delay="200"/>
                                          </p:stCondLst>
                                        </p:cTn>
                                        <p:tgtEl>
                                          <p:spTgt spid="81"/>
                                        </p:tgtEl>
                                        <p:attrNameLst>
                                          <p:attrName>r</p:attrName>
                                        </p:attrNameLst>
                                      </p:cBhvr>
                                    </p:animRot>
                                    <p:animRot by="-240000">
                                      <p:cBhvr>
                                        <p:cTn id="394" dur="100" fill="hold">
                                          <p:stCondLst>
                                            <p:cond delay="300"/>
                                          </p:stCondLst>
                                        </p:cTn>
                                        <p:tgtEl>
                                          <p:spTgt spid="81"/>
                                        </p:tgtEl>
                                        <p:attrNameLst>
                                          <p:attrName>r</p:attrName>
                                        </p:attrNameLst>
                                      </p:cBhvr>
                                    </p:animRot>
                                    <p:animRot by="120000">
                                      <p:cBhvr>
                                        <p:cTn id="395" dur="100" fill="hold">
                                          <p:stCondLst>
                                            <p:cond delay="400"/>
                                          </p:stCondLst>
                                        </p:cTn>
                                        <p:tgtEl>
                                          <p:spTgt spid="81"/>
                                        </p:tgtEl>
                                        <p:attrNameLst>
                                          <p:attrName>r</p:attrName>
                                        </p:attrNameLst>
                                      </p:cBhvr>
                                    </p:animRot>
                                  </p:childTnLst>
                                </p:cTn>
                              </p:par>
                              <p:par>
                                <p:cTn id="396" presetID="1" presetClass="mediacall" presetSubtype="0" fill="hold" nodeType="withEffect">
                                  <p:stCondLst>
                                    <p:cond delay="0"/>
                                  </p:stCondLst>
                                  <p:childTnLst>
                                    <p:cmd type="call" cmd="playFrom(0.0)">
                                      <p:cBhvr>
                                        <p:cTn id="397" dur="30406" fill="hold"/>
                                        <p:tgtEl>
                                          <p:spTgt spid="74"/>
                                        </p:tgtEl>
                                      </p:cBhvr>
                                    </p:cmd>
                                  </p:childTnLst>
                                </p:cTn>
                              </p:par>
                            </p:childTnLst>
                          </p:cTn>
                        </p:par>
                      </p:childTnLst>
                    </p:cTn>
                  </p:par>
                </p:childTnLst>
              </p:cTn>
              <p:nextCondLst>
                <p:cond evt="onClick" delay="0">
                  <p:tgtEl>
                    <p:spTgt spid="76"/>
                  </p:tgtEl>
                </p:cond>
              </p:nextCondLst>
            </p:seq>
            <p:audio>
              <p:cMediaNode vol="80000">
                <p:cTn id="398" fill="hold" display="0">
                  <p:stCondLst>
                    <p:cond delay="indefinite"/>
                  </p:stCondLst>
                  <p:endCondLst>
                    <p:cond evt="onStopAudio" delay="0">
                      <p:tgtEl>
                        <p:sldTgt/>
                      </p:tgtEl>
                    </p:cond>
                  </p:endCondLst>
                </p:cTn>
                <p:tgtEl>
                  <p:spTgt spid="2"/>
                </p:tgtEl>
              </p:cMediaNode>
            </p:audio>
          </p:childTnLst>
        </p:cTn>
      </p:par>
    </p:tnLst>
    <p:bldLst>
      <p:bldP spid="83" grpId="0"/>
      <p:bldP spid="83" grpId="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1745595" cy="6431280"/>
            <a:chOff x="0" y="0"/>
            <a:chExt cx="18497" cy="10128"/>
          </a:xfrm>
        </p:grpSpPr>
        <p:sp>
          <p:nvSpPr>
            <p:cNvPr id="14" name="矩形 17"/>
            <p:cNvSpPr/>
            <p:nvPr/>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图片 4" descr="43"/>
            <p:cNvPicPr>
              <a:picLocks noChangeAspect="1"/>
            </p:cNvPicPr>
            <p:nvPr/>
          </p:nvPicPr>
          <p:blipFill>
            <a:blip r:embed="rId4"/>
            <a:stretch>
              <a:fillRect/>
            </a:stretch>
          </p:blipFill>
          <p:spPr>
            <a:xfrm>
              <a:off x="0" y="0"/>
              <a:ext cx="1667" cy="2235"/>
            </a:xfrm>
            <a:prstGeom prst="rect">
              <a:avLst/>
            </a:prstGeom>
          </p:spPr>
        </p:pic>
      </p:grpSp>
      <p:pic>
        <p:nvPicPr>
          <p:cNvPr id="17" name="图片 18" descr="46"/>
          <p:cNvPicPr>
            <a:picLocks noChangeAspect="1"/>
          </p:cNvPicPr>
          <p:nvPr/>
        </p:nvPicPr>
        <p:blipFill>
          <a:blip r:embed="rId5"/>
          <a:stretch>
            <a:fillRect/>
          </a:stretch>
        </p:blipFill>
        <p:spPr>
          <a:xfrm>
            <a:off x="-86360" y="4399280"/>
            <a:ext cx="12192000" cy="2458720"/>
          </a:xfrm>
          <a:prstGeom prst="rect">
            <a:avLst/>
          </a:prstGeom>
        </p:spPr>
      </p:pic>
      <p:sp>
        <p:nvSpPr>
          <p:cNvPr id="19" name="矩形 12">
            <a:extLst>
              <a:ext uri="{FF2B5EF4-FFF2-40B4-BE49-F238E27FC236}">
                <a16:creationId xmlns:a16="http://schemas.microsoft.com/office/drawing/2014/main" id="{A4EFF30D-566E-44C0-AB3D-FDDFD2E1A742}"/>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panose="020B0604020202020204" pitchFamily="34" charset="0"/>
              <a:ea typeface="包图简圆体" panose="02010601030101010101" pitchFamily="2" charset="-122"/>
              <a:cs typeface="Arial" panose="020B0604020202020204" pitchFamily="34" charset="0"/>
            </a:endParaRPr>
          </a:p>
        </p:txBody>
      </p:sp>
      <p:sp>
        <p:nvSpPr>
          <p:cNvPr id="21" name="矩形 14">
            <a:extLst>
              <a:ext uri="{FF2B5EF4-FFF2-40B4-BE49-F238E27FC236}">
                <a16:creationId xmlns:a16="http://schemas.microsoft.com/office/drawing/2014/main" id="{0B204D69-0F62-499A-B99D-377F91EAAEDC}"/>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24" name="Picture 11">
            <a:hlinkClick r:id="rId6" action="ppaction://hlinksldjump"/>
            <a:extLst>
              <a:ext uri="{FF2B5EF4-FFF2-40B4-BE49-F238E27FC236}">
                <a16:creationId xmlns:a16="http://schemas.microsoft.com/office/drawing/2014/main" id="{183C79EC-0C75-4B4D-AB23-82680B2606E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627541" y="558800"/>
            <a:ext cx="777936" cy="66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Google Shape;1486;p46">
            <a:extLst>
              <a:ext uri="{FF2B5EF4-FFF2-40B4-BE49-F238E27FC236}">
                <a16:creationId xmlns:a16="http://schemas.microsoft.com/office/drawing/2014/main" id="{0A015D9F-BE76-798D-FF93-6665C327E39D}"/>
              </a:ext>
            </a:extLst>
          </p:cNvPr>
          <p:cNvSpPr/>
          <p:nvPr/>
        </p:nvSpPr>
        <p:spPr>
          <a:xfrm>
            <a:off x="2233245" y="801384"/>
            <a:ext cx="9212166" cy="3328035"/>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rgbClr val="FFFE87"/>
          </a:solidFill>
        </p:spPr>
        <p:style>
          <a:lnRef idx="3">
            <a:schemeClr val="lt1"/>
          </a:lnRef>
          <a:fillRef idx="1">
            <a:schemeClr val="accent1"/>
          </a:fillRef>
          <a:effectRef idx="1">
            <a:schemeClr val="accent1"/>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Subtitle 1">
            <a:extLst>
              <a:ext uri="{FF2B5EF4-FFF2-40B4-BE49-F238E27FC236}">
                <a16:creationId xmlns:a16="http://schemas.microsoft.com/office/drawing/2014/main" id="{C9087FC2-6F78-F0DC-BE1A-E8AFE8076EBC}"/>
              </a:ext>
            </a:extLst>
          </p:cNvPr>
          <p:cNvSpPr txBox="1">
            <a:spLocks/>
          </p:cNvSpPr>
          <p:nvPr/>
        </p:nvSpPr>
        <p:spPr>
          <a:xfrm>
            <a:off x="2633254" y="1062851"/>
            <a:ext cx="8390916" cy="174053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30000"/>
              </a:lnSpc>
              <a:buNone/>
            </a:pPr>
            <a:r>
              <a:rPr lang="en-US" sz="3600" b="1" dirty="0">
                <a:solidFill>
                  <a:srgbClr val="0070C0"/>
                </a:solidFill>
                <a:cs typeface="iCiel Cadena" panose="02000503000000020004" charset="0"/>
              </a:rPr>
              <a:t>Chia </a:t>
            </a:r>
            <a:r>
              <a:rPr lang="en-US" sz="3600" b="1" dirty="0" err="1">
                <a:solidFill>
                  <a:srgbClr val="0070C0"/>
                </a:solidFill>
                <a:cs typeface="iCiel Cadena" panose="02000503000000020004" charset="0"/>
              </a:rPr>
              <a:t>sẻ</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về</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kết</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quả</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thực</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hiện</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những</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việc</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làm</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đáng</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tự</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hào</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của</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bản</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thân</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và</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cảm</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xúc</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của</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em</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khi</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thực</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hiện</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những</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việc</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làm</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đó</a:t>
            </a:r>
            <a:r>
              <a:rPr lang="en-US" sz="3600" b="1" dirty="0">
                <a:solidFill>
                  <a:srgbClr val="0070C0"/>
                </a:solidFill>
                <a:cs typeface="iCiel Cadena" panose="02000503000000020004" charset="0"/>
              </a:rPr>
              <a:t>.</a:t>
            </a:r>
          </a:p>
        </p:txBody>
      </p:sp>
      <p:grpSp>
        <p:nvGrpSpPr>
          <p:cNvPr id="7" name="Group 6">
            <a:extLst>
              <a:ext uri="{FF2B5EF4-FFF2-40B4-BE49-F238E27FC236}">
                <a16:creationId xmlns:a16="http://schemas.microsoft.com/office/drawing/2014/main" id="{79501CD0-7E84-70EE-955E-C3820B8BC9E5}"/>
              </a:ext>
            </a:extLst>
          </p:cNvPr>
          <p:cNvGrpSpPr/>
          <p:nvPr/>
        </p:nvGrpSpPr>
        <p:grpSpPr>
          <a:xfrm>
            <a:off x="535424" y="3277457"/>
            <a:ext cx="3358481" cy="2695748"/>
            <a:chOff x="7758766" y="2506497"/>
            <a:chExt cx="1729684" cy="1405318"/>
          </a:xfrm>
        </p:grpSpPr>
        <p:pic>
          <p:nvPicPr>
            <p:cNvPr id="8" name="图片 2" descr="2">
              <a:extLst>
                <a:ext uri="{FF2B5EF4-FFF2-40B4-BE49-F238E27FC236}">
                  <a16:creationId xmlns:a16="http://schemas.microsoft.com/office/drawing/2014/main" id="{E376F6CC-EACC-3F1F-D4A9-0759FB65C5A9}"/>
                </a:ext>
              </a:extLst>
            </p:cNvPr>
            <p:cNvPicPr>
              <a:picLocks noChangeAspect="1"/>
            </p:cNvPicPr>
            <p:nvPr/>
          </p:nvPicPr>
          <p:blipFill>
            <a:blip r:embed="rId8"/>
            <a:stretch>
              <a:fillRect/>
            </a:stretch>
          </p:blipFill>
          <p:spPr>
            <a:xfrm>
              <a:off x="7809836" y="2506497"/>
              <a:ext cx="1627545" cy="1379862"/>
            </a:xfrm>
            <a:prstGeom prst="rect">
              <a:avLst/>
            </a:prstGeom>
          </p:spPr>
        </p:pic>
        <p:sp>
          <p:nvSpPr>
            <p:cNvPr id="9" name="Rounded Rectangle 4">
              <a:extLst>
                <a:ext uri="{FF2B5EF4-FFF2-40B4-BE49-F238E27FC236}">
                  <a16:creationId xmlns:a16="http://schemas.microsoft.com/office/drawing/2014/main" id="{723C0DF2-710F-0E23-CCCA-17464EB60212}"/>
                </a:ext>
              </a:extLst>
            </p:cNvPr>
            <p:cNvSpPr/>
            <p:nvPr/>
          </p:nvSpPr>
          <p:spPr>
            <a:xfrm>
              <a:off x="7758766" y="3344385"/>
              <a:ext cx="1729684" cy="567430"/>
            </a:xfrm>
            <a:prstGeom prst="roundRect">
              <a:avLst/>
            </a:prstGeom>
            <a:solidFill>
              <a:schemeClr val="accent4">
                <a:lumMod val="40000"/>
                <a:lumOff val="60000"/>
              </a:schemeClr>
            </a:solidFill>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8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Thảo</a:t>
              </a:r>
              <a:r>
                <a:rPr kumimoji="0" lang="en-US" sz="40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luận</a:t>
              </a:r>
              <a:r>
                <a:rPr kumimoji="0" lang="en-US" sz="40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nhóm</a:t>
              </a:r>
              <a:r>
                <a:rPr kumimoji="0" lang="en-US" sz="40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đôi</a:t>
              </a:r>
            </a:p>
          </p:txBody>
        </p:sp>
      </p:grpSp>
    </p:spTree>
    <p:extLst>
      <p:ext uri="{BB962C8B-B14F-4D97-AF65-F5344CB8AC3E}">
        <p14:creationId xmlns:p14="http://schemas.microsoft.com/office/powerpoint/2010/main" val="23676976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left)">
                                      <p:cBhvr>
                                        <p:cTn id="8" dur="500"/>
                                        <p:tgtEl>
                                          <p:spTgt spid="7"/>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2"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2"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P spid="2" grpId="2" animBg="1"/>
      <p:bldP spid="6" grpId="1" build="p"/>
      <p:bldP spid="6" grpId="2"/>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1745595" cy="6431280"/>
            <a:chOff x="0" y="0"/>
            <a:chExt cx="18497" cy="10128"/>
          </a:xfrm>
        </p:grpSpPr>
        <p:sp>
          <p:nvSpPr>
            <p:cNvPr id="14" name="矩形 17"/>
            <p:cNvSpPr/>
            <p:nvPr/>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图片 4" descr="43"/>
            <p:cNvPicPr>
              <a:picLocks noChangeAspect="1"/>
            </p:cNvPicPr>
            <p:nvPr/>
          </p:nvPicPr>
          <p:blipFill>
            <a:blip r:embed="rId4"/>
            <a:stretch>
              <a:fillRect/>
            </a:stretch>
          </p:blipFill>
          <p:spPr>
            <a:xfrm>
              <a:off x="0" y="0"/>
              <a:ext cx="2260" cy="3031"/>
            </a:xfrm>
            <a:prstGeom prst="rect">
              <a:avLst/>
            </a:prstGeom>
          </p:spPr>
        </p:pic>
      </p:grpSp>
      <p:pic>
        <p:nvPicPr>
          <p:cNvPr id="17" name="图片 18" descr="46"/>
          <p:cNvPicPr>
            <a:picLocks noChangeAspect="1"/>
          </p:cNvPicPr>
          <p:nvPr/>
        </p:nvPicPr>
        <p:blipFill>
          <a:blip r:embed="rId5"/>
          <a:stretch>
            <a:fillRect/>
          </a:stretch>
        </p:blipFill>
        <p:spPr>
          <a:xfrm>
            <a:off x="-86360" y="4399280"/>
            <a:ext cx="12192000" cy="2458720"/>
          </a:xfrm>
          <a:prstGeom prst="rect">
            <a:avLst/>
          </a:prstGeom>
        </p:spPr>
      </p:pic>
      <p:pic>
        <p:nvPicPr>
          <p:cNvPr id="15" name="图片 3" descr="C:\Users\Am'be'r\Desktop\千库网_小学生排队放学_元素编号13058370.png千库网_小学生排队放学_元素编号13058370"/>
          <p:cNvPicPr>
            <a:picLocks noChangeAspect="1"/>
          </p:cNvPicPr>
          <p:nvPr/>
        </p:nvPicPr>
        <p:blipFill>
          <a:blip r:embed="rId6"/>
          <a:srcRect/>
          <a:stretch>
            <a:fillRect/>
          </a:stretch>
        </p:blipFill>
        <p:spPr>
          <a:xfrm>
            <a:off x="-87029" y="5210822"/>
            <a:ext cx="2655417" cy="1647177"/>
          </a:xfrm>
          <a:prstGeom prst="rect">
            <a:avLst/>
          </a:prstGeom>
        </p:spPr>
      </p:pic>
      <p:sp>
        <p:nvSpPr>
          <p:cNvPr id="19" name="矩形 12">
            <a:extLst>
              <a:ext uri="{FF2B5EF4-FFF2-40B4-BE49-F238E27FC236}">
                <a16:creationId xmlns:a16="http://schemas.microsoft.com/office/drawing/2014/main" id="{A4EFF30D-566E-44C0-AB3D-FDDFD2E1A742}"/>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panose="020B0604020202020204" pitchFamily="34" charset="0"/>
              <a:ea typeface="包图简圆体" panose="02010601030101010101" pitchFamily="2" charset="-122"/>
              <a:cs typeface="Arial" panose="020B0604020202020204" pitchFamily="34" charset="0"/>
            </a:endParaRPr>
          </a:p>
        </p:txBody>
      </p:sp>
      <p:pic>
        <p:nvPicPr>
          <p:cNvPr id="20" name="图片 13">
            <a:extLst>
              <a:ext uri="{FF2B5EF4-FFF2-40B4-BE49-F238E27FC236}">
                <a16:creationId xmlns:a16="http://schemas.microsoft.com/office/drawing/2014/main" id="{AE821D81-CA24-49B9-BAA7-1CAC32A1DC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15748" y="5940962"/>
            <a:ext cx="1338262" cy="780299"/>
          </a:xfrm>
          <a:prstGeom prst="rect">
            <a:avLst/>
          </a:prstGeom>
        </p:spPr>
      </p:pic>
      <p:sp>
        <p:nvSpPr>
          <p:cNvPr id="21" name="矩形 14">
            <a:extLst>
              <a:ext uri="{FF2B5EF4-FFF2-40B4-BE49-F238E27FC236}">
                <a16:creationId xmlns:a16="http://schemas.microsoft.com/office/drawing/2014/main" id="{0B204D69-0F62-499A-B99D-377F91EAAEDC}"/>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22" name="图片 15">
            <a:extLst>
              <a:ext uri="{FF2B5EF4-FFF2-40B4-BE49-F238E27FC236}">
                <a16:creationId xmlns:a16="http://schemas.microsoft.com/office/drawing/2014/main" id="{9F9AC201-14E9-48A4-BCD3-03520F814E1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94360" y="4315966"/>
            <a:ext cx="1338262" cy="780299"/>
          </a:xfrm>
          <a:prstGeom prst="rect">
            <a:avLst/>
          </a:prstGeom>
        </p:spPr>
      </p:pic>
      <p:pic>
        <p:nvPicPr>
          <p:cNvPr id="23" name="Picture 2">
            <a:extLst>
              <a:ext uri="{FF2B5EF4-FFF2-40B4-BE49-F238E27FC236}">
                <a16:creationId xmlns:a16="http://schemas.microsoft.com/office/drawing/2014/main" id="{444CE738-EA8F-4D49-B5C2-4310EE35C7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83006" y="247994"/>
            <a:ext cx="2236787" cy="284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1">
            <a:hlinkClick r:id="rId9" action="ppaction://hlinksldjump"/>
            <a:extLst>
              <a:ext uri="{FF2B5EF4-FFF2-40B4-BE49-F238E27FC236}">
                <a16:creationId xmlns:a16="http://schemas.microsoft.com/office/drawing/2014/main" id="{183C79EC-0C75-4B4D-AB23-82680B2606E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627541" y="558800"/>
            <a:ext cx="777936" cy="66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a:extLst>
              <a:ext uri="{FF2B5EF4-FFF2-40B4-BE49-F238E27FC236}">
                <a16:creationId xmlns:a16="http://schemas.microsoft.com/office/drawing/2014/main" id="{8EE0BC6D-1AB1-4CBF-88C6-665C1A8DEDFB}"/>
              </a:ext>
            </a:extLst>
          </p:cNvPr>
          <p:cNvSpPr txBox="1"/>
          <p:nvPr/>
        </p:nvSpPr>
        <p:spPr>
          <a:xfrm>
            <a:off x="1140431" y="3259565"/>
            <a:ext cx="970525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2. </a:t>
            </a:r>
            <a:r>
              <a:rPr kumimoji="0" lang="en-US" sz="5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Chơi</a:t>
            </a:r>
            <a:r>
              <a:rPr kumimoji="0" lang="en-US" sz="5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5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trò</a:t>
            </a:r>
            <a:r>
              <a:rPr kumimoji="0" lang="en-US" sz="5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5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chơi</a:t>
            </a:r>
            <a:r>
              <a:rPr lang="en-US" sz="5400" b="1" dirty="0">
                <a:solidFill>
                  <a:srgbClr val="FF0000"/>
                </a:solidFill>
                <a:latin typeface="Arial" panose="020B0604020202020204" pitchFamily="34" charset="0"/>
                <a:cs typeface="Arial" panose="020B0604020202020204" pitchFamily="34" charset="0"/>
              </a:rPr>
              <a:t>: </a:t>
            </a:r>
            <a:r>
              <a:rPr lang="en-US" sz="5400" b="1" dirty="0" err="1">
                <a:solidFill>
                  <a:srgbClr val="FF0000"/>
                </a:solidFill>
                <a:latin typeface="Arial" panose="020B0604020202020204" pitchFamily="34" charset="0"/>
                <a:cs typeface="Arial" panose="020B0604020202020204" pitchFamily="34" charset="0"/>
              </a:rPr>
              <a:t>Tôi</a:t>
            </a:r>
            <a:r>
              <a:rPr lang="en-US" sz="5400" b="1" dirty="0">
                <a:solidFill>
                  <a:srgbClr val="FF0000"/>
                </a:solidFill>
                <a:latin typeface="Arial" panose="020B0604020202020204" pitchFamily="34" charset="0"/>
                <a:cs typeface="Arial" panose="020B0604020202020204" pitchFamily="34" charset="0"/>
              </a:rPr>
              <a:t> </a:t>
            </a:r>
            <a:r>
              <a:rPr lang="en-US" sz="5400" b="1" dirty="0" err="1">
                <a:solidFill>
                  <a:srgbClr val="FF0000"/>
                </a:solidFill>
                <a:latin typeface="Arial" panose="020B0604020202020204" pitchFamily="34" charset="0"/>
                <a:cs typeface="Arial" panose="020B0604020202020204" pitchFamily="34" charset="0"/>
              </a:rPr>
              <a:t>tự</a:t>
            </a:r>
            <a:r>
              <a:rPr lang="en-US" sz="5400" b="1" dirty="0">
                <a:solidFill>
                  <a:srgbClr val="FF0000"/>
                </a:solidFill>
                <a:latin typeface="Arial" panose="020B0604020202020204" pitchFamily="34" charset="0"/>
                <a:cs typeface="Arial" panose="020B0604020202020204" pitchFamily="34" charset="0"/>
              </a:rPr>
              <a:t> </a:t>
            </a:r>
            <a:r>
              <a:rPr lang="en-US" sz="5400" b="1" dirty="0" err="1">
                <a:solidFill>
                  <a:srgbClr val="FF0000"/>
                </a:solidFill>
                <a:latin typeface="Arial" panose="020B0604020202020204" pitchFamily="34" charset="0"/>
                <a:cs typeface="Arial" panose="020B0604020202020204" pitchFamily="34" charset="0"/>
              </a:rPr>
              <a:t>hào</a:t>
            </a:r>
            <a:endPar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字魂59号-创粗黑"/>
              <a:cs typeface="Arial" panose="020B0604020202020204" pitchFamily="34" charset="0"/>
            </a:endParaRPr>
          </a:p>
        </p:txBody>
      </p:sp>
      <p:pic>
        <p:nvPicPr>
          <p:cNvPr id="29" name="图片 15" descr="图片包含 玩偶, 玩具, 室内, 天空&#10;&#10;已生成极高可信度的说明">
            <a:extLst>
              <a:ext uri="{FF2B5EF4-FFF2-40B4-BE49-F238E27FC236}">
                <a16:creationId xmlns:a16="http://schemas.microsoft.com/office/drawing/2014/main" id="{4DB7D66D-EA91-4987-B5D7-C9A6ACC0F90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438269">
            <a:off x="3990395" y="470828"/>
            <a:ext cx="3542059" cy="3542059"/>
          </a:xfrm>
          <a:prstGeom prst="rect">
            <a:avLst/>
          </a:prstGeom>
        </p:spPr>
      </p:pic>
    </p:spTree>
    <p:extLst>
      <p:ext uri="{BB962C8B-B14F-4D97-AF65-F5344CB8AC3E}">
        <p14:creationId xmlns:p14="http://schemas.microsoft.com/office/powerpoint/2010/main" val="11460083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42"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1000"/>
                                        <p:tgtEl>
                                          <p:spTgt spid="29"/>
                                        </p:tgtEl>
                                      </p:cBhvr>
                                    </p:animEffect>
                                    <p:anim calcmode="lin" valueType="num">
                                      <p:cBhvr>
                                        <p:cTn id="11" dur="1000" fill="hold"/>
                                        <p:tgtEl>
                                          <p:spTgt spid="29"/>
                                        </p:tgtEl>
                                        <p:attrNameLst>
                                          <p:attrName>ppt_x</p:attrName>
                                        </p:attrNameLst>
                                      </p:cBhvr>
                                      <p:tavLst>
                                        <p:tav tm="0">
                                          <p:val>
                                            <p:strVal val="#ppt_x"/>
                                          </p:val>
                                        </p:tav>
                                        <p:tav tm="100000">
                                          <p:val>
                                            <p:strVal val="#ppt_x"/>
                                          </p:val>
                                        </p:tav>
                                      </p:tavLst>
                                    </p:anim>
                                    <p:anim calcmode="lin" valueType="num">
                                      <p:cBhvr>
                                        <p:cTn id="1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52845" y="432195"/>
            <a:ext cx="11445272" cy="6317925"/>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2" name="Rectangle: Rounded Corners 1">
            <a:extLst>
              <a:ext uri="{FF2B5EF4-FFF2-40B4-BE49-F238E27FC236}">
                <a16:creationId xmlns:a16="http://schemas.microsoft.com/office/drawing/2014/main" id="{9595DACE-91BA-BA15-2AE7-F65BB2942307}"/>
              </a:ext>
            </a:extLst>
          </p:cNvPr>
          <p:cNvSpPr/>
          <p:nvPr/>
        </p:nvSpPr>
        <p:spPr>
          <a:xfrm>
            <a:off x="597408" y="83860"/>
            <a:ext cx="11082528" cy="2258648"/>
          </a:xfrm>
          <a:custGeom>
            <a:avLst/>
            <a:gdLst>
              <a:gd name="connsiteX0" fmla="*/ 0 w 11082528"/>
              <a:gd name="connsiteY0" fmla="*/ 376449 h 2258648"/>
              <a:gd name="connsiteX1" fmla="*/ 376449 w 11082528"/>
              <a:gd name="connsiteY1" fmla="*/ 0 h 2258648"/>
              <a:gd name="connsiteX2" fmla="*/ 10706079 w 11082528"/>
              <a:gd name="connsiteY2" fmla="*/ 0 h 2258648"/>
              <a:gd name="connsiteX3" fmla="*/ 11082528 w 11082528"/>
              <a:gd name="connsiteY3" fmla="*/ 376449 h 2258648"/>
              <a:gd name="connsiteX4" fmla="*/ 11082528 w 11082528"/>
              <a:gd name="connsiteY4" fmla="*/ 1882199 h 2258648"/>
              <a:gd name="connsiteX5" fmla="*/ 10706079 w 11082528"/>
              <a:gd name="connsiteY5" fmla="*/ 2258648 h 2258648"/>
              <a:gd name="connsiteX6" fmla="*/ 376449 w 11082528"/>
              <a:gd name="connsiteY6" fmla="*/ 2258648 h 2258648"/>
              <a:gd name="connsiteX7" fmla="*/ 0 w 11082528"/>
              <a:gd name="connsiteY7" fmla="*/ 1882199 h 2258648"/>
              <a:gd name="connsiteX8" fmla="*/ 0 w 11082528"/>
              <a:gd name="connsiteY8" fmla="*/ 376449 h 2258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2528" h="2258648" fill="none" extrusionOk="0">
                <a:moveTo>
                  <a:pt x="0" y="376449"/>
                </a:moveTo>
                <a:cubicBezTo>
                  <a:pt x="-35959" y="169234"/>
                  <a:pt x="194563" y="-30372"/>
                  <a:pt x="376449" y="0"/>
                </a:cubicBezTo>
                <a:cubicBezTo>
                  <a:pt x="5465487" y="111930"/>
                  <a:pt x="7690523" y="-66876"/>
                  <a:pt x="10706079" y="0"/>
                </a:cubicBezTo>
                <a:cubicBezTo>
                  <a:pt x="10886147" y="27429"/>
                  <a:pt x="11065019" y="142549"/>
                  <a:pt x="11082528" y="376449"/>
                </a:cubicBezTo>
                <a:cubicBezTo>
                  <a:pt x="11216900" y="696146"/>
                  <a:pt x="10960011" y="1316959"/>
                  <a:pt x="11082528" y="1882199"/>
                </a:cubicBezTo>
                <a:cubicBezTo>
                  <a:pt x="11096360" y="2060266"/>
                  <a:pt x="10928620" y="2284613"/>
                  <a:pt x="10706079" y="2258648"/>
                </a:cubicBezTo>
                <a:cubicBezTo>
                  <a:pt x="8822832" y="2124456"/>
                  <a:pt x="1916006" y="2103304"/>
                  <a:pt x="376449" y="2258648"/>
                </a:cubicBezTo>
                <a:cubicBezTo>
                  <a:pt x="158931" y="2218657"/>
                  <a:pt x="22370" y="2105275"/>
                  <a:pt x="0" y="1882199"/>
                </a:cubicBezTo>
                <a:cubicBezTo>
                  <a:pt x="-21119" y="1131620"/>
                  <a:pt x="57784" y="541125"/>
                  <a:pt x="0" y="376449"/>
                </a:cubicBezTo>
                <a:close/>
              </a:path>
              <a:path w="11082528" h="2258648" stroke="0" extrusionOk="0">
                <a:moveTo>
                  <a:pt x="0" y="376449"/>
                </a:moveTo>
                <a:cubicBezTo>
                  <a:pt x="-19433" y="186200"/>
                  <a:pt x="171544" y="-9081"/>
                  <a:pt x="376449" y="0"/>
                </a:cubicBezTo>
                <a:cubicBezTo>
                  <a:pt x="3434499" y="-31899"/>
                  <a:pt x="9032574" y="-75219"/>
                  <a:pt x="10706079" y="0"/>
                </a:cubicBezTo>
                <a:cubicBezTo>
                  <a:pt x="10898748" y="-973"/>
                  <a:pt x="11047217" y="152702"/>
                  <a:pt x="11082528" y="376449"/>
                </a:cubicBezTo>
                <a:cubicBezTo>
                  <a:pt x="11050134" y="622513"/>
                  <a:pt x="11067049" y="1382479"/>
                  <a:pt x="11082528" y="1882199"/>
                </a:cubicBezTo>
                <a:cubicBezTo>
                  <a:pt x="11073600" y="2055208"/>
                  <a:pt x="10926270" y="2290841"/>
                  <a:pt x="10706079" y="2258648"/>
                </a:cubicBezTo>
                <a:cubicBezTo>
                  <a:pt x="5955685" y="2230951"/>
                  <a:pt x="1556552" y="2291106"/>
                  <a:pt x="376449" y="2258648"/>
                </a:cubicBezTo>
                <a:cubicBezTo>
                  <a:pt x="153627" y="2250323"/>
                  <a:pt x="9111" y="2099878"/>
                  <a:pt x="0" y="1882199"/>
                </a:cubicBezTo>
                <a:cubicBezTo>
                  <a:pt x="-118947" y="1279018"/>
                  <a:pt x="19823" y="778725"/>
                  <a:pt x="0" y="376449"/>
                </a:cubicBezTo>
                <a:close/>
              </a:path>
            </a:pathLst>
          </a:custGeom>
          <a:solidFill>
            <a:srgbClr val="FFFFCC"/>
          </a:solidFill>
          <a:ln w="57150">
            <a:solidFill>
              <a:srgbClr val="002060"/>
            </a:solidFill>
            <a:prstDash val="dash"/>
            <a:extLst>
              <a:ext uri="{C807C97D-BFC1-408E-A445-0C87EB9F89A2}">
                <ask:lineSketchStyleProps xmlns:ask="http://schemas.microsoft.com/office/drawing/2018/sketchyshapes" sd="330396460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buFont typeface="Arial" panose="020B0604020202020204" pitchFamily="34" charset="0"/>
              <a:buChar char="•"/>
            </a:pPr>
            <a:r>
              <a:rPr lang="vi-VN" sz="3200" dirty="0">
                <a:solidFill>
                  <a:srgbClr val="002060"/>
                </a:solidFill>
                <a:latin typeface="Calibri" panose="020F0502020204030204" pitchFamily="34" charset="0"/>
                <a:cs typeface="Calibri" panose="020F0502020204030204" pitchFamily="34" charset="0"/>
              </a:rPr>
              <a:t>Các thành viên trong nhóm đứng thành vòng tròn. Quản trò đứng giữa lần lượt tung bóng cho các thành viên.</a:t>
            </a:r>
          </a:p>
          <a:p>
            <a:pPr marL="571500" indent="-571500" algn="just">
              <a:buFont typeface="Arial" panose="020B0604020202020204" pitchFamily="34" charset="0"/>
              <a:buChar char="•"/>
            </a:pPr>
            <a:r>
              <a:rPr lang="vi-VN" sz="3200" dirty="0">
                <a:solidFill>
                  <a:srgbClr val="002060"/>
                </a:solidFill>
                <a:latin typeface="Calibri" panose="020F0502020204030204" pitchFamily="34" charset="0"/>
                <a:cs typeface="Calibri" panose="020F0502020204030204" pitchFamily="34" charset="0"/>
              </a:rPr>
              <a:t>Mỗi thành viên khi bắt được bóng sẽ chia sẻ về một đặc điểm hoặc một việc làm đáng tự hào của bản thân.</a:t>
            </a:r>
          </a:p>
        </p:txBody>
      </p:sp>
      <p:pic>
        <p:nvPicPr>
          <p:cNvPr id="5" name="Picture 4">
            <a:extLst>
              <a:ext uri="{FF2B5EF4-FFF2-40B4-BE49-F238E27FC236}">
                <a16:creationId xmlns:a16="http://schemas.microsoft.com/office/drawing/2014/main" id="{D57B6A4A-BAEF-CF02-79A7-E32D78ECB12E}"/>
              </a:ext>
            </a:extLst>
          </p:cNvPr>
          <p:cNvPicPr>
            <a:picLocks noChangeAspect="1"/>
          </p:cNvPicPr>
          <p:nvPr/>
        </p:nvPicPr>
        <p:blipFill>
          <a:blip r:embed="rId4"/>
          <a:stretch>
            <a:fillRect/>
          </a:stretch>
        </p:blipFill>
        <p:spPr>
          <a:xfrm>
            <a:off x="3246633" y="2419036"/>
            <a:ext cx="5896617" cy="41643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482940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52845" y="432195"/>
            <a:ext cx="11445272" cy="6317925"/>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grpSp>
        <p:nvGrpSpPr>
          <p:cNvPr id="3" name="Group 2">
            <a:extLst>
              <a:ext uri="{FF2B5EF4-FFF2-40B4-BE49-F238E27FC236}">
                <a16:creationId xmlns:a16="http://schemas.microsoft.com/office/drawing/2014/main" id="{3D9D136B-4644-0B05-AA4F-433AF34598AB}"/>
              </a:ext>
            </a:extLst>
          </p:cNvPr>
          <p:cNvGrpSpPr/>
          <p:nvPr/>
        </p:nvGrpSpPr>
        <p:grpSpPr>
          <a:xfrm>
            <a:off x="3060403" y="811658"/>
            <a:ext cx="8528845" cy="2415982"/>
            <a:chOff x="4175629" y="361066"/>
            <a:chExt cx="4412036" cy="2962328"/>
          </a:xfrm>
        </p:grpSpPr>
        <p:pic>
          <p:nvPicPr>
            <p:cNvPr id="4" name="Picture 3">
              <a:extLst>
                <a:ext uri="{FF2B5EF4-FFF2-40B4-BE49-F238E27FC236}">
                  <a16:creationId xmlns:a16="http://schemas.microsoft.com/office/drawing/2014/main" id="{53BF489F-1A65-AD10-EBE5-36F0887468A6}"/>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rcRect/>
            <a:stretch>
              <a:fillRect/>
            </a:stretch>
          </p:blipFill>
          <p:spPr>
            <a:xfrm flipH="1">
              <a:off x="4175629" y="361066"/>
              <a:ext cx="4412036" cy="2939519"/>
            </a:xfrm>
            <a:prstGeom prst="rect">
              <a:avLst/>
            </a:prstGeom>
          </p:spPr>
        </p:pic>
        <p:sp>
          <p:nvSpPr>
            <p:cNvPr id="6" name="TextBox 5">
              <a:extLst>
                <a:ext uri="{FF2B5EF4-FFF2-40B4-BE49-F238E27FC236}">
                  <a16:creationId xmlns:a16="http://schemas.microsoft.com/office/drawing/2014/main" id="{00D59B84-C926-85F7-1DB9-ED7C4EC4DE1C}"/>
                </a:ext>
              </a:extLst>
            </p:cNvPr>
            <p:cNvSpPr txBox="1"/>
            <p:nvPr/>
          </p:nvSpPr>
          <p:spPr>
            <a:xfrm>
              <a:off x="4637577" y="1015070"/>
              <a:ext cx="3477509" cy="2308324"/>
            </a:xfrm>
            <a:prstGeom prst="rect">
              <a:avLst/>
            </a:prstGeom>
            <a:noFill/>
          </p:spPr>
          <p:txBody>
            <a:bodyPr wrap="square" rtlCol="0">
              <a:spAutoFit/>
            </a:bodyPr>
            <a:lstStyle/>
            <a:p>
              <a:pPr algn="ctr"/>
              <a:r>
                <a:rPr lang="en-US" sz="4800" b="1" dirty="0" err="1"/>
                <a:t>Em</a:t>
              </a:r>
              <a:r>
                <a:rPr lang="en-US" sz="4800" b="1" dirty="0"/>
                <a:t> </a:t>
              </a:r>
              <a:r>
                <a:rPr lang="en-US" sz="4800" b="1" dirty="0" err="1"/>
                <a:t>cảm</a:t>
              </a:r>
              <a:r>
                <a:rPr lang="en-US" sz="4800" b="1" dirty="0"/>
                <a:t> </a:t>
              </a:r>
              <a:r>
                <a:rPr lang="en-US" sz="4800" b="1" dirty="0" err="1"/>
                <a:t>thấy</a:t>
              </a:r>
              <a:r>
                <a:rPr lang="en-US" sz="4800" b="1" dirty="0"/>
                <a:t> </a:t>
              </a:r>
              <a:r>
                <a:rPr lang="en-US" sz="4800" b="1" dirty="0" err="1"/>
                <a:t>thế</a:t>
              </a:r>
              <a:r>
                <a:rPr lang="en-US" sz="4800" b="1" dirty="0"/>
                <a:t> </a:t>
              </a:r>
              <a:r>
                <a:rPr lang="en-US" sz="4800" b="1" dirty="0" err="1"/>
                <a:t>nào</a:t>
              </a:r>
              <a:r>
                <a:rPr lang="en-US" sz="4800" b="1" dirty="0"/>
                <a:t> </a:t>
              </a:r>
              <a:r>
                <a:rPr lang="en-US" sz="4800" b="1" dirty="0" err="1"/>
                <a:t>sau</a:t>
              </a:r>
              <a:r>
                <a:rPr lang="en-US" sz="4800" b="1" dirty="0"/>
                <a:t> </a:t>
              </a:r>
              <a:r>
                <a:rPr lang="en-US" sz="4800" b="1" dirty="0" err="1"/>
                <a:t>khi</a:t>
              </a:r>
              <a:r>
                <a:rPr lang="en-US" sz="4800" b="1" dirty="0"/>
                <a:t> </a:t>
              </a:r>
              <a:r>
                <a:rPr lang="en-US" sz="4800" b="1" dirty="0" err="1"/>
                <a:t>chơi</a:t>
              </a:r>
              <a:r>
                <a:rPr lang="en-US" sz="4800" b="1" dirty="0"/>
                <a:t> </a:t>
              </a:r>
              <a:r>
                <a:rPr lang="en-US" sz="4800" b="1" dirty="0" err="1"/>
                <a:t>trò</a:t>
              </a:r>
              <a:r>
                <a:rPr lang="en-US" sz="4800" b="1" dirty="0"/>
                <a:t> </a:t>
              </a:r>
              <a:r>
                <a:rPr lang="en-US" sz="4800" b="1" dirty="0" err="1"/>
                <a:t>chơi</a:t>
              </a:r>
              <a:r>
                <a:rPr lang="en-US" sz="4800" b="1" dirty="0"/>
                <a:t> </a:t>
              </a:r>
              <a:r>
                <a:rPr lang="en-US" sz="4800" b="1" dirty="0" err="1"/>
                <a:t>này</a:t>
              </a:r>
              <a:r>
                <a:rPr lang="en-US" sz="4800" b="1" dirty="0"/>
                <a:t>?</a:t>
              </a:r>
            </a:p>
          </p:txBody>
        </p:sp>
      </p:grpSp>
      <p:pic>
        <p:nvPicPr>
          <p:cNvPr id="7" name="Picture 6">
            <a:extLst>
              <a:ext uri="{FF2B5EF4-FFF2-40B4-BE49-F238E27FC236}">
                <a16:creationId xmlns:a16="http://schemas.microsoft.com/office/drawing/2014/main" id="{932A6ACB-9576-043E-77A1-4646A7DC9411}"/>
              </a:ext>
            </a:extLst>
          </p:cNvPr>
          <p:cNvPicPr>
            <a:picLocks noChangeAspect="1"/>
          </p:cNvPicPr>
          <p:nvPr/>
        </p:nvPicPr>
        <p:blipFill>
          <a:blip r:embed="rId7"/>
          <a:stretch>
            <a:fillRect/>
          </a:stretch>
        </p:blipFill>
        <p:spPr>
          <a:xfrm>
            <a:off x="723579" y="2894564"/>
            <a:ext cx="3125065" cy="3827951"/>
          </a:xfrm>
          <a:prstGeom prst="rect">
            <a:avLst/>
          </a:prstGeom>
        </p:spPr>
      </p:pic>
      <p:grpSp>
        <p:nvGrpSpPr>
          <p:cNvPr id="8" name="Group 7">
            <a:extLst>
              <a:ext uri="{FF2B5EF4-FFF2-40B4-BE49-F238E27FC236}">
                <a16:creationId xmlns:a16="http://schemas.microsoft.com/office/drawing/2014/main" id="{CC87D2EE-7919-0535-2C06-1E64D0B158A4}"/>
              </a:ext>
            </a:extLst>
          </p:cNvPr>
          <p:cNvGrpSpPr/>
          <p:nvPr/>
        </p:nvGrpSpPr>
        <p:grpSpPr>
          <a:xfrm>
            <a:off x="3663155" y="3226085"/>
            <a:ext cx="8528845" cy="2397380"/>
            <a:chOff x="4175629" y="361066"/>
            <a:chExt cx="4412036" cy="2939519"/>
          </a:xfrm>
        </p:grpSpPr>
        <p:pic>
          <p:nvPicPr>
            <p:cNvPr id="9" name="Picture 8">
              <a:extLst>
                <a:ext uri="{FF2B5EF4-FFF2-40B4-BE49-F238E27FC236}">
                  <a16:creationId xmlns:a16="http://schemas.microsoft.com/office/drawing/2014/main" id="{0C5CED67-1A92-D309-53A3-A6B5CBB3F905}"/>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rcRect/>
            <a:stretch>
              <a:fillRect/>
            </a:stretch>
          </p:blipFill>
          <p:spPr>
            <a:xfrm flipH="1">
              <a:off x="4175629" y="361066"/>
              <a:ext cx="4412036" cy="2939519"/>
            </a:xfrm>
            <a:prstGeom prst="rect">
              <a:avLst/>
            </a:prstGeom>
          </p:spPr>
        </p:pic>
        <p:sp>
          <p:nvSpPr>
            <p:cNvPr id="10" name="TextBox 9">
              <a:extLst>
                <a:ext uri="{FF2B5EF4-FFF2-40B4-BE49-F238E27FC236}">
                  <a16:creationId xmlns:a16="http://schemas.microsoft.com/office/drawing/2014/main" id="{AA59CAA4-9C66-308B-953C-59D8A5FC4D55}"/>
                </a:ext>
              </a:extLst>
            </p:cNvPr>
            <p:cNvSpPr txBox="1"/>
            <p:nvPr/>
          </p:nvSpPr>
          <p:spPr>
            <a:xfrm>
              <a:off x="4637577" y="1015070"/>
              <a:ext cx="3477509" cy="1924620"/>
            </a:xfrm>
            <a:prstGeom prst="rect">
              <a:avLst/>
            </a:prstGeom>
            <a:noFill/>
          </p:spPr>
          <p:txBody>
            <a:bodyPr wrap="square" rtlCol="0">
              <a:spAutoFit/>
            </a:bodyPr>
            <a:lstStyle/>
            <a:p>
              <a:pPr algn="ctr"/>
              <a:r>
                <a:rPr lang="en-US" sz="4800" b="1" dirty="0" err="1"/>
                <a:t>Trò</a:t>
              </a:r>
              <a:r>
                <a:rPr lang="en-US" sz="4800" b="1" dirty="0"/>
                <a:t> </a:t>
              </a:r>
              <a:r>
                <a:rPr lang="en-US" sz="4800" b="1" dirty="0" err="1"/>
                <a:t>chơi</a:t>
              </a:r>
              <a:r>
                <a:rPr lang="en-US" sz="4800" b="1" dirty="0"/>
                <a:t> </a:t>
              </a:r>
              <a:r>
                <a:rPr lang="en-US" sz="4800" b="1" dirty="0" err="1"/>
                <a:t>giúp</a:t>
              </a:r>
              <a:r>
                <a:rPr lang="en-US" sz="4800" b="1" dirty="0"/>
                <a:t> </a:t>
              </a:r>
              <a:r>
                <a:rPr lang="en-US" sz="4800" b="1" dirty="0" err="1"/>
                <a:t>em</a:t>
              </a:r>
              <a:r>
                <a:rPr lang="en-US" sz="4800" b="1" dirty="0"/>
                <a:t> </a:t>
              </a:r>
              <a:r>
                <a:rPr lang="en-US" sz="4800" b="1" dirty="0" err="1"/>
                <a:t>nhận</a:t>
              </a:r>
              <a:r>
                <a:rPr lang="en-US" sz="4800" b="1" dirty="0"/>
                <a:t> </a:t>
              </a:r>
              <a:r>
                <a:rPr lang="en-US" sz="4800" b="1" dirty="0" err="1"/>
                <a:t>ra</a:t>
              </a:r>
              <a:r>
                <a:rPr lang="en-US" sz="4800" b="1" dirty="0"/>
                <a:t> </a:t>
              </a:r>
              <a:r>
                <a:rPr lang="en-US" sz="4800" b="1" dirty="0" err="1"/>
                <a:t>điều</a:t>
              </a:r>
              <a:r>
                <a:rPr lang="en-US" sz="4800" b="1" dirty="0"/>
                <a:t> </a:t>
              </a:r>
              <a:r>
                <a:rPr lang="en-US" sz="4800" b="1" dirty="0" err="1"/>
                <a:t>gì</a:t>
              </a:r>
              <a:r>
                <a:rPr lang="en-US" sz="4800" b="1" dirty="0"/>
                <a:t>?</a:t>
              </a:r>
            </a:p>
          </p:txBody>
        </p:sp>
      </p:grpSp>
    </p:spTree>
    <p:extLst>
      <p:ext uri="{BB962C8B-B14F-4D97-AF65-F5344CB8AC3E}">
        <p14:creationId xmlns:p14="http://schemas.microsoft.com/office/powerpoint/2010/main" val="108322291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14:presetBounceEnd="6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0000">
                                          <p:cBhvr additive="base">
                                            <p:cTn id="7" dur="1000" fill="hold"/>
                                            <p:tgtEl>
                                              <p:spTgt spid="7"/>
                                            </p:tgtEl>
                                            <p:attrNameLst>
                                              <p:attrName>ppt_x</p:attrName>
                                            </p:attrNameLst>
                                          </p:cBhvr>
                                          <p:tavLst>
                                            <p:tav tm="0">
                                              <p:val>
                                                <p:strVal val="0-#ppt_w/2"/>
                                              </p:val>
                                            </p:tav>
                                            <p:tav tm="100000">
                                              <p:val>
                                                <p:strVal val="#ppt_x"/>
                                              </p:val>
                                            </p:tav>
                                          </p:tavLst>
                                        </p:anim>
                                        <p:anim calcmode="lin" valueType="num" p14:bounceEnd="60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3" name="whoosh.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subTnLst>
                                        <p:audio>
                                          <p:cMediaNode>
                                            <p:cTn display="0" masterRel="sameClick">
                                              <p:stCondLst>
                                                <p:cond evt="begin" delay="0">
                                                  <p:tn val="16"/>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8" name="whoosh.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subTnLst>
                                        <p:audio>
                                          <p:cMediaNode>
                                            <p:cTn display="0" masterRel="sameClick">
                                              <p:stCondLst>
                                                <p:cond evt="begin" delay="0">
                                                  <p:tn val="16"/>
                                                </p:cond>
                                              </p:stCondLst>
                                              <p:endCondLst>
                                                <p:cond evt="onStopAudio" delay="0">
                                                  <p:tgtEl>
                                                    <p:sldTgt/>
                                                  </p:tgtEl>
                                                </p:cond>
                                              </p:endCondLst>
                                            </p:cTn>
                                            <p:tgtEl>
                                              <p:sndTgt r:embed="rId8"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pic>
        <p:nvPicPr>
          <p:cNvPr id="3" name="图片 18">
            <a:extLst>
              <a:ext uri="{FF2B5EF4-FFF2-40B4-BE49-F238E27FC236}">
                <a16:creationId xmlns:a16="http://schemas.microsoft.com/office/drawing/2014/main" id="{A59070BC-4996-D2D2-FB99-24D3F807E4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40698" y="-183677"/>
            <a:ext cx="4402996" cy="2332437"/>
          </a:xfrm>
          <a:prstGeom prst="rect">
            <a:avLst/>
          </a:prstGeom>
        </p:spPr>
      </p:pic>
      <p:sp>
        <p:nvSpPr>
          <p:cNvPr id="4" name="TextBox 3">
            <a:extLst>
              <a:ext uri="{FF2B5EF4-FFF2-40B4-BE49-F238E27FC236}">
                <a16:creationId xmlns:a16="http://schemas.microsoft.com/office/drawing/2014/main" id="{D17EDCA8-B69A-1FDA-6768-E92BFAA3F559}"/>
              </a:ext>
            </a:extLst>
          </p:cNvPr>
          <p:cNvSpPr txBox="1"/>
          <p:nvPr/>
        </p:nvSpPr>
        <p:spPr>
          <a:xfrm rot="21242213">
            <a:off x="4789237" y="796038"/>
            <a:ext cx="307403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KẾT LUẬN</a:t>
            </a:r>
          </a:p>
        </p:txBody>
      </p:sp>
      <p:sp>
        <p:nvSpPr>
          <p:cNvPr id="5" name="Rectangle: Rounded Corners 4">
            <a:extLst>
              <a:ext uri="{FF2B5EF4-FFF2-40B4-BE49-F238E27FC236}">
                <a16:creationId xmlns:a16="http://schemas.microsoft.com/office/drawing/2014/main" id="{CB9C023C-8B6E-E667-32E8-E28901E66001}"/>
              </a:ext>
            </a:extLst>
          </p:cNvPr>
          <p:cNvSpPr/>
          <p:nvPr/>
        </p:nvSpPr>
        <p:spPr>
          <a:xfrm>
            <a:off x="409221" y="2237361"/>
            <a:ext cx="8262168" cy="3618909"/>
          </a:xfrm>
          <a:prstGeom prst="roundRect">
            <a:avLst/>
          </a:prstGeom>
          <a:ln w="38100">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Chúng</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ta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cần</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tự</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hào</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về</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bản</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thân</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và</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tự</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tin chia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sẻ</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niềm</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tự</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hào</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đó</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với</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mọi</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người</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vi-VN" sz="5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id="{8C3CAD36-A2A4-760C-0651-47ADE9D43B8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065" b="82742" l="2906" r="21308">
                        <a14:foregroundMark x1="14528" y1="55645" x2="15254" y2="65000"/>
                        <a14:foregroundMark x1="15254" y1="65000" x2="15254" y2="65000"/>
                        <a14:foregroundMark x1="20460" y1="51774" x2="21065" y2="56935"/>
                        <a14:foregroundMark x1="21186" y1="66452" x2="21081" y2="69243"/>
                        <a14:foregroundMark x1="15981" y1="61774" x2="13923" y2="72581"/>
                        <a14:foregroundMark x1="14286" y1="62903" x2="14770" y2="67903"/>
                        <a14:foregroundMark x1="13196" y1="61129" x2="12833" y2="67742"/>
                        <a14:foregroundMark x1="18886" y1="65968" x2="18886" y2="65968"/>
                        <a14:foregroundMark x1="18886" y1="65968" x2="19613" y2="67903"/>
                        <a14:foregroundMark x1="10896" y1="63710" x2="8354" y2="60806"/>
                        <a14:foregroundMark x1="8717" y1="60161" x2="6174" y2="56452"/>
                        <a14:foregroundMark x1="20713" y1="69194" x2="20754" y2="69445"/>
                        <a14:foregroundMark x1="20581" y1="68387" x2="20713" y2="69194"/>
                        <a14:foregroundMark x1="14286" y1="43065" x2="16223" y2="43871"/>
                        <a14:backgroundMark x1="20339" y1="70968" x2="20460" y2="71935"/>
                        <a14:backgroundMark x1="20823" y1="71935" x2="21671" y2="72419"/>
                        <a14:backgroundMark x1="19855" y1="70000" x2="20460" y2="71613"/>
                        <a14:backgroundMark x1="20823" y1="69194" x2="20823" y2="69194"/>
                      </a14:backgroundRemoval>
                    </a14:imgEffect>
                  </a14:imgLayer>
                </a14:imgProps>
              </a:ext>
              <a:ext uri="{28A0092B-C50C-407E-A947-70E740481C1C}">
                <a14:useLocalDpi xmlns:a14="http://schemas.microsoft.com/office/drawing/2010/main" val="0"/>
              </a:ext>
            </a:extLst>
          </a:blip>
          <a:srcRect l="611" t="38800" r="76271" b="12201"/>
          <a:stretch/>
        </p:blipFill>
        <p:spPr>
          <a:xfrm>
            <a:off x="8457882" y="3879578"/>
            <a:ext cx="2088232" cy="3322187"/>
          </a:xfrm>
          <a:prstGeom prst="rect">
            <a:avLst/>
          </a:prstGeom>
        </p:spPr>
      </p:pic>
      <p:pic>
        <p:nvPicPr>
          <p:cNvPr id="8" name="Picture 7">
            <a:extLst>
              <a:ext uri="{FF2B5EF4-FFF2-40B4-BE49-F238E27FC236}">
                <a16:creationId xmlns:a16="http://schemas.microsoft.com/office/drawing/2014/main" id="{D657B7CE-E86A-73FB-0AEC-A37A17E97E21}"/>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42581" b="80484" l="77724" r="97579">
                        <a14:foregroundMark x1="86804" y1="42742" x2="84019" y2="42581"/>
                        <a14:foregroundMark x1="77966" y1="52258" x2="77966" y2="53710"/>
                        <a14:foregroundMark x1="83051" y1="61452" x2="84262" y2="66452"/>
                        <a14:foregroundMark x1="80872" y1="64839" x2="86199" y2="65645"/>
                        <a14:foregroundMark x1="85109" y1="63548" x2="88862" y2="61774"/>
                        <a14:foregroundMark x1="89709" y1="61935" x2="92252" y2="59677"/>
                        <a14:foregroundMark x1="83414" y1="78065" x2="83414" y2="80161"/>
                        <a14:foregroundMark x1="86804" y1="77903" x2="86683" y2="80484"/>
                        <a14:foregroundMark x1="94794" y1="54839" x2="94794" y2="54839"/>
                        <a14:foregroundMark x1="81114" y1="62903" x2="80024" y2="65000"/>
                      </a14:backgroundRemoval>
                    </a14:imgEffect>
                  </a14:imgLayer>
                </a14:imgProps>
              </a:ext>
              <a:ext uri="{28A0092B-C50C-407E-A947-70E740481C1C}">
                <a14:useLocalDpi xmlns:a14="http://schemas.microsoft.com/office/drawing/2010/main" val="0"/>
              </a:ext>
            </a:extLst>
          </a:blip>
          <a:srcRect l="76271" t="38800" b="15908"/>
          <a:stretch/>
        </p:blipFill>
        <p:spPr>
          <a:xfrm>
            <a:off x="10333008" y="3961771"/>
            <a:ext cx="2088231" cy="2991842"/>
          </a:xfrm>
          <a:prstGeom prst="rect">
            <a:avLst/>
          </a:prstGeom>
        </p:spPr>
      </p:pic>
    </p:spTree>
    <p:extLst>
      <p:ext uri="{BB962C8B-B14F-4D97-AF65-F5344CB8AC3E}">
        <p14:creationId xmlns:p14="http://schemas.microsoft.com/office/powerpoint/2010/main" val="42756026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out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FAA303A-8DBC-49C5-944C-1810B97BA5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9"/>
            <a:ext cx="6858002" cy="12192000"/>
          </a:xfrm>
          <a:prstGeom prst="rect">
            <a:avLst/>
          </a:prstGeom>
        </p:spPr>
      </p:pic>
      <p:grpSp>
        <p:nvGrpSpPr>
          <p:cNvPr id="2" name="组合 1">
            <a:extLst>
              <a:ext uri="{FF2B5EF4-FFF2-40B4-BE49-F238E27FC236}">
                <a16:creationId xmlns:a16="http://schemas.microsoft.com/office/drawing/2014/main" id="{135D65A4-4BB4-4824-867C-05174C0EF2F9}"/>
              </a:ext>
            </a:extLst>
          </p:cNvPr>
          <p:cNvGrpSpPr/>
          <p:nvPr/>
        </p:nvGrpSpPr>
        <p:grpSpPr>
          <a:xfrm>
            <a:off x="478979" y="493486"/>
            <a:ext cx="11234050" cy="5892799"/>
            <a:chOff x="478979" y="493486"/>
            <a:chExt cx="11234050" cy="5892799"/>
          </a:xfrm>
        </p:grpSpPr>
        <p:sp>
          <p:nvSpPr>
            <p:cNvPr id="10" name="矩形 9">
              <a:extLst>
                <a:ext uri="{FF2B5EF4-FFF2-40B4-BE49-F238E27FC236}">
                  <a16:creationId xmlns:a16="http://schemas.microsoft.com/office/drawing/2014/main" id="{4B59F48C-389D-481F-AA5E-9D6D0DB6497E}"/>
                </a:ext>
              </a:extLst>
            </p:cNvPr>
            <p:cNvSpPr/>
            <p:nvPr/>
          </p:nvSpPr>
          <p:spPr>
            <a:xfrm>
              <a:off x="478979" y="493486"/>
              <a:ext cx="11234050" cy="58927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矩形 10">
              <a:extLst>
                <a:ext uri="{FF2B5EF4-FFF2-40B4-BE49-F238E27FC236}">
                  <a16:creationId xmlns:a16="http://schemas.microsoft.com/office/drawing/2014/main" id="{135CC5C6-34D8-46B5-81A8-38C21AEE8ACF}"/>
                </a:ext>
              </a:extLst>
            </p:cNvPr>
            <p:cNvSpPr/>
            <p:nvPr/>
          </p:nvSpPr>
          <p:spPr>
            <a:xfrm>
              <a:off x="794410" y="791027"/>
              <a:ext cx="10584790" cy="5261430"/>
            </a:xfrm>
            <a:prstGeom prst="rect">
              <a:avLst/>
            </a:prstGeom>
            <a:noFill/>
            <a:ln w="952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6" name="矩形 15">
              <a:extLst>
                <a:ext uri="{FF2B5EF4-FFF2-40B4-BE49-F238E27FC236}">
                  <a16:creationId xmlns:a16="http://schemas.microsoft.com/office/drawing/2014/main" id="{4FBECADF-3975-4FA4-825F-FB41018EDE8A}"/>
                </a:ext>
              </a:extLst>
            </p:cNvPr>
            <p:cNvSpPr/>
            <p:nvPr/>
          </p:nvSpPr>
          <p:spPr>
            <a:xfrm>
              <a:off x="984910" y="956127"/>
              <a:ext cx="10216490" cy="4923973"/>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 name="组合 2">
            <a:extLst>
              <a:ext uri="{FF2B5EF4-FFF2-40B4-BE49-F238E27FC236}">
                <a16:creationId xmlns:a16="http://schemas.microsoft.com/office/drawing/2014/main" id="{61BFE3CA-F862-46A3-BF65-C54F9ABDBCD0}"/>
              </a:ext>
            </a:extLst>
          </p:cNvPr>
          <p:cNvGrpSpPr/>
          <p:nvPr/>
        </p:nvGrpSpPr>
        <p:grpSpPr>
          <a:xfrm>
            <a:off x="-314529" y="1959748"/>
            <a:ext cx="1338262" cy="863211"/>
            <a:chOff x="-190152" y="2090591"/>
            <a:chExt cx="1338262" cy="863211"/>
          </a:xfrm>
        </p:grpSpPr>
        <p:sp>
          <p:nvSpPr>
            <p:cNvPr id="44" name="矩形 43">
              <a:extLst>
                <a:ext uri="{FF2B5EF4-FFF2-40B4-BE49-F238E27FC236}">
                  <a16:creationId xmlns:a16="http://schemas.microsoft.com/office/drawing/2014/main" id="{21520104-EF2A-426F-800D-83DDBE0CB4AF}"/>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包图简圆体" panose="02010601030101010101" pitchFamily="2" charset="-122"/>
                <a:ea typeface="包图简圆体" panose="02010601030101010101" pitchFamily="2" charset="-122"/>
                <a:cs typeface="+mn-cs"/>
              </a:endParaRPr>
            </a:p>
          </p:txBody>
        </p:sp>
        <p:pic>
          <p:nvPicPr>
            <p:cNvPr id="45" name="图片 44">
              <a:extLst>
                <a:ext uri="{FF2B5EF4-FFF2-40B4-BE49-F238E27FC236}">
                  <a16:creationId xmlns:a16="http://schemas.microsoft.com/office/drawing/2014/main" id="{96D70256-95F3-4ECC-AD90-5F7F8F96C0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152" y="2090591"/>
              <a:ext cx="1338262" cy="780299"/>
            </a:xfrm>
            <a:prstGeom prst="rect">
              <a:avLst/>
            </a:prstGeom>
          </p:spPr>
        </p:pic>
      </p:grpSp>
      <p:grpSp>
        <p:nvGrpSpPr>
          <p:cNvPr id="5" name="组合 4">
            <a:extLst>
              <a:ext uri="{FF2B5EF4-FFF2-40B4-BE49-F238E27FC236}">
                <a16:creationId xmlns:a16="http://schemas.microsoft.com/office/drawing/2014/main" id="{2095B638-E7A1-49D5-B512-3A0F5D76DA34}"/>
              </a:ext>
            </a:extLst>
          </p:cNvPr>
          <p:cNvGrpSpPr/>
          <p:nvPr/>
        </p:nvGrpSpPr>
        <p:grpSpPr>
          <a:xfrm>
            <a:off x="10994360" y="4315966"/>
            <a:ext cx="1338262" cy="818683"/>
            <a:chOff x="10994360" y="4315966"/>
            <a:chExt cx="1338262" cy="818683"/>
          </a:xfrm>
        </p:grpSpPr>
        <p:sp>
          <p:nvSpPr>
            <p:cNvPr id="46" name="矩形 45">
              <a:extLst>
                <a:ext uri="{FF2B5EF4-FFF2-40B4-BE49-F238E27FC236}">
                  <a16:creationId xmlns:a16="http://schemas.microsoft.com/office/drawing/2014/main" id="{10D25A22-3562-401D-A6A9-B47A559E3E45}"/>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8" name="图片 47">
              <a:extLst>
                <a:ext uri="{FF2B5EF4-FFF2-40B4-BE49-F238E27FC236}">
                  <a16:creationId xmlns:a16="http://schemas.microsoft.com/office/drawing/2014/main" id="{172270C0-656B-4BB4-8A07-32D3EB19C6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94360" y="4315966"/>
              <a:ext cx="1338262" cy="780299"/>
            </a:xfrm>
            <a:prstGeom prst="rect">
              <a:avLst/>
            </a:prstGeom>
          </p:spPr>
        </p:pic>
      </p:grpSp>
      <p:pic>
        <p:nvPicPr>
          <p:cNvPr id="4" name="图片 3">
            <a:extLst>
              <a:ext uri="{FF2B5EF4-FFF2-40B4-BE49-F238E27FC236}">
                <a16:creationId xmlns:a16="http://schemas.microsoft.com/office/drawing/2014/main" id="{62D2D984-FE29-47AE-B551-2CBD0D8885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02" y="5152433"/>
            <a:ext cx="2228850" cy="1752600"/>
          </a:xfrm>
          <a:prstGeom prst="rect">
            <a:avLst/>
          </a:prstGeom>
        </p:spPr>
      </p:pic>
      <p:pic>
        <p:nvPicPr>
          <p:cNvPr id="6" name="图片 5">
            <a:extLst>
              <a:ext uri="{FF2B5EF4-FFF2-40B4-BE49-F238E27FC236}">
                <a16:creationId xmlns:a16="http://schemas.microsoft.com/office/drawing/2014/main" id="{D19643F0-D028-4C0E-864F-955E9B517B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9637" y="81257"/>
            <a:ext cx="2239284" cy="2846548"/>
          </a:xfrm>
          <a:prstGeom prst="rect">
            <a:avLst/>
          </a:prstGeom>
        </p:spPr>
      </p:pic>
      <p:pic>
        <p:nvPicPr>
          <p:cNvPr id="9" name="Picture 8">
            <a:extLst>
              <a:ext uri="{FF2B5EF4-FFF2-40B4-BE49-F238E27FC236}">
                <a16:creationId xmlns:a16="http://schemas.microsoft.com/office/drawing/2014/main" id="{50CD36FD-A799-88AC-5D30-DEE016A866FB}"/>
              </a:ext>
            </a:extLst>
          </p:cNvPr>
          <p:cNvPicPr>
            <a:picLocks noChangeAspect="1"/>
          </p:cNvPicPr>
          <p:nvPr/>
        </p:nvPicPr>
        <p:blipFill>
          <a:blip r:embed="rId7"/>
          <a:stretch>
            <a:fillRect/>
          </a:stretch>
        </p:blipFill>
        <p:spPr>
          <a:xfrm>
            <a:off x="2535606" y="1627346"/>
            <a:ext cx="7913212" cy="3499148"/>
          </a:xfrm>
          <a:prstGeom prst="rect">
            <a:avLst/>
          </a:prstGeom>
        </p:spPr>
      </p:pic>
    </p:spTree>
    <p:extLst>
      <p:ext uri="{BB962C8B-B14F-4D97-AF65-F5344CB8AC3E}">
        <p14:creationId xmlns:p14="http://schemas.microsoft.com/office/powerpoint/2010/main" val="542251404"/>
      </p:ext>
    </p:extLst>
  </p:cSld>
  <p:clrMapOvr>
    <a:masterClrMapping/>
  </p:clrMapOvr>
  <mc:AlternateContent xmlns:mc="http://schemas.openxmlformats.org/markup-compatibility/2006" xmlns:p14="http://schemas.microsoft.com/office/powerpoint/2010/main">
    <mc:Choice Requires="p14">
      <p:transition spd="slow" p14:dur="1750" advClick="0" advTm="0">
        <p:comb/>
      </p:transition>
    </mc:Choice>
    <mc:Fallback xmlns="">
      <p:transition spd="slow" advClick="0" advTm="0">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animEffect transition="in" filter="fade">
                                      <p:cBhvr>
                                        <p:cTn id="9" dur="750"/>
                                        <p:tgtEl>
                                          <p:spTgt spid="8"/>
                                        </p:tgtEl>
                                      </p:cBhvr>
                                    </p:animEffect>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750" fill="hold"/>
                                        <p:tgtEl>
                                          <p:spTgt spid="2"/>
                                        </p:tgtEl>
                                        <p:attrNameLst>
                                          <p:attrName>ppt_w</p:attrName>
                                        </p:attrNameLst>
                                      </p:cBhvr>
                                      <p:tavLst>
                                        <p:tav tm="0">
                                          <p:val>
                                            <p:fltVal val="0"/>
                                          </p:val>
                                        </p:tav>
                                        <p:tav tm="100000">
                                          <p:val>
                                            <p:strVal val="#ppt_w"/>
                                          </p:val>
                                        </p:tav>
                                      </p:tavLst>
                                    </p:anim>
                                    <p:anim calcmode="lin" valueType="num">
                                      <p:cBhvr>
                                        <p:cTn id="14" dur="750" fill="hold"/>
                                        <p:tgtEl>
                                          <p:spTgt spid="2"/>
                                        </p:tgtEl>
                                        <p:attrNameLst>
                                          <p:attrName>ppt_h</p:attrName>
                                        </p:attrNameLst>
                                      </p:cBhvr>
                                      <p:tavLst>
                                        <p:tav tm="0">
                                          <p:val>
                                            <p:fltVal val="0"/>
                                          </p:val>
                                        </p:tav>
                                        <p:tav tm="100000">
                                          <p:val>
                                            <p:strVal val="#ppt_h"/>
                                          </p:val>
                                        </p:tav>
                                      </p:tavLst>
                                    </p:anim>
                                    <p:animEffect transition="in" filter="fade">
                                      <p:cBhvr>
                                        <p:cTn id="15" dur="750"/>
                                        <p:tgtEl>
                                          <p:spTgt spid="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750"/>
                                        <p:tgtEl>
                                          <p:spTgt spid="5"/>
                                        </p:tgtEl>
                                      </p:cBhvr>
                                    </p:animEffect>
                                  </p:childTnLst>
                                </p:cTn>
                              </p:par>
                              <p:par>
                                <p:cTn id="20" presetID="22" presetClass="entr" presetSubtype="2"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right)">
                                      <p:cBhvr>
                                        <p:cTn id="22" dur="750"/>
                                        <p:tgtEl>
                                          <p:spTgt spid="3"/>
                                        </p:tgtEl>
                                      </p:cBhvr>
                                    </p:animEffect>
                                  </p:childTnLst>
                                </p:cTn>
                              </p:par>
                            </p:childTnLst>
                          </p:cTn>
                        </p:par>
                        <p:par>
                          <p:cTn id="23" fill="hold">
                            <p:stCondLst>
                              <p:cond delay="2250"/>
                            </p:stCondLst>
                            <p:childTnLst>
                              <p:par>
                                <p:cTn id="24" presetID="22" presetClass="entr" presetSubtype="4"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750"/>
                                        <p:tgtEl>
                                          <p:spTgt spid="4"/>
                                        </p:tgtEl>
                                      </p:cBhvr>
                                    </p:animEffect>
                                  </p:childTnLst>
                                </p:cTn>
                              </p:par>
                            </p:childTnLst>
                          </p:cTn>
                        </p:par>
                        <p:par>
                          <p:cTn id="27" fill="hold">
                            <p:stCondLst>
                              <p:cond delay="3000"/>
                            </p:stCondLst>
                            <p:childTnLst>
                              <p:par>
                                <p:cTn id="28" presetID="42"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750"/>
                                        <p:tgtEl>
                                          <p:spTgt spid="6"/>
                                        </p:tgtEl>
                                      </p:cBhvr>
                                    </p:animEffect>
                                    <p:anim calcmode="lin" valueType="num">
                                      <p:cBhvr>
                                        <p:cTn id="31" dur="750" fill="hold"/>
                                        <p:tgtEl>
                                          <p:spTgt spid="6"/>
                                        </p:tgtEl>
                                        <p:attrNameLst>
                                          <p:attrName>ppt_x</p:attrName>
                                        </p:attrNameLst>
                                      </p:cBhvr>
                                      <p:tavLst>
                                        <p:tav tm="0">
                                          <p:val>
                                            <p:strVal val="#ppt_x"/>
                                          </p:val>
                                        </p:tav>
                                        <p:tav tm="100000">
                                          <p:val>
                                            <p:strVal val="#ppt_x"/>
                                          </p:val>
                                        </p:tav>
                                      </p:tavLst>
                                    </p:anim>
                                    <p:anim calcmode="lin" valueType="num">
                                      <p:cBhvr>
                                        <p:cTn id="32" dur="7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sp>
        <p:nvSpPr>
          <p:cNvPr id="18" name="矩形 17"/>
          <p:cNvSpPr/>
          <p:nvPr userDrawn="1"/>
        </p:nvSpPr>
        <p:spPr>
          <a:xfrm>
            <a:off x="1931542" y="965771"/>
            <a:ext cx="8106310" cy="4161033"/>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89804"/>
            </a:schemeClr>
          </a:solidFill>
          <a:ln w="76200">
            <a:solidFill>
              <a:srgbClr val="9CE1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pic>
        <p:nvPicPr>
          <p:cNvPr id="19" name="图片 18" descr="46"/>
          <p:cNvPicPr>
            <a:picLocks noChangeAspect="1"/>
          </p:cNvPicPr>
          <p:nvPr/>
        </p:nvPicPr>
        <p:blipFill>
          <a:blip r:embed="rId4"/>
          <a:stretch>
            <a:fillRect/>
          </a:stretch>
        </p:blipFill>
        <p:spPr>
          <a:xfrm>
            <a:off x="-259080" y="4399280"/>
            <a:ext cx="12192000" cy="2458720"/>
          </a:xfrm>
          <a:prstGeom prst="rect">
            <a:avLst/>
          </a:prstGeom>
        </p:spPr>
      </p:pic>
      <p:pic>
        <p:nvPicPr>
          <p:cNvPr id="2" name="图片 1" descr="41"/>
          <p:cNvPicPr>
            <a:picLocks noChangeAspect="1"/>
          </p:cNvPicPr>
          <p:nvPr/>
        </p:nvPicPr>
        <p:blipFill>
          <a:blip r:embed="rId5"/>
          <a:stretch>
            <a:fillRect/>
          </a:stretch>
        </p:blipFill>
        <p:spPr>
          <a:xfrm>
            <a:off x="-86360" y="4076065"/>
            <a:ext cx="2945130" cy="2856865"/>
          </a:xfrm>
          <a:prstGeom prst="rect">
            <a:avLst/>
          </a:prstGeom>
        </p:spPr>
      </p:pic>
      <p:pic>
        <p:nvPicPr>
          <p:cNvPr id="10" name="图片 9" descr="43"/>
          <p:cNvPicPr>
            <a:picLocks noChangeAspect="1"/>
          </p:cNvPicPr>
          <p:nvPr/>
        </p:nvPicPr>
        <p:blipFill>
          <a:blip r:embed="rId6"/>
          <a:stretch>
            <a:fillRect/>
          </a:stretch>
        </p:blipFill>
        <p:spPr>
          <a:xfrm>
            <a:off x="0" y="73660"/>
            <a:ext cx="1989455" cy="2667635"/>
          </a:xfrm>
          <a:prstGeom prst="rect">
            <a:avLst/>
          </a:prstGeom>
        </p:spPr>
      </p:pic>
      <p:pic>
        <p:nvPicPr>
          <p:cNvPr id="4" name="图片 3" descr="千库网_小朋友奔跑_元素编号12844002"/>
          <p:cNvPicPr>
            <a:picLocks noChangeAspect="1"/>
          </p:cNvPicPr>
          <p:nvPr/>
        </p:nvPicPr>
        <p:blipFill>
          <a:blip r:embed="rId7"/>
          <a:stretch>
            <a:fillRect/>
          </a:stretch>
        </p:blipFill>
        <p:spPr>
          <a:xfrm>
            <a:off x="575310" y="4229735"/>
            <a:ext cx="3763645" cy="2509520"/>
          </a:xfrm>
          <a:prstGeom prst="rect">
            <a:avLst/>
          </a:prstGeom>
        </p:spPr>
      </p:pic>
      <p:pic>
        <p:nvPicPr>
          <p:cNvPr id="7" name="图片 6" descr="42"/>
          <p:cNvPicPr>
            <a:picLocks noChangeAspect="1"/>
          </p:cNvPicPr>
          <p:nvPr/>
        </p:nvPicPr>
        <p:blipFill>
          <a:blip r:embed="rId8"/>
          <a:srcRect l="83056" t="50219"/>
          <a:stretch>
            <a:fillRect/>
          </a:stretch>
        </p:blipFill>
        <p:spPr>
          <a:xfrm>
            <a:off x="9948545" y="3796665"/>
            <a:ext cx="2243455" cy="3136265"/>
          </a:xfrm>
          <a:prstGeom prst="rect">
            <a:avLst/>
          </a:prstGeom>
        </p:spPr>
      </p:pic>
      <p:pic>
        <p:nvPicPr>
          <p:cNvPr id="6" name="图片 5" descr="千库网_人物儿童_元素编号13319176"/>
          <p:cNvPicPr>
            <a:picLocks noChangeAspect="1"/>
          </p:cNvPicPr>
          <p:nvPr/>
        </p:nvPicPr>
        <p:blipFill>
          <a:blip r:embed="rId9"/>
          <a:stretch>
            <a:fillRect/>
          </a:stretch>
        </p:blipFill>
        <p:spPr>
          <a:xfrm flipH="1">
            <a:off x="8656056" y="1425339"/>
            <a:ext cx="3681095" cy="5807075"/>
          </a:xfrm>
          <a:prstGeom prst="rect">
            <a:avLst/>
          </a:prstGeom>
        </p:spPr>
      </p:pic>
      <p:pic>
        <p:nvPicPr>
          <p:cNvPr id="5" name="Picture 4">
            <a:extLst>
              <a:ext uri="{FF2B5EF4-FFF2-40B4-BE49-F238E27FC236}">
                <a16:creationId xmlns:a16="http://schemas.microsoft.com/office/drawing/2014/main" id="{43AE6B5D-B247-D4BB-9085-25E733185445}"/>
              </a:ext>
            </a:extLst>
          </p:cNvPr>
          <p:cNvPicPr>
            <a:picLocks noChangeAspect="1"/>
          </p:cNvPicPr>
          <p:nvPr/>
        </p:nvPicPr>
        <p:blipFill>
          <a:blip r:embed="rId10"/>
          <a:stretch>
            <a:fillRect/>
          </a:stretch>
        </p:blipFill>
        <p:spPr>
          <a:xfrm>
            <a:off x="3955551" y="1132484"/>
            <a:ext cx="4926442" cy="846260"/>
          </a:xfrm>
          <a:prstGeom prst="rect">
            <a:avLst/>
          </a:prstGeom>
        </p:spPr>
      </p:pic>
      <p:sp>
        <p:nvSpPr>
          <p:cNvPr id="8" name="TextBox 7">
            <a:extLst>
              <a:ext uri="{FF2B5EF4-FFF2-40B4-BE49-F238E27FC236}">
                <a16:creationId xmlns:a16="http://schemas.microsoft.com/office/drawing/2014/main" id="{275A58AB-D4D3-6656-7913-6D90377A57B4}"/>
              </a:ext>
            </a:extLst>
          </p:cNvPr>
          <p:cNvSpPr txBox="1"/>
          <p:nvPr/>
        </p:nvSpPr>
        <p:spPr>
          <a:xfrm>
            <a:off x="3976099" y="308225"/>
            <a:ext cx="6616557" cy="584775"/>
          </a:xfrm>
          <a:prstGeom prst="rect">
            <a:avLst/>
          </a:prstGeom>
          <a:noFill/>
        </p:spPr>
        <p:txBody>
          <a:bodyPr wrap="square" rtlCol="0">
            <a:spAutoFit/>
          </a:bodyPr>
          <a:lstStyle/>
          <a:p>
            <a:r>
              <a:rPr lang="en-US" sz="3200" dirty="0" err="1">
                <a:solidFill>
                  <a:srgbClr val="002060"/>
                </a:solidFill>
              </a:rPr>
              <a:t>Thứ</a:t>
            </a:r>
            <a:r>
              <a:rPr lang="en-US" sz="3200" dirty="0">
                <a:solidFill>
                  <a:srgbClr val="002060"/>
                </a:solidFill>
              </a:rPr>
              <a:t>….</a:t>
            </a:r>
            <a:r>
              <a:rPr lang="en-US" sz="3200" dirty="0" err="1">
                <a:solidFill>
                  <a:srgbClr val="002060"/>
                </a:solidFill>
              </a:rPr>
              <a:t>ngày</a:t>
            </a:r>
            <a:r>
              <a:rPr lang="en-US" sz="3200" dirty="0">
                <a:solidFill>
                  <a:srgbClr val="002060"/>
                </a:solidFill>
              </a:rPr>
              <a:t>….</a:t>
            </a:r>
            <a:r>
              <a:rPr lang="en-US" sz="3200" dirty="0" err="1">
                <a:solidFill>
                  <a:srgbClr val="002060"/>
                </a:solidFill>
              </a:rPr>
              <a:t>tháng</a:t>
            </a:r>
            <a:r>
              <a:rPr lang="en-US" sz="3200" dirty="0">
                <a:solidFill>
                  <a:srgbClr val="002060"/>
                </a:solidFill>
              </a:rPr>
              <a:t>….</a:t>
            </a:r>
            <a:r>
              <a:rPr lang="en-US" sz="3200" dirty="0" err="1">
                <a:solidFill>
                  <a:srgbClr val="002060"/>
                </a:solidFill>
              </a:rPr>
              <a:t>năm</a:t>
            </a:r>
            <a:r>
              <a:rPr lang="en-US" sz="3200" dirty="0">
                <a:solidFill>
                  <a:srgbClr val="002060"/>
                </a:solidFill>
              </a:rPr>
              <a:t>….</a:t>
            </a:r>
          </a:p>
        </p:txBody>
      </p:sp>
      <p:pic>
        <p:nvPicPr>
          <p:cNvPr id="11" name="Picture 10">
            <a:extLst>
              <a:ext uri="{FF2B5EF4-FFF2-40B4-BE49-F238E27FC236}">
                <a16:creationId xmlns:a16="http://schemas.microsoft.com/office/drawing/2014/main" id="{208371FB-2057-CEF9-CDDC-57C4860E4162}"/>
              </a:ext>
            </a:extLst>
          </p:cNvPr>
          <p:cNvPicPr>
            <a:picLocks noChangeAspect="1"/>
          </p:cNvPicPr>
          <p:nvPr/>
        </p:nvPicPr>
        <p:blipFill>
          <a:blip r:embed="rId11"/>
          <a:stretch>
            <a:fillRect/>
          </a:stretch>
        </p:blipFill>
        <p:spPr>
          <a:xfrm>
            <a:off x="2290186" y="2413598"/>
            <a:ext cx="7693819" cy="2523963"/>
          </a:xfrm>
          <a:prstGeom prst="rect">
            <a:avLst/>
          </a:prstGeom>
        </p:spPr>
      </p:pic>
      <p:pic>
        <p:nvPicPr>
          <p:cNvPr id="13" name="Picture 12">
            <a:extLst>
              <a:ext uri="{FF2B5EF4-FFF2-40B4-BE49-F238E27FC236}">
                <a16:creationId xmlns:a16="http://schemas.microsoft.com/office/drawing/2014/main" id="{0921AD1B-B1E0-EF36-C4CA-E57FF11CC64E}"/>
              </a:ext>
            </a:extLst>
          </p:cNvPr>
          <p:cNvPicPr>
            <a:picLocks noChangeAspect="1"/>
          </p:cNvPicPr>
          <p:nvPr/>
        </p:nvPicPr>
        <p:blipFill>
          <a:blip r:embed="rId12"/>
          <a:stretch>
            <a:fillRect/>
          </a:stretch>
        </p:blipFill>
        <p:spPr>
          <a:xfrm>
            <a:off x="1706487" y="1427719"/>
            <a:ext cx="1956986" cy="1865538"/>
          </a:xfrm>
          <a:prstGeom prst="rect">
            <a:avLst/>
          </a:prstGeom>
        </p:spPr>
      </p:pic>
    </p:spTree>
    <p:extLst>
      <p:ext uri="{BB962C8B-B14F-4D97-AF65-F5344CB8AC3E}">
        <p14:creationId xmlns:p14="http://schemas.microsoft.com/office/powerpoint/2010/main" val="154019999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447040" y="-174625"/>
            <a:ext cx="11958320" cy="6605905"/>
            <a:chOff x="704" y="-275"/>
            <a:chExt cx="18832" cy="10403"/>
          </a:xfrm>
        </p:grpSpPr>
        <p:sp>
          <p:nvSpPr>
            <p:cNvPr id="14" name="矩形 17"/>
            <p:cNvSpPr/>
            <p:nvPr userDrawn="1"/>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图片 4" descr="43"/>
            <p:cNvPicPr>
              <a:picLocks noChangeAspect="1"/>
            </p:cNvPicPr>
            <p:nvPr/>
          </p:nvPicPr>
          <p:blipFill>
            <a:blip r:embed="rId4"/>
            <a:stretch>
              <a:fillRect/>
            </a:stretch>
          </p:blipFill>
          <p:spPr>
            <a:xfrm>
              <a:off x="18040" y="-275"/>
              <a:ext cx="1496" cy="2006"/>
            </a:xfrm>
            <a:prstGeom prst="rect">
              <a:avLst/>
            </a:prstGeom>
          </p:spPr>
        </p:pic>
      </p:grpSp>
      <p:pic>
        <p:nvPicPr>
          <p:cNvPr id="17" name="图片 18" descr="46"/>
          <p:cNvPicPr>
            <a:picLocks noChangeAspect="1"/>
          </p:cNvPicPr>
          <p:nvPr/>
        </p:nvPicPr>
        <p:blipFill>
          <a:blip r:embed="rId5"/>
          <a:stretch>
            <a:fillRect/>
          </a:stretch>
        </p:blipFill>
        <p:spPr>
          <a:xfrm>
            <a:off x="-86360" y="4399280"/>
            <a:ext cx="12192000" cy="2458720"/>
          </a:xfrm>
          <a:prstGeom prst="rect">
            <a:avLst/>
          </a:prstGeom>
        </p:spPr>
      </p:pic>
      <p:pic>
        <p:nvPicPr>
          <p:cNvPr id="15" name="图片 3" descr="C:\Users\Am'be'r\Desktop\千库网_小学生排队放学_元素编号13058370.png千库网_小学生排队放学_元素编号13058370"/>
          <p:cNvPicPr>
            <a:picLocks noChangeAspect="1"/>
          </p:cNvPicPr>
          <p:nvPr/>
        </p:nvPicPr>
        <p:blipFill>
          <a:blip r:embed="rId6"/>
          <a:srcRect/>
          <a:stretch>
            <a:fillRect/>
          </a:stretch>
        </p:blipFill>
        <p:spPr>
          <a:xfrm>
            <a:off x="-87029" y="5210822"/>
            <a:ext cx="2655417" cy="1647177"/>
          </a:xfrm>
          <a:prstGeom prst="rect">
            <a:avLst/>
          </a:prstGeom>
        </p:spPr>
      </p:pic>
      <p:pic>
        <p:nvPicPr>
          <p:cNvPr id="6" name="图片 2">
            <a:extLst>
              <a:ext uri="{FF2B5EF4-FFF2-40B4-BE49-F238E27FC236}">
                <a16:creationId xmlns:a16="http://schemas.microsoft.com/office/drawing/2014/main" id="{885C4D47-979E-7B28-9937-0BF7C2A29AA8}"/>
              </a:ext>
            </a:extLst>
          </p:cNvPr>
          <p:cNvPicPr>
            <a:picLocks noChangeAspect="1"/>
          </p:cNvPicPr>
          <p:nvPr/>
        </p:nvPicPr>
        <p:blipFill>
          <a:blip r:embed="rId7"/>
          <a:stretch>
            <a:fillRect/>
          </a:stretch>
        </p:blipFill>
        <p:spPr>
          <a:xfrm>
            <a:off x="1448658" y="1465052"/>
            <a:ext cx="9082354" cy="2634336"/>
          </a:xfrm>
          <a:prstGeom prst="rect">
            <a:avLst/>
          </a:prstGeom>
        </p:spPr>
      </p:pic>
      <p:sp>
        <p:nvSpPr>
          <p:cNvPr id="8" name="文本框 9">
            <a:extLst>
              <a:ext uri="{FF2B5EF4-FFF2-40B4-BE49-F238E27FC236}">
                <a16:creationId xmlns:a16="http://schemas.microsoft.com/office/drawing/2014/main" id="{82F3F22E-1256-039F-971E-971CB71C5DB0}"/>
              </a:ext>
            </a:extLst>
          </p:cNvPr>
          <p:cNvSpPr txBox="1"/>
          <p:nvPr/>
        </p:nvSpPr>
        <p:spPr>
          <a:xfrm>
            <a:off x="3799287" y="2178984"/>
            <a:ext cx="6197470" cy="1569660"/>
          </a:xfrm>
          <a:prstGeom prst="rect">
            <a:avLst/>
          </a:prstGeom>
          <a:noFill/>
        </p:spPr>
        <p:txBody>
          <a:bodyPr wrap="square" rtlCol="0">
            <a:spAutoFit/>
          </a:bodyPr>
          <a:lstStyle/>
          <a:p>
            <a:pPr algn="just"/>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Xác</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định</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và</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giới</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thiệu</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được</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những</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việc</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làm</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đáng</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tự</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hào</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của</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bản</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thân</a:t>
            </a:r>
            <a:endParaRPr lang="zh-CN" altLang="en-US" sz="3200" b="1" spc="300" dirty="0">
              <a:uFillTx/>
              <a:latin typeface="Calibri" panose="020F0502020204030204" pitchFamily="34" charset="0"/>
              <a:ea typeface="字体管家天蝎座" panose="00020600040101010101" charset="-122"/>
              <a:cs typeface="Calibri" panose="020F0502020204030204" pitchFamily="34" charset="0"/>
            </a:endParaRPr>
          </a:p>
        </p:txBody>
      </p:sp>
      <p:pic>
        <p:nvPicPr>
          <p:cNvPr id="24" name="Picture 23">
            <a:extLst>
              <a:ext uri="{FF2B5EF4-FFF2-40B4-BE49-F238E27FC236}">
                <a16:creationId xmlns:a16="http://schemas.microsoft.com/office/drawing/2014/main" id="{6239CE3D-28DF-AA7B-DAB2-90F0AB3DFCC7}"/>
              </a:ext>
            </a:extLst>
          </p:cNvPr>
          <p:cNvPicPr>
            <a:picLocks noChangeAspect="1"/>
          </p:cNvPicPr>
          <p:nvPr/>
        </p:nvPicPr>
        <p:blipFill>
          <a:blip r:embed="rId8"/>
          <a:stretch>
            <a:fillRect/>
          </a:stretch>
        </p:blipFill>
        <p:spPr>
          <a:xfrm>
            <a:off x="3739351" y="0"/>
            <a:ext cx="4651651" cy="1072989"/>
          </a:xfrm>
          <a:prstGeom prst="rect">
            <a:avLst/>
          </a:prstGeom>
        </p:spPr>
      </p:pic>
    </p:spTree>
    <p:extLst>
      <p:ext uri="{BB962C8B-B14F-4D97-AF65-F5344CB8AC3E}">
        <p14:creationId xmlns:p14="http://schemas.microsoft.com/office/powerpoint/2010/main" val="279960320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sp>
        <p:nvSpPr>
          <p:cNvPr id="18" name="矩形 17"/>
          <p:cNvSpPr/>
          <p:nvPr userDrawn="1"/>
        </p:nvSpPr>
        <p:spPr>
          <a:xfrm>
            <a:off x="2225040" y="2132965"/>
            <a:ext cx="7592060" cy="2351405"/>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89804"/>
            </a:schemeClr>
          </a:solidFill>
          <a:ln w="76200">
            <a:solidFill>
              <a:srgbClr val="9CE1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pic>
        <p:nvPicPr>
          <p:cNvPr id="19" name="图片 18" descr="46"/>
          <p:cNvPicPr>
            <a:picLocks noChangeAspect="1"/>
          </p:cNvPicPr>
          <p:nvPr/>
        </p:nvPicPr>
        <p:blipFill>
          <a:blip r:embed="rId4"/>
          <a:stretch>
            <a:fillRect/>
          </a:stretch>
        </p:blipFill>
        <p:spPr>
          <a:xfrm>
            <a:off x="-259080" y="4399280"/>
            <a:ext cx="12192000" cy="2458720"/>
          </a:xfrm>
          <a:prstGeom prst="rect">
            <a:avLst/>
          </a:prstGeom>
        </p:spPr>
      </p:pic>
      <p:pic>
        <p:nvPicPr>
          <p:cNvPr id="2" name="图片 1" descr="41"/>
          <p:cNvPicPr>
            <a:picLocks noChangeAspect="1"/>
          </p:cNvPicPr>
          <p:nvPr/>
        </p:nvPicPr>
        <p:blipFill>
          <a:blip r:embed="rId5"/>
          <a:stretch>
            <a:fillRect/>
          </a:stretch>
        </p:blipFill>
        <p:spPr>
          <a:xfrm>
            <a:off x="-86360" y="4076065"/>
            <a:ext cx="2945130" cy="2856865"/>
          </a:xfrm>
          <a:prstGeom prst="rect">
            <a:avLst/>
          </a:prstGeom>
        </p:spPr>
      </p:pic>
      <p:pic>
        <p:nvPicPr>
          <p:cNvPr id="10" name="图片 9" descr="43"/>
          <p:cNvPicPr>
            <a:picLocks noChangeAspect="1"/>
          </p:cNvPicPr>
          <p:nvPr/>
        </p:nvPicPr>
        <p:blipFill>
          <a:blip r:embed="rId6"/>
          <a:stretch>
            <a:fillRect/>
          </a:stretch>
        </p:blipFill>
        <p:spPr>
          <a:xfrm>
            <a:off x="0" y="73660"/>
            <a:ext cx="1989455" cy="2667635"/>
          </a:xfrm>
          <a:prstGeom prst="rect">
            <a:avLst/>
          </a:prstGeom>
        </p:spPr>
      </p:pic>
      <p:pic>
        <p:nvPicPr>
          <p:cNvPr id="4" name="图片 3" descr="千库网_小朋友奔跑_元素编号12844002"/>
          <p:cNvPicPr>
            <a:picLocks noChangeAspect="1"/>
          </p:cNvPicPr>
          <p:nvPr/>
        </p:nvPicPr>
        <p:blipFill>
          <a:blip r:embed="rId7"/>
          <a:stretch>
            <a:fillRect/>
          </a:stretch>
        </p:blipFill>
        <p:spPr>
          <a:xfrm>
            <a:off x="575310" y="4229735"/>
            <a:ext cx="3763645" cy="2509520"/>
          </a:xfrm>
          <a:prstGeom prst="rect">
            <a:avLst/>
          </a:prstGeom>
        </p:spPr>
      </p:pic>
      <p:pic>
        <p:nvPicPr>
          <p:cNvPr id="7" name="图片 6" descr="42"/>
          <p:cNvPicPr>
            <a:picLocks noChangeAspect="1"/>
          </p:cNvPicPr>
          <p:nvPr/>
        </p:nvPicPr>
        <p:blipFill>
          <a:blip r:embed="rId8"/>
          <a:srcRect l="83056" t="50219"/>
          <a:stretch>
            <a:fillRect/>
          </a:stretch>
        </p:blipFill>
        <p:spPr>
          <a:xfrm>
            <a:off x="9948545" y="3796665"/>
            <a:ext cx="2243455" cy="3136265"/>
          </a:xfrm>
          <a:prstGeom prst="rect">
            <a:avLst/>
          </a:prstGeom>
        </p:spPr>
      </p:pic>
      <p:pic>
        <p:nvPicPr>
          <p:cNvPr id="6" name="图片 5" descr="千库网_人物儿童_元素编号13319176"/>
          <p:cNvPicPr>
            <a:picLocks noChangeAspect="1"/>
          </p:cNvPicPr>
          <p:nvPr/>
        </p:nvPicPr>
        <p:blipFill>
          <a:blip r:embed="rId9"/>
          <a:stretch>
            <a:fillRect/>
          </a:stretch>
        </p:blipFill>
        <p:spPr>
          <a:xfrm flipH="1">
            <a:off x="8662579" y="1495742"/>
            <a:ext cx="3681095" cy="5807075"/>
          </a:xfrm>
          <a:prstGeom prst="rect">
            <a:avLst/>
          </a:prstGeom>
        </p:spPr>
      </p:pic>
      <p:pic>
        <p:nvPicPr>
          <p:cNvPr id="8" name="Picture 7">
            <a:extLst>
              <a:ext uri="{FF2B5EF4-FFF2-40B4-BE49-F238E27FC236}">
                <a16:creationId xmlns:a16="http://schemas.microsoft.com/office/drawing/2014/main" id="{CFA83350-D7E8-BD4F-AF7C-34A19FF85D34}"/>
              </a:ext>
            </a:extLst>
          </p:cNvPr>
          <p:cNvPicPr>
            <a:picLocks noChangeAspect="1"/>
          </p:cNvPicPr>
          <p:nvPr/>
        </p:nvPicPr>
        <p:blipFill>
          <a:blip r:embed="rId10"/>
          <a:stretch>
            <a:fillRect/>
          </a:stretch>
        </p:blipFill>
        <p:spPr>
          <a:xfrm>
            <a:off x="2961725" y="2533719"/>
            <a:ext cx="7254869" cy="2139881"/>
          </a:xfrm>
          <a:prstGeom prst="rect">
            <a:avLst/>
          </a:prstGeom>
        </p:spPr>
      </p:pic>
    </p:spTree>
    <p:extLst>
      <p:ext uri="{BB962C8B-B14F-4D97-AF65-F5344CB8AC3E}">
        <p14:creationId xmlns:p14="http://schemas.microsoft.com/office/powerpoint/2010/main" val="383938404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46405"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pic>
        <p:nvPicPr>
          <p:cNvPr id="3" name="Picture 2" descr="Cute cartoon thai student namaste greeting in the school uniform. Free Vector">
            <a:extLst>
              <a:ext uri="{FF2B5EF4-FFF2-40B4-BE49-F238E27FC236}">
                <a16:creationId xmlns:a16="http://schemas.microsoft.com/office/drawing/2014/main" id="{A3F01FB8-498A-5AF3-176B-1136270E81B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0" y="1959591"/>
            <a:ext cx="3283357" cy="50272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te cartoon thai student namaste greeting in the school uniform. Free Vector">
            <a:extLst>
              <a:ext uri="{FF2B5EF4-FFF2-40B4-BE49-F238E27FC236}">
                <a16:creationId xmlns:a16="http://schemas.microsoft.com/office/drawing/2014/main" id="{F29CEF3D-2BAA-60E7-CBEE-089B8E3B1F9B}"/>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9219184" y="2075660"/>
            <a:ext cx="3179189" cy="498311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95F21309-19F5-460F-A3AC-278AE261C4F7}"/>
              </a:ext>
            </a:extLst>
          </p:cNvPr>
          <p:cNvGrpSpPr/>
          <p:nvPr/>
        </p:nvGrpSpPr>
        <p:grpSpPr>
          <a:xfrm>
            <a:off x="1458620" y="1565435"/>
            <a:ext cx="9164955" cy="1567815"/>
            <a:chOff x="7958" y="6360"/>
            <a:chExt cx="14433" cy="2469"/>
          </a:xfrm>
          <a:solidFill>
            <a:srgbClr val="FFFF00"/>
          </a:solidFill>
        </p:grpSpPr>
        <p:sp>
          <p:nvSpPr>
            <p:cNvPr id="6" name="Flowchart: Alternate Process 5">
              <a:extLst>
                <a:ext uri="{FF2B5EF4-FFF2-40B4-BE49-F238E27FC236}">
                  <a16:creationId xmlns:a16="http://schemas.microsoft.com/office/drawing/2014/main" id="{E06B9A48-8549-4277-9B1F-576C1384B202}"/>
                </a:ext>
              </a:extLst>
            </p:cNvPr>
            <p:cNvSpPr/>
            <p:nvPr/>
          </p:nvSpPr>
          <p:spPr>
            <a:xfrm>
              <a:off x="9750" y="6443"/>
              <a:ext cx="12641" cy="2225"/>
            </a:xfrm>
            <a:prstGeom prst="flowChartAlternateProcess">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1.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Giới</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thiệu</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những</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lang="en-US" sz="4000" b="1" kern="0" dirty="0" err="1">
                  <a:solidFill>
                    <a:srgbClr val="000000"/>
                  </a:solidFill>
                  <a:latin typeface="Arial"/>
                  <a:sym typeface="Arial" panose="020B0604020202020204"/>
                </a:rPr>
                <a:t>việc</a:t>
              </a:r>
              <a:r>
                <a:rPr lang="en-US" sz="4000" b="1" kern="0" dirty="0">
                  <a:solidFill>
                    <a:srgbClr val="000000"/>
                  </a:solidFill>
                  <a:latin typeface="Arial"/>
                  <a:sym typeface="Arial" panose="020B0604020202020204"/>
                </a:rPr>
                <a:t> </a:t>
              </a:r>
              <a:r>
                <a:rPr lang="en-US" sz="4000" b="1" kern="0" dirty="0" err="1">
                  <a:solidFill>
                    <a:srgbClr val="000000"/>
                  </a:solidFill>
                  <a:latin typeface="Arial"/>
                  <a:sym typeface="Arial" panose="020B0604020202020204"/>
                </a:rPr>
                <a:t>đáng</a:t>
              </a:r>
              <a:r>
                <a:rPr lang="en-US" sz="4000" b="1" kern="0" dirty="0">
                  <a:solidFill>
                    <a:srgbClr val="000000"/>
                  </a:solidFill>
                  <a:latin typeface="Arial"/>
                  <a:sym typeface="Arial" panose="020B0604020202020204"/>
                </a:rPr>
                <a:t> </a:t>
              </a:r>
              <a:r>
                <a:rPr lang="en-US" sz="4000" b="1" kern="0" dirty="0" err="1">
                  <a:solidFill>
                    <a:srgbClr val="000000"/>
                  </a:solidFill>
                  <a:latin typeface="Arial"/>
                  <a:sym typeface="Arial" panose="020B0604020202020204"/>
                </a:rPr>
                <a:t>tự</a:t>
              </a:r>
              <a:r>
                <a:rPr lang="en-US" sz="4000" b="1" kern="0" dirty="0">
                  <a:solidFill>
                    <a:srgbClr val="000000"/>
                  </a:solidFill>
                  <a:latin typeface="Arial"/>
                  <a:sym typeface="Arial" panose="020B0604020202020204"/>
                </a:rPr>
                <a:t> </a:t>
              </a:r>
              <a:r>
                <a:rPr lang="en-US" sz="4000" b="1" kern="0" dirty="0" err="1">
                  <a:solidFill>
                    <a:srgbClr val="000000"/>
                  </a:solidFill>
                  <a:latin typeface="Arial"/>
                  <a:sym typeface="Arial" panose="020B0604020202020204"/>
                </a:rPr>
                <a:t>hào</a:t>
              </a:r>
              <a:r>
                <a:rPr lang="en-US" sz="4000" b="1" kern="0" dirty="0">
                  <a:solidFill>
                    <a:srgbClr val="000000"/>
                  </a:solidFill>
                  <a:latin typeface="Arial"/>
                  <a:sym typeface="Arial" panose="020B0604020202020204"/>
                </a:rPr>
                <a:t> </a:t>
              </a:r>
              <a:r>
                <a:rPr lang="en-US" sz="4000" b="1" kern="0" dirty="0" err="1">
                  <a:solidFill>
                    <a:srgbClr val="000000"/>
                  </a:solidFill>
                  <a:latin typeface="Arial"/>
                  <a:sym typeface="Arial" panose="020B0604020202020204"/>
                </a:rPr>
                <a:t>của</a:t>
              </a:r>
              <a:r>
                <a:rPr lang="en-US" sz="4000" b="1" kern="0" dirty="0">
                  <a:solidFill>
                    <a:srgbClr val="000000"/>
                  </a:solidFill>
                  <a:latin typeface="Arial"/>
                  <a:sym typeface="Arial" panose="020B0604020202020204"/>
                </a:rPr>
                <a:t> </a:t>
              </a:r>
              <a:r>
                <a:rPr lang="en-US" sz="4000" b="1" kern="0" dirty="0" err="1">
                  <a:solidFill>
                    <a:srgbClr val="000000"/>
                  </a:solidFill>
                  <a:latin typeface="Arial"/>
                  <a:sym typeface="Arial" panose="020B0604020202020204"/>
                </a:rPr>
                <a:t>bản</a:t>
              </a:r>
              <a:r>
                <a:rPr lang="en-US" sz="4000" b="1" kern="0" dirty="0">
                  <a:solidFill>
                    <a:srgbClr val="000000"/>
                  </a:solidFill>
                  <a:latin typeface="Arial"/>
                  <a:sym typeface="Arial" panose="020B0604020202020204"/>
                </a:rPr>
                <a:t> </a:t>
              </a:r>
              <a:r>
                <a:rPr lang="en-US" sz="4000" b="1" kern="0" dirty="0" err="1">
                  <a:solidFill>
                    <a:srgbClr val="000000"/>
                  </a:solidFill>
                  <a:latin typeface="Arial"/>
                  <a:sym typeface="Arial" panose="020B0604020202020204"/>
                </a:rPr>
                <a:t>thân</a:t>
              </a:r>
              <a:endPar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endParaRPr>
            </a:p>
          </p:txBody>
        </p:sp>
        <p:grpSp>
          <p:nvGrpSpPr>
            <p:cNvPr id="7" name="Group 6">
              <a:extLst>
                <a:ext uri="{FF2B5EF4-FFF2-40B4-BE49-F238E27FC236}">
                  <a16:creationId xmlns:a16="http://schemas.microsoft.com/office/drawing/2014/main" id="{4E268923-0061-D30E-9442-8AA0378C4AC3}"/>
                </a:ext>
              </a:extLst>
            </p:cNvPr>
            <p:cNvGrpSpPr/>
            <p:nvPr/>
          </p:nvGrpSpPr>
          <p:grpSpPr>
            <a:xfrm>
              <a:off x="7958" y="6360"/>
              <a:ext cx="2474" cy="2469"/>
              <a:chOff x="4830" y="484"/>
              <a:chExt cx="3441" cy="3383"/>
            </a:xfrm>
            <a:grpFill/>
          </p:grpSpPr>
          <p:sp>
            <p:nvSpPr>
              <p:cNvPr id="8" name="Oval 7">
                <a:extLst>
                  <a:ext uri="{FF2B5EF4-FFF2-40B4-BE49-F238E27FC236}">
                    <a16:creationId xmlns:a16="http://schemas.microsoft.com/office/drawing/2014/main" id="{2A3D5B02-846F-EE38-3014-CC698E81DDE9}"/>
                  </a:ext>
                </a:extLst>
              </p:cNvPr>
              <p:cNvSpPr/>
              <p:nvPr/>
            </p:nvSpPr>
            <p:spPr>
              <a:xfrm>
                <a:off x="4830" y="484"/>
                <a:ext cx="3441" cy="3383"/>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pic>
            <p:nvPicPr>
              <p:cNvPr id="9" name="Picture 8">
                <a:extLst>
                  <a:ext uri="{FF2B5EF4-FFF2-40B4-BE49-F238E27FC236}">
                    <a16:creationId xmlns:a16="http://schemas.microsoft.com/office/drawing/2014/main" id="{2FE498C2-69AD-9304-9A16-2FD0F97A2D0F}"/>
                  </a:ext>
                </a:extLst>
              </p:cNvPr>
              <p:cNvPicPr/>
              <p:nvPr/>
            </p:nvPicPr>
            <p:blipFill>
              <a:blip r:embed="rId7"/>
              <a:srcRect l="10062" t="6494" r="2926" b="8123"/>
              <a:stretch>
                <a:fillRect/>
              </a:stretch>
            </p:blipFill>
            <p:spPr>
              <a:xfrm>
                <a:off x="4966" y="527"/>
                <a:ext cx="3279" cy="3053"/>
              </a:xfrm>
              <a:prstGeom prst="ellipse">
                <a:avLst/>
              </a:prstGeom>
              <a:grpFill/>
              <a:ln w="76200">
                <a:solidFill>
                  <a:schemeClr val="tx1">
                    <a:alpha val="0"/>
                  </a:schemeClr>
                </a:solidFill>
              </a:ln>
            </p:spPr>
          </p:pic>
        </p:grpSp>
      </p:grpSp>
    </p:spTree>
    <p:extLst>
      <p:ext uri="{BB962C8B-B14F-4D97-AF65-F5344CB8AC3E}">
        <p14:creationId xmlns:p14="http://schemas.microsoft.com/office/powerpoint/2010/main" val="27969218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strVal val="#ppt_w+.3"/>
                                          </p:val>
                                        </p:tav>
                                        <p:tav tm="100000">
                                          <p:val>
                                            <p:strVal val="#ppt_w"/>
                                          </p:val>
                                        </p:tav>
                                      </p:tavLst>
                                    </p:anim>
                                    <p:anim calcmode="lin" valueType="num">
                                      <p:cBhvr>
                                        <p:cTn id="16" dur="1000" fill="hold"/>
                                        <p:tgtEl>
                                          <p:spTgt spid="5"/>
                                        </p:tgtEl>
                                        <p:attrNameLst>
                                          <p:attrName>ppt_h</p:attrName>
                                        </p:attrNameLst>
                                      </p:cBhvr>
                                      <p:tavLst>
                                        <p:tav tm="0">
                                          <p:val>
                                            <p:strVal val="#ppt_h"/>
                                          </p:val>
                                        </p:tav>
                                        <p:tav tm="100000">
                                          <p:val>
                                            <p:strVal val="#ppt_h"/>
                                          </p:val>
                                        </p:tav>
                                      </p:tavLst>
                                    </p:anim>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11"/>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52845" y="432196"/>
            <a:ext cx="11445272" cy="608162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2" name="TextBox 1">
            <a:extLst>
              <a:ext uri="{FF2B5EF4-FFF2-40B4-BE49-F238E27FC236}">
                <a16:creationId xmlns:a16="http://schemas.microsoft.com/office/drawing/2014/main" id="{C90E6234-B3A2-8F0C-6E08-A2DF94D2DCD3}"/>
              </a:ext>
            </a:extLst>
          </p:cNvPr>
          <p:cNvSpPr txBox="1"/>
          <p:nvPr/>
        </p:nvSpPr>
        <p:spPr>
          <a:xfrm>
            <a:off x="1407561" y="0"/>
            <a:ext cx="10068674" cy="940653"/>
          </a:xfrm>
          <a:prstGeom prst="doubleWave">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4000" b="1" dirty="0" err="1">
                <a:solidFill>
                  <a:srgbClr val="002060"/>
                </a:solidFill>
                <a:latin typeface="Calibri" panose="020F0502020204030204" pitchFamily="34" charset="0"/>
                <a:cs typeface="Calibri" panose="020F0502020204030204" pitchFamily="34" charset="0"/>
              </a:rPr>
              <a:t>Nhớ</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lại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những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việc</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làm</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đáng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tự</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hào</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của</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em</a:t>
            </a:r>
            <a:endParaRPr lang="en-US" sz="4000" b="1" i="1" dirty="0">
              <a:solidFill>
                <a:srgbClr val="002060"/>
              </a:solidFill>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id="{2C1D75C7-0BE1-5CC2-61FA-D79DF11B385A}"/>
              </a:ext>
            </a:extLst>
          </p:cNvPr>
          <p:cNvGrpSpPr/>
          <p:nvPr/>
        </p:nvGrpSpPr>
        <p:grpSpPr>
          <a:xfrm>
            <a:off x="528086" y="1120660"/>
            <a:ext cx="2845384" cy="5150015"/>
            <a:chOff x="600005" y="1130934"/>
            <a:chExt cx="2845384" cy="5150015"/>
          </a:xfrm>
        </p:grpSpPr>
        <p:pic>
          <p:nvPicPr>
            <p:cNvPr id="8" name="PA_图片 2" descr="图片包含 事情, 物体&#10;&#10;已生成极高可信度的说明">
              <a:extLst>
                <a:ext uri="{FF2B5EF4-FFF2-40B4-BE49-F238E27FC236}">
                  <a16:creationId xmlns:a16="http://schemas.microsoft.com/office/drawing/2014/main" id="{CA1DFC97-42B2-A93B-5A17-E0E967901B6C}"/>
                </a:ext>
              </a:extLst>
            </p:cNvPr>
            <p:cNvPicPr>
              <a:picLocks noChangeAspect="1"/>
            </p:cNvPicPr>
            <p:nvPr>
              <p:custDataLst>
                <p:tags r:id="rId7"/>
              </p:custDataLst>
            </p:nvPr>
          </p:nvPicPr>
          <p:blipFill>
            <a:blip r:embed="rId12" cstate="print">
              <a:extLst>
                <a:ext uri="{28A0092B-C50C-407E-A947-70E740481C1C}">
                  <a14:useLocalDpi xmlns:a14="http://schemas.microsoft.com/office/drawing/2010/main" val="0"/>
                </a:ext>
              </a:extLst>
            </a:blip>
            <a:stretch>
              <a:fillRect/>
            </a:stretch>
          </p:blipFill>
          <p:spPr>
            <a:xfrm>
              <a:off x="600005" y="1130934"/>
              <a:ext cx="2845384" cy="5150015"/>
            </a:xfrm>
            <a:prstGeom prst="rect">
              <a:avLst/>
            </a:prstGeom>
          </p:spPr>
        </p:pic>
        <p:sp>
          <p:nvSpPr>
            <p:cNvPr id="9" name="PA_文本框 12">
              <a:extLst>
                <a:ext uri="{FF2B5EF4-FFF2-40B4-BE49-F238E27FC236}">
                  <a16:creationId xmlns:a16="http://schemas.microsoft.com/office/drawing/2014/main" id="{7E77145B-A185-1CA0-4EDB-7E6F551A5498}"/>
                </a:ext>
              </a:extLst>
            </p:cNvPr>
            <p:cNvSpPr txBox="1"/>
            <p:nvPr>
              <p:custDataLst>
                <p:tags r:id="rId8"/>
              </p:custDataLst>
            </p:nvPr>
          </p:nvSpPr>
          <p:spPr>
            <a:xfrm>
              <a:off x="857464" y="3084522"/>
              <a:ext cx="2328872" cy="2554545"/>
            </a:xfrm>
            <a:prstGeom prst="rect">
              <a:avLst/>
            </a:prstGeom>
            <a:noFill/>
          </p:spPr>
          <p:txBody>
            <a:bodyPr wrap="square" rtlCol="0">
              <a:spAutoFit/>
            </a:bodyPr>
            <a:lstStyle/>
            <a:p>
              <a:pPr algn="ctr"/>
              <a:r>
                <a:rPr lang="en-US" altLang="zh-CN" sz="4000" dirty="0" err="1">
                  <a:solidFill>
                    <a:srgbClr val="FF0000"/>
                  </a:solidFill>
                  <a:ea typeface="印品黑体" panose="00000500000000000000" pitchFamily="2" charset="-122"/>
                  <a:cs typeface="Times New Roman" panose="02020603050405020304" pitchFamily="18" charset="0"/>
                  <a:sym typeface="+mn-lt"/>
                </a:rPr>
                <a:t>Những</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việc</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em</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làm</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thành</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công</a:t>
              </a:r>
              <a:endParaRPr lang="zh-CN" altLang="en-US" sz="4000" dirty="0">
                <a:solidFill>
                  <a:srgbClr val="FF0000"/>
                </a:solidFill>
                <a:ea typeface="印品黑体" panose="00000500000000000000" pitchFamily="2" charset="-122"/>
                <a:cs typeface="Times New Roman" panose="02020603050405020304" pitchFamily="18" charset="0"/>
                <a:sym typeface="+mn-lt"/>
              </a:endParaRPr>
            </a:p>
          </p:txBody>
        </p:sp>
      </p:grpSp>
      <p:grpSp>
        <p:nvGrpSpPr>
          <p:cNvPr id="12" name="Group 11">
            <a:extLst>
              <a:ext uri="{FF2B5EF4-FFF2-40B4-BE49-F238E27FC236}">
                <a16:creationId xmlns:a16="http://schemas.microsoft.com/office/drawing/2014/main" id="{D432FA6C-DF6C-2C60-AA80-761DC2FD5E2A}"/>
              </a:ext>
            </a:extLst>
          </p:cNvPr>
          <p:cNvGrpSpPr/>
          <p:nvPr/>
        </p:nvGrpSpPr>
        <p:grpSpPr>
          <a:xfrm>
            <a:off x="3528140" y="1182305"/>
            <a:ext cx="2845384" cy="5150015"/>
            <a:chOff x="600005" y="1130934"/>
            <a:chExt cx="2845384" cy="5150015"/>
          </a:xfrm>
        </p:grpSpPr>
        <p:pic>
          <p:nvPicPr>
            <p:cNvPr id="13" name="PA_图片 2" descr="图片包含 事情, 物体&#10;&#10;已生成极高可信度的说明">
              <a:extLst>
                <a:ext uri="{FF2B5EF4-FFF2-40B4-BE49-F238E27FC236}">
                  <a16:creationId xmlns:a16="http://schemas.microsoft.com/office/drawing/2014/main" id="{73A14CDB-D9A2-D4D9-9907-C551D703F2A2}"/>
                </a:ext>
              </a:extLst>
            </p:cNvPr>
            <p:cNvPicPr>
              <a:picLocks noChangeAspect="1"/>
            </p:cNvPicPr>
            <p:nvPr>
              <p:custDataLst>
                <p:tags r:id="rId5"/>
              </p:custDataLst>
            </p:nvPr>
          </p:nvPicPr>
          <p:blipFill>
            <a:blip r:embed="rId12" cstate="print">
              <a:extLst>
                <a:ext uri="{28A0092B-C50C-407E-A947-70E740481C1C}">
                  <a14:useLocalDpi xmlns:a14="http://schemas.microsoft.com/office/drawing/2010/main" val="0"/>
                </a:ext>
              </a:extLst>
            </a:blip>
            <a:stretch>
              <a:fillRect/>
            </a:stretch>
          </p:blipFill>
          <p:spPr>
            <a:xfrm>
              <a:off x="600005" y="1130934"/>
              <a:ext cx="2845384" cy="5150015"/>
            </a:xfrm>
            <a:prstGeom prst="rect">
              <a:avLst/>
            </a:prstGeom>
          </p:spPr>
        </p:pic>
        <p:sp>
          <p:nvSpPr>
            <p:cNvPr id="16" name="PA_文本框 12">
              <a:extLst>
                <a:ext uri="{FF2B5EF4-FFF2-40B4-BE49-F238E27FC236}">
                  <a16:creationId xmlns:a16="http://schemas.microsoft.com/office/drawing/2014/main" id="{823F9958-7177-A36B-0BED-C4150A1CB20B}"/>
                </a:ext>
              </a:extLst>
            </p:cNvPr>
            <p:cNvSpPr txBox="1"/>
            <p:nvPr>
              <p:custDataLst>
                <p:tags r:id="rId6"/>
              </p:custDataLst>
            </p:nvPr>
          </p:nvSpPr>
          <p:spPr>
            <a:xfrm>
              <a:off x="857464" y="3084522"/>
              <a:ext cx="2328872" cy="2554545"/>
            </a:xfrm>
            <a:prstGeom prst="rect">
              <a:avLst/>
            </a:prstGeom>
            <a:noFill/>
          </p:spPr>
          <p:txBody>
            <a:bodyPr wrap="square" rtlCol="0">
              <a:spAutoFit/>
            </a:bodyPr>
            <a:lstStyle/>
            <a:p>
              <a:pPr algn="ctr"/>
              <a:r>
                <a:rPr lang="en-US" altLang="zh-CN" sz="4000" dirty="0" err="1">
                  <a:solidFill>
                    <a:srgbClr val="FF0000"/>
                  </a:solidFill>
                  <a:ea typeface="印品黑体" panose="00000500000000000000" pitchFamily="2" charset="-122"/>
                  <a:cs typeface="Times New Roman" panose="02020603050405020304" pitchFamily="18" charset="0"/>
                  <a:sym typeface="+mn-lt"/>
                </a:rPr>
                <a:t>Những</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việc</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thể</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hiện</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sự</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tiến</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bộ</a:t>
              </a:r>
              <a:endParaRPr lang="zh-CN" altLang="en-US" sz="4000" dirty="0">
                <a:solidFill>
                  <a:srgbClr val="FF0000"/>
                </a:solidFill>
                <a:ea typeface="印品黑体" panose="00000500000000000000" pitchFamily="2" charset="-122"/>
                <a:cs typeface="Times New Roman" panose="02020603050405020304" pitchFamily="18" charset="0"/>
                <a:sym typeface="+mn-lt"/>
              </a:endParaRPr>
            </a:p>
          </p:txBody>
        </p:sp>
      </p:grpSp>
      <p:grpSp>
        <p:nvGrpSpPr>
          <p:cNvPr id="19" name="Group 18">
            <a:extLst>
              <a:ext uri="{FF2B5EF4-FFF2-40B4-BE49-F238E27FC236}">
                <a16:creationId xmlns:a16="http://schemas.microsoft.com/office/drawing/2014/main" id="{39CBD611-9E86-059B-4C4E-85F743AA9DB7}"/>
              </a:ext>
            </a:extLst>
          </p:cNvPr>
          <p:cNvGrpSpPr/>
          <p:nvPr/>
        </p:nvGrpSpPr>
        <p:grpSpPr>
          <a:xfrm>
            <a:off x="6641210" y="1172030"/>
            <a:ext cx="2845384" cy="5150015"/>
            <a:chOff x="600005" y="1130934"/>
            <a:chExt cx="2845384" cy="5150015"/>
          </a:xfrm>
        </p:grpSpPr>
        <p:pic>
          <p:nvPicPr>
            <p:cNvPr id="20" name="PA_图片 2" descr="图片包含 事情, 物体&#10;&#10;已生成极高可信度的说明">
              <a:extLst>
                <a:ext uri="{FF2B5EF4-FFF2-40B4-BE49-F238E27FC236}">
                  <a16:creationId xmlns:a16="http://schemas.microsoft.com/office/drawing/2014/main" id="{280C7FE2-799D-C3F4-36A5-011B65028B69}"/>
                </a:ext>
              </a:extLst>
            </p:cNvPr>
            <p:cNvPicPr>
              <a:picLocks noChangeAspect="1"/>
            </p:cNvPicPr>
            <p:nvPr>
              <p:custDataLst>
                <p:tags r:id="rId3"/>
              </p:custDataLst>
            </p:nvPr>
          </p:nvPicPr>
          <p:blipFill>
            <a:blip r:embed="rId12" cstate="print">
              <a:extLst>
                <a:ext uri="{28A0092B-C50C-407E-A947-70E740481C1C}">
                  <a14:useLocalDpi xmlns:a14="http://schemas.microsoft.com/office/drawing/2010/main" val="0"/>
                </a:ext>
              </a:extLst>
            </a:blip>
            <a:stretch>
              <a:fillRect/>
            </a:stretch>
          </p:blipFill>
          <p:spPr>
            <a:xfrm>
              <a:off x="600005" y="1130934"/>
              <a:ext cx="2845384" cy="5150015"/>
            </a:xfrm>
            <a:prstGeom prst="rect">
              <a:avLst/>
            </a:prstGeom>
          </p:spPr>
        </p:pic>
        <p:sp>
          <p:nvSpPr>
            <p:cNvPr id="21" name="PA_文本框 12">
              <a:extLst>
                <a:ext uri="{FF2B5EF4-FFF2-40B4-BE49-F238E27FC236}">
                  <a16:creationId xmlns:a16="http://schemas.microsoft.com/office/drawing/2014/main" id="{27AC2011-DB9F-FCFC-0423-14DB026809E3}"/>
                </a:ext>
              </a:extLst>
            </p:cNvPr>
            <p:cNvSpPr txBox="1"/>
            <p:nvPr>
              <p:custDataLst>
                <p:tags r:id="rId4"/>
              </p:custDataLst>
            </p:nvPr>
          </p:nvSpPr>
          <p:spPr>
            <a:xfrm>
              <a:off x="857464" y="3084522"/>
              <a:ext cx="2328872" cy="2554545"/>
            </a:xfrm>
            <a:prstGeom prst="rect">
              <a:avLst/>
            </a:prstGeom>
            <a:noFill/>
          </p:spPr>
          <p:txBody>
            <a:bodyPr wrap="square" rtlCol="0">
              <a:spAutoFit/>
            </a:bodyPr>
            <a:lstStyle/>
            <a:p>
              <a:pPr algn="ctr"/>
              <a:r>
                <a:rPr lang="en-US" altLang="zh-CN" sz="4000" dirty="0" err="1">
                  <a:solidFill>
                    <a:srgbClr val="FF0000"/>
                  </a:solidFill>
                  <a:ea typeface="印品黑体" panose="00000500000000000000" pitchFamily="2" charset="-122"/>
                  <a:cs typeface="Times New Roman" panose="02020603050405020304" pitchFamily="18" charset="0"/>
                  <a:sym typeface="+mn-lt"/>
                </a:rPr>
                <a:t>Những</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việc</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tốt</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giúp</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đỡ</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mọi</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người</a:t>
              </a:r>
              <a:endParaRPr lang="zh-CN" altLang="en-US" sz="4000" dirty="0">
                <a:solidFill>
                  <a:srgbClr val="FF0000"/>
                </a:solidFill>
                <a:ea typeface="印品黑体" panose="00000500000000000000" pitchFamily="2" charset="-122"/>
                <a:cs typeface="Times New Roman" panose="02020603050405020304" pitchFamily="18" charset="0"/>
                <a:sym typeface="+mn-lt"/>
              </a:endParaRPr>
            </a:p>
          </p:txBody>
        </p:sp>
      </p:grpSp>
      <p:grpSp>
        <p:nvGrpSpPr>
          <p:cNvPr id="22" name="Group 21">
            <a:extLst>
              <a:ext uri="{FF2B5EF4-FFF2-40B4-BE49-F238E27FC236}">
                <a16:creationId xmlns:a16="http://schemas.microsoft.com/office/drawing/2014/main" id="{B1DAF94A-1082-43A0-85E9-DFAE37E9AC82}"/>
              </a:ext>
            </a:extLst>
          </p:cNvPr>
          <p:cNvGrpSpPr/>
          <p:nvPr/>
        </p:nvGrpSpPr>
        <p:grpSpPr>
          <a:xfrm>
            <a:off x="9739901" y="1172030"/>
            <a:ext cx="2078928" cy="5150015"/>
            <a:chOff x="600005" y="1130934"/>
            <a:chExt cx="2845384" cy="5150015"/>
          </a:xfrm>
        </p:grpSpPr>
        <p:pic>
          <p:nvPicPr>
            <p:cNvPr id="23" name="PA_图片 2" descr="图片包含 事情, 物体&#10;&#10;已生成极高可信度的说明">
              <a:extLst>
                <a:ext uri="{FF2B5EF4-FFF2-40B4-BE49-F238E27FC236}">
                  <a16:creationId xmlns:a16="http://schemas.microsoft.com/office/drawing/2014/main" id="{EEEC927F-FEE0-0B74-0754-32F2BC04ED94}"/>
                </a:ext>
              </a:extLst>
            </p:cNvPr>
            <p:cNvPicPr>
              <a:picLocks noChangeAspect="1"/>
            </p:cNvPicPr>
            <p:nvPr>
              <p:custDataLst>
                <p:tags r:id="rId1"/>
              </p:custDataLst>
            </p:nvPr>
          </p:nvPicPr>
          <p:blipFill>
            <a:blip r:embed="rId12" cstate="print">
              <a:extLst>
                <a:ext uri="{28A0092B-C50C-407E-A947-70E740481C1C}">
                  <a14:useLocalDpi xmlns:a14="http://schemas.microsoft.com/office/drawing/2010/main" val="0"/>
                </a:ext>
              </a:extLst>
            </a:blip>
            <a:stretch>
              <a:fillRect/>
            </a:stretch>
          </p:blipFill>
          <p:spPr>
            <a:xfrm>
              <a:off x="600005" y="1130934"/>
              <a:ext cx="2845384" cy="5150015"/>
            </a:xfrm>
            <a:prstGeom prst="rect">
              <a:avLst/>
            </a:prstGeom>
          </p:spPr>
        </p:pic>
        <p:sp>
          <p:nvSpPr>
            <p:cNvPr id="24" name="PA_文本框 12">
              <a:extLst>
                <a:ext uri="{FF2B5EF4-FFF2-40B4-BE49-F238E27FC236}">
                  <a16:creationId xmlns:a16="http://schemas.microsoft.com/office/drawing/2014/main" id="{684A444C-18D4-8402-6B91-AFE079850E31}"/>
                </a:ext>
              </a:extLst>
            </p:cNvPr>
            <p:cNvSpPr txBox="1"/>
            <p:nvPr>
              <p:custDataLst>
                <p:tags r:id="rId2"/>
              </p:custDataLst>
            </p:nvPr>
          </p:nvSpPr>
          <p:spPr>
            <a:xfrm>
              <a:off x="857464" y="3084522"/>
              <a:ext cx="2328872" cy="707886"/>
            </a:xfrm>
            <a:prstGeom prst="rect">
              <a:avLst/>
            </a:prstGeom>
            <a:noFill/>
          </p:spPr>
          <p:txBody>
            <a:bodyPr wrap="square" rtlCol="0">
              <a:spAutoFit/>
            </a:bodyPr>
            <a:lstStyle/>
            <a:p>
              <a:pPr algn="ctr"/>
              <a:r>
                <a:rPr lang="en-US" altLang="zh-CN" sz="4000" dirty="0">
                  <a:solidFill>
                    <a:srgbClr val="FF0000"/>
                  </a:solidFill>
                  <a:ea typeface="印品黑体" panose="00000500000000000000" pitchFamily="2" charset="-122"/>
                  <a:cs typeface="Times New Roman" panose="02020603050405020304" pitchFamily="18" charset="0"/>
                  <a:sym typeface="+mn-lt"/>
                </a:rPr>
                <a:t>…..</a:t>
              </a:r>
              <a:endParaRPr lang="zh-CN" altLang="en-US" sz="4000" dirty="0">
                <a:solidFill>
                  <a:srgbClr val="FF0000"/>
                </a:solidFill>
                <a:ea typeface="印品黑体" panose="00000500000000000000" pitchFamily="2" charset="-122"/>
                <a:cs typeface="Times New Roman" panose="02020603050405020304" pitchFamily="18" charset="0"/>
                <a:sym typeface="+mn-lt"/>
              </a:endParaRPr>
            </a:p>
          </p:txBody>
        </p:sp>
      </p:grpSp>
    </p:spTree>
    <p:extLst>
      <p:ext uri="{BB962C8B-B14F-4D97-AF65-F5344CB8AC3E}">
        <p14:creationId xmlns:p14="http://schemas.microsoft.com/office/powerpoint/2010/main" val="10027276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1000"/>
                                        <p:tgtEl>
                                          <p:spTgt spid="22"/>
                                        </p:tgtEl>
                                      </p:cBhvr>
                                    </p:animEffect>
                                    <p:anim calcmode="lin" valueType="num">
                                      <p:cBhvr>
                                        <p:cTn id="36" dur="1000" fill="hold"/>
                                        <p:tgtEl>
                                          <p:spTgt spid="22"/>
                                        </p:tgtEl>
                                        <p:attrNameLst>
                                          <p:attrName>ppt_x</p:attrName>
                                        </p:attrNameLst>
                                      </p:cBhvr>
                                      <p:tavLst>
                                        <p:tav tm="0">
                                          <p:val>
                                            <p:strVal val="#ppt_x"/>
                                          </p:val>
                                        </p:tav>
                                        <p:tav tm="100000">
                                          <p:val>
                                            <p:strVal val="#ppt_x"/>
                                          </p:val>
                                        </p:tav>
                                      </p:tavLst>
                                    </p:anim>
                                    <p:anim calcmode="lin" valueType="num">
                                      <p:cBhvr>
                                        <p:cTn id="3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52845" y="432196"/>
            <a:ext cx="11445272" cy="6225458"/>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2" name="TextBox 1">
            <a:extLst>
              <a:ext uri="{FF2B5EF4-FFF2-40B4-BE49-F238E27FC236}">
                <a16:creationId xmlns:a16="http://schemas.microsoft.com/office/drawing/2014/main" id="{C90E6234-B3A2-8F0C-6E08-A2DF94D2DCD3}"/>
              </a:ext>
            </a:extLst>
          </p:cNvPr>
          <p:cNvSpPr txBox="1"/>
          <p:nvPr/>
        </p:nvSpPr>
        <p:spPr>
          <a:xfrm>
            <a:off x="1263723" y="0"/>
            <a:ext cx="10068674" cy="1595021"/>
          </a:xfrm>
          <a:prstGeom prst="doubleWave">
            <a:avLst/>
          </a:prstGeom>
          <a:solidFill>
            <a:srgbClr val="FFFF00"/>
          </a:solidFill>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Ghi</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chép</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hoặc</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vẽ</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lại</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những</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việc</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làm</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đó</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dưới</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một</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hình</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thức</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mà</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em</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thích</a:t>
            </a:r>
            <a:endParaRPr kumimoji="0" lang="en-US" sz="36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6" name="Picture 5" descr="A cartoon of a tree&#10;&#10;Description automatically generated with low confidence">
            <a:extLst>
              <a:ext uri="{FF2B5EF4-FFF2-40B4-BE49-F238E27FC236}">
                <a16:creationId xmlns:a16="http://schemas.microsoft.com/office/drawing/2014/main" id="{3E255213-2939-7522-4FD5-FA5DF5C66375}"/>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2785099" y="1544227"/>
            <a:ext cx="7252753" cy="4951504"/>
          </a:xfrm>
          <a:prstGeom prst="rect">
            <a:avLst/>
          </a:prstGeom>
        </p:spPr>
      </p:pic>
    </p:spTree>
    <p:extLst>
      <p:ext uri="{BB962C8B-B14F-4D97-AF65-F5344CB8AC3E}">
        <p14:creationId xmlns:p14="http://schemas.microsoft.com/office/powerpoint/2010/main" val="42673328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TotalTime>
  <Words>568</Words>
  <Application>Microsoft Office PowerPoint</Application>
  <PresentationFormat>Widescreen</PresentationFormat>
  <Paragraphs>137</Paragraphs>
  <Slides>35</Slides>
  <Notes>35</Notes>
  <HiddenSlides>0</HiddenSlides>
  <MMClips>2</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35</vt:i4>
      </vt:variant>
    </vt:vector>
  </HeadingPairs>
  <TitlesOfParts>
    <vt:vector size="46" baseType="lpstr">
      <vt:lpstr>等线</vt:lpstr>
      <vt:lpstr>Arial</vt:lpstr>
      <vt:lpstr>Bahnschrift</vt:lpstr>
      <vt:lpstr>Calibri</vt:lpstr>
      <vt:lpstr>Calibri Light</vt:lpstr>
      <vt:lpstr>Cambria</vt:lpstr>
      <vt:lpstr>SVN-Hole Hearted</vt:lpstr>
      <vt:lpstr>包图简圆体</vt:lpstr>
      <vt:lpstr>字魂64号-萌趣软糖体</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Mạnh Phạm văn</cp:lastModifiedBy>
  <cp:revision>36</cp:revision>
  <dcterms:created xsi:type="dcterms:W3CDTF">2023-07-01T00:47:13Z</dcterms:created>
  <dcterms:modified xsi:type="dcterms:W3CDTF">2023-08-19T03:03:55Z</dcterms:modified>
</cp:coreProperties>
</file>