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2"/>
  </p:notesMasterIdLst>
  <p:sldIdLst>
    <p:sldId id="302" r:id="rId3"/>
    <p:sldId id="257" r:id="rId4"/>
    <p:sldId id="284" r:id="rId5"/>
    <p:sldId id="286" r:id="rId6"/>
    <p:sldId id="285" r:id="rId7"/>
    <p:sldId id="303" r:id="rId8"/>
    <p:sldId id="260" r:id="rId9"/>
    <p:sldId id="282" r:id="rId10"/>
    <p:sldId id="293" r:id="rId11"/>
    <p:sldId id="258" r:id="rId12"/>
    <p:sldId id="287" r:id="rId13"/>
    <p:sldId id="338" r:id="rId14"/>
    <p:sldId id="288" r:id="rId15"/>
    <p:sldId id="289" r:id="rId16"/>
    <p:sldId id="291" r:id="rId17"/>
    <p:sldId id="295" r:id="rId18"/>
    <p:sldId id="266" r:id="rId19"/>
    <p:sldId id="339" r:id="rId20"/>
    <p:sldId id="298" r:id="rId21"/>
    <p:sldId id="340" r:id="rId22"/>
    <p:sldId id="341" r:id="rId23"/>
    <p:sldId id="299" r:id="rId24"/>
    <p:sldId id="300" r:id="rId25"/>
    <p:sldId id="342" r:id="rId26"/>
    <p:sldId id="283" r:id="rId27"/>
    <p:sldId id="343" r:id="rId28"/>
    <p:sldId id="304" r:id="rId29"/>
    <p:sldId id="292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792" autoAdjust="0"/>
  </p:normalViewPr>
  <p:slideViewPr>
    <p:cSldViewPr snapToGrid="0">
      <p:cViewPr>
        <p:scale>
          <a:sx n="53" d="100"/>
          <a:sy n="53" d="100"/>
        </p:scale>
        <p:origin x="1766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4FB3F29-4C2C-8F27-3A09-26675A9E9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5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2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47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84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43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3E4E8CE-2D5C-9EA6-0484-D0E808F82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0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98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9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0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78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11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74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85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7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40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25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74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95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17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AD65E67-6880-9EB3-3785-CB8173FCB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46D2616-10BC-0BFD-D030-38CA606F9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10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1558DD7-FA8D-C62B-EE02-B30378BF3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22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7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22520" y="712840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874</Words>
  <Application>Microsoft Office PowerPoint</Application>
  <PresentationFormat>Widescreen</PresentationFormat>
  <Paragraphs>91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等线</vt:lpstr>
      <vt:lpstr>等线 Light</vt:lpstr>
      <vt:lpstr>2005_iannnnnMTV</vt:lpstr>
      <vt:lpstr>Arial</vt:lpstr>
      <vt:lpstr>Calibri</vt:lpstr>
      <vt:lpstr>Calibri Light</vt:lpstr>
      <vt:lpstr>Cambria</vt:lpstr>
      <vt:lpstr>Coiny</vt:lpstr>
      <vt:lpstr>iCiel Pony</vt:lpstr>
      <vt:lpstr>SVN-SAF</vt:lpstr>
      <vt:lpstr>Tahoma</vt:lpstr>
      <vt:lpstr>Times New Roman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Mạnh Phạm văn</cp:lastModifiedBy>
  <cp:revision>47</cp:revision>
  <dcterms:created xsi:type="dcterms:W3CDTF">2023-08-09T12:18:31Z</dcterms:created>
  <dcterms:modified xsi:type="dcterms:W3CDTF">2023-08-19T09:49:57Z</dcterms:modified>
</cp:coreProperties>
</file>