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3.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4.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5.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activeX/activeX3.xml" ContentType="application/vnd.ms-office.activeX+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4.xml" ContentType="application/vnd.ms-office.activeX+xml"/>
  <Override PartName="/ppt/notesSlides/notesSlide33.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9"/>
  </p:notesMasterIdLst>
  <p:handoutMasterIdLst>
    <p:handoutMasterId r:id="rId40"/>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448" r:id="rId18"/>
    <p:sldId id="501" r:id="rId19"/>
    <p:sldId id="11529" r:id="rId20"/>
    <p:sldId id="11530" r:id="rId21"/>
    <p:sldId id="11531" r:id="rId22"/>
    <p:sldId id="502" r:id="rId23"/>
    <p:sldId id="404" r:id="rId24"/>
    <p:sldId id="519" r:id="rId25"/>
    <p:sldId id="503" r:id="rId26"/>
    <p:sldId id="504" r:id="rId27"/>
    <p:sldId id="449" r:id="rId28"/>
    <p:sldId id="11532" r:id="rId29"/>
    <p:sldId id="11533" r:id="rId30"/>
    <p:sldId id="11534" r:id="rId31"/>
    <p:sldId id="11535" r:id="rId32"/>
    <p:sldId id="11527" r:id="rId33"/>
    <p:sldId id="11528" r:id="rId34"/>
    <p:sldId id="398" r:id="rId35"/>
    <p:sldId id="2007577185" r:id="rId36"/>
    <p:sldId id="2007577186" r:id="rId37"/>
    <p:sldId id="529" r:id="rId38"/>
  </p:sldIdLst>
  <p:sldSz cx="9144000" cy="5143500" type="screen16x9"/>
  <p:notesSz cx="6858000" cy="9144000"/>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94660"/>
  </p:normalViewPr>
  <p:slideViewPr>
    <p:cSldViewPr snapToGrid="0">
      <p:cViewPr>
        <p:scale>
          <a:sx n="75" d="100"/>
          <a:sy n="75" d="100"/>
        </p:scale>
        <p:origin x="1555" y="547"/>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2023/8/18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B2BB8D20-762E-4E12-521B-C1D92CACEA28}"/>
              </a:ext>
            </a:extLst>
          </p:cNvPr>
          <p:cNvSpPr>
            <a:spLocks noGrp="1"/>
          </p:cNvSpPr>
          <p:nvPr>
            <p:ph type="body" idx="1"/>
          </p:nvPr>
        </p:nvSpPr>
        <p:spPr/>
        <p:txBody>
          <a:bodyPr/>
          <a:lstStyle/>
          <a:p>
            <a:endParaRPr 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6A6F3C02-FFD1-0D2B-3D4E-DE37E9D726A9}"/>
              </a:ext>
            </a:extLst>
          </p:cNvPr>
          <p:cNvSpPr>
            <a:spLocks noGrp="1"/>
          </p:cNvSpPr>
          <p:nvPr>
            <p:ph type="body" idx="1"/>
          </p:nvPr>
        </p:nvSpPr>
        <p:spPr/>
        <p:txBody>
          <a:bodyPr/>
          <a:lstStyle/>
          <a:p>
            <a:endParaRPr lang="vi-V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3D8D86EF-68E8-9EE3-23BD-4AA4A408E4A6}"/>
              </a:ext>
            </a:extLst>
          </p:cNvPr>
          <p:cNvSpPr>
            <a:spLocks noGrp="1"/>
          </p:cNvSpPr>
          <p:nvPr>
            <p:ph type="body" idx="1"/>
          </p:nvPr>
        </p:nvSpPr>
        <p:spPr/>
        <p:txBody>
          <a:bodyPr/>
          <a:lstStyle/>
          <a:p>
            <a:endParaRPr lang="vi-V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541398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5" name="Notes Placeholder 4">
            <a:extLst>
              <a:ext uri="{FF2B5EF4-FFF2-40B4-BE49-F238E27FC236}">
                <a16:creationId xmlns:a16="http://schemas.microsoft.com/office/drawing/2014/main" id="{A1CE31AC-0406-63E8-E3CB-257EAEDFD147}"/>
              </a:ext>
            </a:extLst>
          </p:cNvPr>
          <p:cNvSpPr>
            <a:spLocks noGrp="1"/>
          </p:cNvSpPr>
          <p:nvPr>
            <p:ph type="body" idx="1"/>
          </p:nvPr>
        </p:nvSpPr>
        <p:spPr/>
        <p:txBody>
          <a:bodyPr/>
          <a:lstStyle/>
          <a:p>
            <a:endParaRPr lang="vi-VN"/>
          </a:p>
        </p:txBody>
      </p:sp>
    </p:spTree>
    <p:extLst>
      <p:ext uri="{BB962C8B-B14F-4D97-AF65-F5344CB8AC3E}">
        <p14:creationId xmlns:p14="http://schemas.microsoft.com/office/powerpoint/2010/main" val="2165970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052218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004189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4246754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1B86D9EA-7620-A5BD-CBEC-125F62BE92BA}"/>
              </a:ext>
            </a:extLst>
          </p:cNvPr>
          <p:cNvSpPr>
            <a:spLocks noGrp="1"/>
          </p:cNvSpPr>
          <p:nvPr>
            <p:ph type="body" idx="1"/>
          </p:nvPr>
        </p:nvSpPr>
        <p:spPr/>
        <p:txBody>
          <a:bodyPr/>
          <a:lstStyle/>
          <a:p>
            <a:endParaRPr lang="vi-V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820265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E31B7998-6638-9868-EE09-C5DBA667B805}"/>
              </a:ext>
            </a:extLst>
          </p:cNvPr>
          <p:cNvSpPr>
            <a:spLocks noGrp="1"/>
          </p:cNvSpPr>
          <p:nvPr>
            <p:ph type="body" idx="1"/>
          </p:nvPr>
        </p:nvSpPr>
        <p:spPr/>
        <p:txBody>
          <a:bodyPr/>
          <a:lstStyle/>
          <a:p>
            <a:endParaRPr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0D6081AD-E714-3EF0-ADC1-ED4D60A6C11A}"/>
              </a:ext>
            </a:extLst>
          </p:cNvPr>
          <p:cNvSpPr>
            <a:spLocks noGrp="1"/>
          </p:cNvSpPr>
          <p:nvPr>
            <p:ph type="body" idx="1"/>
          </p:nvPr>
        </p:nvSpPr>
        <p:spPr/>
        <p:txBody>
          <a:bodyPr/>
          <a:lstStyle/>
          <a:p>
            <a:endParaRPr lang="vi-V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806944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5" name="Notes Placeholder 4">
            <a:extLst>
              <a:ext uri="{FF2B5EF4-FFF2-40B4-BE49-F238E27FC236}">
                <a16:creationId xmlns:a16="http://schemas.microsoft.com/office/drawing/2014/main" id="{8310ACA2-4152-9546-E6FF-0549DB7970CF}"/>
              </a:ext>
            </a:extLst>
          </p:cNvPr>
          <p:cNvSpPr>
            <a:spLocks noGrp="1"/>
          </p:cNvSpPr>
          <p:nvPr>
            <p:ph type="body" idx="1"/>
          </p:nvPr>
        </p:nvSpPr>
        <p:spPr/>
        <p:txBody>
          <a:bodyPr/>
          <a:lstStyle/>
          <a:p>
            <a:endParaRPr lang="vi-VN"/>
          </a:p>
        </p:txBody>
      </p:sp>
    </p:spTree>
    <p:extLst>
      <p:ext uri="{BB962C8B-B14F-4D97-AF65-F5344CB8AC3E}">
        <p14:creationId xmlns:p14="http://schemas.microsoft.com/office/powerpoint/2010/main" val="556487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2023/8/18</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2023/8/18</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6.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0" Type="http://schemas.openxmlformats.org/officeDocument/2006/relationships/tags" Target="../tags/tag227.xml"/><Relationship Id="rId75" Type="http://schemas.openxmlformats.org/officeDocument/2006/relationships/tags" Target="../tags/tag232.xml"/><Relationship Id="rId91" Type="http://schemas.openxmlformats.org/officeDocument/2006/relationships/tags" Target="../tags/tag248.xml"/><Relationship Id="rId96" Type="http://schemas.openxmlformats.org/officeDocument/2006/relationships/tags" Target="../tags/tag253.xml"/><Relationship Id="rId140" Type="http://schemas.openxmlformats.org/officeDocument/2006/relationships/tags" Target="../tags/tag297.xml"/><Relationship Id="rId145" Type="http://schemas.openxmlformats.org/officeDocument/2006/relationships/tags" Target="../tags/tag302.xml"/><Relationship Id="rId161" Type="http://schemas.openxmlformats.org/officeDocument/2006/relationships/tags" Target="../tags/tag318.xml"/><Relationship Id="rId166" Type="http://schemas.openxmlformats.org/officeDocument/2006/relationships/tags" Target="../tags/tag323.xml"/><Relationship Id="rId182" Type="http://schemas.openxmlformats.org/officeDocument/2006/relationships/tags" Target="../tags/tag339.xml"/><Relationship Id="rId187" Type="http://schemas.openxmlformats.org/officeDocument/2006/relationships/tags" Target="../tags/tag344.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4.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5.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0.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1.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10.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3.wmf"/><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5.wmf"/><Relationship Id="rId5" Type="http://schemas.openxmlformats.org/officeDocument/2006/relationships/image" Target="../media/image44.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7.wmf"/><Relationship Id="rId5" Type="http://schemas.openxmlformats.org/officeDocument/2006/relationships/image" Target="../media/image46.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21.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0.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8.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0.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9.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1.png"/><Relationship Id="rId7" Type="http://schemas.microsoft.com/office/2007/relationships/hdphoto" Target="../media/hdphoto6.wdp"/><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70.wmf"/><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1.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34.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52240" imgH="807840"/>
        </mc:Choice>
        <mc:Fallback>
          <p:control name="TextBox1" r:id="rId1" imgW="5052240" imgH="8078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2400480" imgH="2621160"/>
        </mc:Choice>
        <mc:Fallback>
          <p:control name="TextBox1" r:id="rId1" imgW="2400480" imgH="26211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052240" imgH="807840"/>
        </mc:Choice>
        <mc:Fallback>
          <p:control name="TextBox1" r:id="rId1" imgW="5052240" imgH="8078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3"/>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3"/>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4"/>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3"/>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4"/>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5"/>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3"/>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4"/>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3"/>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8"/>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6">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2642</Words>
  <Application>Microsoft Office PowerPoint</Application>
  <PresentationFormat>On-screen Show (16:9)</PresentationFormat>
  <Paragraphs>183</Paragraphs>
  <Slides>34</Slides>
  <Notes>34</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34</vt:i4>
      </vt:variant>
    </vt:vector>
  </HeadingPairs>
  <TitlesOfParts>
    <vt:vector size="53" baseType="lpstr">
      <vt:lpstr>等线</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Mạnh Phạm văn</cp:lastModifiedBy>
  <cp:revision>106</cp:revision>
  <dcterms:created xsi:type="dcterms:W3CDTF">2023-03-18T06:46:00Z</dcterms:created>
  <dcterms:modified xsi:type="dcterms:W3CDTF">2023-08-18T13:38:33Z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