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2"/>
  </p:notesMasterIdLst>
  <p:sldIdLst>
    <p:sldId id="275" r:id="rId5"/>
    <p:sldId id="274" r:id="rId6"/>
    <p:sldId id="309" r:id="rId7"/>
    <p:sldId id="310" r:id="rId8"/>
    <p:sldId id="311" r:id="rId9"/>
    <p:sldId id="278" r:id="rId10"/>
    <p:sldId id="312" r:id="rId11"/>
    <p:sldId id="313" r:id="rId12"/>
    <p:sldId id="297" r:id="rId13"/>
    <p:sldId id="295"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2" d="100"/>
          <a:sy n="62" d="100"/>
        </p:scale>
        <p:origin x="1488" y="432"/>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Notes Placeholder 2">
            <a:extLst>
              <a:ext uri="{FF2B5EF4-FFF2-40B4-BE49-F238E27FC236}">
                <a16:creationId xmlns:a16="http://schemas.microsoft.com/office/drawing/2014/main" id="{1FAFF54B-7F81-87E8-D0F3-318CACCF4800}"/>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Notes Placeholder 2">
            <a:extLst>
              <a:ext uri="{FF2B5EF4-FFF2-40B4-BE49-F238E27FC236}">
                <a16:creationId xmlns:a16="http://schemas.microsoft.com/office/drawing/2014/main" id="{2F35B690-D1A1-6B5E-1EFD-412F19CC189A}"/>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32511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Notes Placeholder 2">
            <a:extLst>
              <a:ext uri="{FF2B5EF4-FFF2-40B4-BE49-F238E27FC236}">
                <a16:creationId xmlns:a16="http://schemas.microsoft.com/office/drawing/2014/main" id="{D64F3692-B227-1946-FC4B-F59E78CAE8DA}"/>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818120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Notes Placeholder 2">
            <a:extLst>
              <a:ext uri="{FF2B5EF4-FFF2-40B4-BE49-F238E27FC236}">
                <a16:creationId xmlns:a16="http://schemas.microsoft.com/office/drawing/2014/main" id="{466D2FE4-4D4D-4469-43CF-8C711546BF50}"/>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27703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Notes Placeholder 2">
            <a:extLst>
              <a:ext uri="{FF2B5EF4-FFF2-40B4-BE49-F238E27FC236}">
                <a16:creationId xmlns:a16="http://schemas.microsoft.com/office/drawing/2014/main" id="{F80FF6C6-BA44-290B-AE28-759D9592A2A2}"/>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EF8BC87-FACC-4DF8-9844-D5520B5A4496}" type="slidenum">
              <a:rPr lang="en-US" smtClean="0"/>
              <a:t>3</a:t>
            </a:fld>
            <a:endParaRPr lang="en-US"/>
          </a:p>
        </p:txBody>
      </p:sp>
    </p:spTree>
    <p:extLst>
      <p:ext uri="{BB962C8B-B14F-4D97-AF65-F5344CB8AC3E}">
        <p14:creationId xmlns:p14="http://schemas.microsoft.com/office/powerpoint/2010/main" val="117859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EF8BC87-FACC-4DF8-9844-D5520B5A4496}" type="slidenum">
              <a:rPr lang="en-US" smtClean="0"/>
              <a:t>7</a:t>
            </a:fld>
            <a:endParaRPr lang="en-US"/>
          </a:p>
        </p:txBody>
      </p:sp>
    </p:spTree>
    <p:extLst>
      <p:ext uri="{BB962C8B-B14F-4D97-AF65-F5344CB8AC3E}">
        <p14:creationId xmlns:p14="http://schemas.microsoft.com/office/powerpoint/2010/main" val="82671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Notes Placeholder 2">
            <a:extLst>
              <a:ext uri="{FF2B5EF4-FFF2-40B4-BE49-F238E27FC236}">
                <a16:creationId xmlns:a16="http://schemas.microsoft.com/office/drawing/2014/main" id="{F9EADCF6-ECAA-4E81-86AC-DFD3E64C90EF}"/>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71051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2023/8/19</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2023/8/19</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2023/8/19</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2023/8/19</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2023/8/19</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2023/8/19</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2023/8/19</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2023/8/19</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2023/8/19</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2023/8/19</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2023/8/19</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6.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2.png"/><Relationship Id="rId5" Type="http://schemas.openxmlformats.org/officeDocument/2006/relationships/slide" Target="slide2.xml"/><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5.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5.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2.png"/><Relationship Id="rId5" Type="http://schemas.openxmlformats.org/officeDocument/2006/relationships/slide" Target="slide2.xml"/><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5690661"/>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7"/>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9"/>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853</Words>
  <Application>Microsoft Office PowerPoint</Application>
  <PresentationFormat>Widescreen</PresentationFormat>
  <Paragraphs>94</Paragraphs>
  <Slides>27</Slides>
  <Notes>27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黑体</vt:lpstr>
      <vt:lpstr>Arial</vt:lpstr>
      <vt:lpstr>Barriecito</vt:lpstr>
      <vt:lpstr>Calibri</vt:lpstr>
      <vt:lpstr>Cambria</vt:lpstr>
      <vt:lpstr>Gochi Hand</vt:lpstr>
      <vt:lpstr>Tahoma</vt:lpstr>
      <vt:lpstr>Times New Roman</vt:lpstr>
      <vt:lpstr>UTM Aptima</vt:lpstr>
      <vt:lpstr>UTM Showcard</vt:lpstr>
      <vt:lpstr>字魂59号-创粗黑</vt:lpstr>
      <vt:lpstr>默认设计模板</vt:lpstr>
      <vt:lpstr>Office 主题</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52</cp:revision>
  <dcterms:created xsi:type="dcterms:W3CDTF">2023-07-20T14:15:29Z</dcterms:created>
  <dcterms:modified xsi:type="dcterms:W3CDTF">2023-08-19T12:19:50Z</dcterms:modified>
</cp:coreProperties>
</file>