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6" d="100"/>
          <a:sy n="36" d="100"/>
        </p:scale>
        <p:origin x="2482" y="10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8/19/2023</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2023/8/19</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24.gif"/><Relationship Id="rId16" Type="http://schemas.openxmlformats.org/officeDocument/2006/relationships/image" Target="../media/image32.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8.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5.wdp"/><Relationship Id="rId3" Type="http://schemas.openxmlformats.org/officeDocument/2006/relationships/image" Target="../media/image25.png"/><Relationship Id="rId7" Type="http://schemas.microsoft.com/office/2007/relationships/hdphoto" Target="../media/hdphoto6.wdp"/><Relationship Id="rId12" Type="http://schemas.openxmlformats.org/officeDocument/2006/relationships/image" Target="../media/image27.png"/><Relationship Id="rId2" Type="http://schemas.openxmlformats.org/officeDocument/2006/relationships/image" Target="../media/image24.gif"/><Relationship Id="rId1" Type="http://schemas.openxmlformats.org/officeDocument/2006/relationships/slideLayout" Target="../slideLayouts/slideLayout55.xml"/><Relationship Id="rId6" Type="http://schemas.openxmlformats.org/officeDocument/2006/relationships/image" Target="../media/image28.png"/><Relationship Id="rId11" Type="http://schemas.microsoft.com/office/2007/relationships/hdphoto" Target="../media/hdphoto4.wdp"/><Relationship Id="rId5" Type="http://schemas.openxmlformats.org/officeDocument/2006/relationships/image" Target="../media/image33.png"/><Relationship Id="rId10" Type="http://schemas.openxmlformats.org/officeDocument/2006/relationships/image" Target="../media/image26.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24.gif"/><Relationship Id="rId16" Type="http://schemas.openxmlformats.org/officeDocument/2006/relationships/image" Target="../media/image32.png"/><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8.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6.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7.wdp"/><Relationship Id="rId2" Type="http://schemas.openxmlformats.org/officeDocument/2006/relationships/image" Target="../media/image24.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gif"/><Relationship Id="rId1" Type="http://schemas.openxmlformats.org/officeDocument/2006/relationships/slideLayout" Target="../slideLayouts/slideLayout55.xml"/><Relationship Id="rId6" Type="http://schemas.microsoft.com/office/2007/relationships/hdphoto" Target="../media/hdphoto8.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8.wdp"/><Relationship Id="rId2" Type="http://schemas.openxmlformats.org/officeDocument/2006/relationships/image" Target="../media/image24.gif"/><Relationship Id="rId1" Type="http://schemas.openxmlformats.org/officeDocument/2006/relationships/slideLayout" Target="../slideLayouts/slideLayout26.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gif"/><Relationship Id="rId1" Type="http://schemas.openxmlformats.org/officeDocument/2006/relationships/slideLayout" Target="../slideLayouts/slideLayout55.xml"/><Relationship Id="rId6" Type="http://schemas.microsoft.com/office/2007/relationships/hdphoto" Target="../media/hdphoto4.wdp"/><Relationship Id="rId5" Type="http://schemas.openxmlformats.org/officeDocument/2006/relationships/image" Target="../media/image2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gif"/><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2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txBody>
            <a:bodyPr/>
            <a:lstStyle/>
            <a:p>
              <a:endParaRPr lang="vi-VN"/>
            </a:p>
          </p:txBody>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838</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Mạnh Phạm văn</cp:lastModifiedBy>
  <cp:revision>40</cp:revision>
  <dcterms:created xsi:type="dcterms:W3CDTF">2023-08-09T10:06:45Z</dcterms:created>
  <dcterms:modified xsi:type="dcterms:W3CDTF">2023-08-19T09:52:18Z</dcterms:modified>
</cp:coreProperties>
</file>