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59" r:id="rId3"/>
    <p:sldId id="260" r:id="rId4"/>
    <p:sldId id="280" r:id="rId5"/>
    <p:sldId id="265" r:id="rId6"/>
    <p:sldId id="295" r:id="rId7"/>
    <p:sldId id="266" r:id="rId8"/>
    <p:sldId id="281" r:id="rId9"/>
    <p:sldId id="282" r:id="rId10"/>
    <p:sldId id="283" r:id="rId11"/>
    <p:sldId id="284" r:id="rId12"/>
    <p:sldId id="285" r:id="rId13"/>
    <p:sldId id="296" r:id="rId14"/>
    <p:sldId id="286" r:id="rId15"/>
    <p:sldId id="287" r:id="rId16"/>
    <p:sldId id="288" r:id="rId17"/>
    <p:sldId id="289" r:id="rId18"/>
    <p:sldId id="290" r:id="rId19"/>
    <p:sldId id="291" r:id="rId20"/>
    <p:sldId id="275" r:id="rId21"/>
    <p:sldId id="292" r:id="rId22"/>
    <p:sldId id="293" r:id="rId23"/>
    <p:sldId id="294"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6" d="100"/>
          <a:sy n="56" d="100"/>
        </p:scale>
        <p:origin x="1714" y="557"/>
      </p:cViewPr>
      <p:guideLst/>
    </p:cSldViewPr>
  </p:slid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7476A-A991-4182-989C-88EE4144447E}"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85000-A8BB-4B31-9D9A-FEA39405F2CC}" type="slidenum">
              <a:rPr lang="en-US" smtClean="0"/>
              <a:t>‹#›</a:t>
            </a:fld>
            <a:endParaRPr lang="en-US"/>
          </a:p>
        </p:txBody>
      </p:sp>
    </p:spTree>
    <p:extLst>
      <p:ext uri="{BB962C8B-B14F-4D97-AF65-F5344CB8AC3E}">
        <p14:creationId xmlns:p14="http://schemas.microsoft.com/office/powerpoint/2010/main" val="127673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3585000-A8BB-4B31-9D9A-FEA39405F2CC}" type="slidenum">
              <a:rPr lang="en-US" smtClean="0"/>
              <a:t>1</a:t>
            </a:fld>
            <a:endParaRPr lang="en-US"/>
          </a:p>
        </p:txBody>
      </p:sp>
      <p:sp>
        <p:nvSpPr>
          <p:cNvPr id="6" name="Notes Placeholder 5">
            <a:extLst>
              <a:ext uri="{FF2B5EF4-FFF2-40B4-BE49-F238E27FC236}">
                <a16:creationId xmlns:a16="http://schemas.microsoft.com/office/drawing/2014/main" id="{86178A68-523C-C557-9E28-5352E03E6D7E}"/>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2641155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10</a:t>
            </a:fld>
            <a:endParaRPr lang="en-US"/>
          </a:p>
        </p:txBody>
      </p:sp>
    </p:spTree>
    <p:extLst>
      <p:ext uri="{BB962C8B-B14F-4D97-AF65-F5344CB8AC3E}">
        <p14:creationId xmlns:p14="http://schemas.microsoft.com/office/powerpoint/2010/main" val="853111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585000-A8BB-4B31-9D9A-FEA39405F2CC}" type="slidenum">
              <a:rPr lang="en-US" smtClean="0"/>
              <a:t>11</a:t>
            </a:fld>
            <a:endParaRPr lang="en-US"/>
          </a:p>
        </p:txBody>
      </p:sp>
    </p:spTree>
    <p:extLst>
      <p:ext uri="{BB962C8B-B14F-4D97-AF65-F5344CB8AC3E}">
        <p14:creationId xmlns:p14="http://schemas.microsoft.com/office/powerpoint/2010/main" val="113066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12</a:t>
            </a:fld>
            <a:endParaRPr lang="en-US"/>
          </a:p>
        </p:txBody>
      </p:sp>
    </p:spTree>
    <p:extLst>
      <p:ext uri="{BB962C8B-B14F-4D97-AF65-F5344CB8AC3E}">
        <p14:creationId xmlns:p14="http://schemas.microsoft.com/office/powerpoint/2010/main" val="1408544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13</a:t>
            </a:fld>
            <a:endParaRPr lang="en-US"/>
          </a:p>
        </p:txBody>
      </p:sp>
    </p:spTree>
    <p:extLst>
      <p:ext uri="{BB962C8B-B14F-4D97-AF65-F5344CB8AC3E}">
        <p14:creationId xmlns:p14="http://schemas.microsoft.com/office/powerpoint/2010/main" val="364800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14</a:t>
            </a:fld>
            <a:endParaRPr lang="en-US"/>
          </a:p>
        </p:txBody>
      </p:sp>
    </p:spTree>
    <p:extLst>
      <p:ext uri="{BB962C8B-B14F-4D97-AF65-F5344CB8AC3E}">
        <p14:creationId xmlns:p14="http://schemas.microsoft.com/office/powerpoint/2010/main" val="123512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3585000-A8BB-4B31-9D9A-FEA39405F2CC}" type="slidenum">
              <a:rPr lang="en-US" smtClean="0"/>
              <a:t>15</a:t>
            </a:fld>
            <a:endParaRPr lang="en-US"/>
          </a:p>
        </p:txBody>
      </p:sp>
      <p:sp>
        <p:nvSpPr>
          <p:cNvPr id="6" name="Notes Placeholder 5">
            <a:extLst>
              <a:ext uri="{FF2B5EF4-FFF2-40B4-BE49-F238E27FC236}">
                <a16:creationId xmlns:a16="http://schemas.microsoft.com/office/drawing/2014/main" id="{7B8F1725-4F27-9C73-C837-EF9B5861D687}"/>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014674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16</a:t>
            </a:fld>
            <a:endParaRPr lang="en-US"/>
          </a:p>
        </p:txBody>
      </p:sp>
    </p:spTree>
    <p:extLst>
      <p:ext uri="{BB962C8B-B14F-4D97-AF65-F5344CB8AC3E}">
        <p14:creationId xmlns:p14="http://schemas.microsoft.com/office/powerpoint/2010/main" val="621033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17</a:t>
            </a:fld>
            <a:endParaRPr lang="en-US"/>
          </a:p>
        </p:txBody>
      </p:sp>
    </p:spTree>
    <p:extLst>
      <p:ext uri="{BB962C8B-B14F-4D97-AF65-F5344CB8AC3E}">
        <p14:creationId xmlns:p14="http://schemas.microsoft.com/office/powerpoint/2010/main" val="1688440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18</a:t>
            </a:fld>
            <a:endParaRPr lang="en-US"/>
          </a:p>
        </p:txBody>
      </p:sp>
    </p:spTree>
    <p:extLst>
      <p:ext uri="{BB962C8B-B14F-4D97-AF65-F5344CB8AC3E}">
        <p14:creationId xmlns:p14="http://schemas.microsoft.com/office/powerpoint/2010/main" val="53868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19</a:t>
            </a:fld>
            <a:endParaRPr lang="en-US"/>
          </a:p>
        </p:txBody>
      </p:sp>
    </p:spTree>
    <p:extLst>
      <p:ext uri="{BB962C8B-B14F-4D97-AF65-F5344CB8AC3E}">
        <p14:creationId xmlns:p14="http://schemas.microsoft.com/office/powerpoint/2010/main" val="42226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2</a:t>
            </a:fld>
            <a:endParaRPr lang="en-US"/>
          </a:p>
        </p:txBody>
      </p:sp>
    </p:spTree>
    <p:extLst>
      <p:ext uri="{BB962C8B-B14F-4D97-AF65-F5344CB8AC3E}">
        <p14:creationId xmlns:p14="http://schemas.microsoft.com/office/powerpoint/2010/main" val="4118642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20</a:t>
            </a:fld>
            <a:endParaRPr lang="en-US"/>
          </a:p>
        </p:txBody>
      </p:sp>
    </p:spTree>
    <p:extLst>
      <p:ext uri="{BB962C8B-B14F-4D97-AF65-F5344CB8AC3E}">
        <p14:creationId xmlns:p14="http://schemas.microsoft.com/office/powerpoint/2010/main" val="1580430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21</a:t>
            </a:fld>
            <a:endParaRPr lang="en-US"/>
          </a:p>
        </p:txBody>
      </p:sp>
    </p:spTree>
    <p:extLst>
      <p:ext uri="{BB962C8B-B14F-4D97-AF65-F5344CB8AC3E}">
        <p14:creationId xmlns:p14="http://schemas.microsoft.com/office/powerpoint/2010/main" val="3428615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22</a:t>
            </a:fld>
            <a:endParaRPr lang="en-US"/>
          </a:p>
        </p:txBody>
      </p:sp>
    </p:spTree>
    <p:extLst>
      <p:ext uri="{BB962C8B-B14F-4D97-AF65-F5344CB8AC3E}">
        <p14:creationId xmlns:p14="http://schemas.microsoft.com/office/powerpoint/2010/main" val="2931123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23</a:t>
            </a:fld>
            <a:endParaRPr lang="en-US"/>
          </a:p>
        </p:txBody>
      </p:sp>
    </p:spTree>
    <p:extLst>
      <p:ext uri="{BB962C8B-B14F-4D97-AF65-F5344CB8AC3E}">
        <p14:creationId xmlns:p14="http://schemas.microsoft.com/office/powerpoint/2010/main" val="2427768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24</a:t>
            </a:fld>
            <a:endParaRPr lang="en-US"/>
          </a:p>
        </p:txBody>
      </p:sp>
    </p:spTree>
    <p:extLst>
      <p:ext uri="{BB962C8B-B14F-4D97-AF65-F5344CB8AC3E}">
        <p14:creationId xmlns:p14="http://schemas.microsoft.com/office/powerpoint/2010/main" val="84221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3585000-A8BB-4B31-9D9A-FEA39405F2CC}" type="slidenum">
              <a:rPr lang="en-US" smtClean="0"/>
              <a:t>3</a:t>
            </a:fld>
            <a:endParaRPr lang="en-US"/>
          </a:p>
        </p:txBody>
      </p:sp>
      <p:sp>
        <p:nvSpPr>
          <p:cNvPr id="6" name="Notes Placeholder 5">
            <a:extLst>
              <a:ext uri="{FF2B5EF4-FFF2-40B4-BE49-F238E27FC236}">
                <a16:creationId xmlns:a16="http://schemas.microsoft.com/office/drawing/2014/main" id="{FC3015BD-257C-028F-39ED-25224B4A86C2}"/>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126320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4</a:t>
            </a:fld>
            <a:endParaRPr lang="en-US"/>
          </a:p>
        </p:txBody>
      </p:sp>
    </p:spTree>
    <p:extLst>
      <p:ext uri="{BB962C8B-B14F-4D97-AF65-F5344CB8AC3E}">
        <p14:creationId xmlns:p14="http://schemas.microsoft.com/office/powerpoint/2010/main" val="2165315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93585000-A8BB-4B31-9D9A-FEA39405F2CC}" type="slidenum">
              <a:rPr lang="en-US" smtClean="0"/>
              <a:t>5</a:t>
            </a:fld>
            <a:endParaRPr lang="en-US"/>
          </a:p>
        </p:txBody>
      </p:sp>
      <p:sp>
        <p:nvSpPr>
          <p:cNvPr id="6" name="Notes Placeholder 5">
            <a:extLst>
              <a:ext uri="{FF2B5EF4-FFF2-40B4-BE49-F238E27FC236}">
                <a16:creationId xmlns:a16="http://schemas.microsoft.com/office/drawing/2014/main" id="{E680D146-CC50-EDEB-C285-3B79538EBD07}"/>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401890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85000-A8BB-4B31-9D9A-FEA39405F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B85478CB-42CB-6533-3CAD-DA35DB634BF4}"/>
              </a:ext>
            </a:extLst>
          </p:cNvPr>
          <p:cNvSpPr>
            <a:spLocks noGrp="1"/>
          </p:cNvSpPr>
          <p:nvPr>
            <p:ph type="body" sz="quarter" idx="3"/>
          </p:nvPr>
        </p:nvSpPr>
        <p:spPr/>
        <p:txBody>
          <a:bodyPr/>
          <a:lstStyle/>
          <a:p>
            <a:endParaRPr lang="vi-VN"/>
          </a:p>
        </p:txBody>
      </p:sp>
    </p:spTree>
    <p:extLst>
      <p:ext uri="{BB962C8B-B14F-4D97-AF65-F5344CB8AC3E}">
        <p14:creationId xmlns:p14="http://schemas.microsoft.com/office/powerpoint/2010/main" val="374818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7</a:t>
            </a:fld>
            <a:endParaRPr lang="en-US"/>
          </a:p>
        </p:txBody>
      </p:sp>
    </p:spTree>
    <p:extLst>
      <p:ext uri="{BB962C8B-B14F-4D97-AF65-F5344CB8AC3E}">
        <p14:creationId xmlns:p14="http://schemas.microsoft.com/office/powerpoint/2010/main" val="349086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8</a:t>
            </a:fld>
            <a:endParaRPr lang="en-US"/>
          </a:p>
        </p:txBody>
      </p:sp>
    </p:spTree>
    <p:extLst>
      <p:ext uri="{BB962C8B-B14F-4D97-AF65-F5344CB8AC3E}">
        <p14:creationId xmlns:p14="http://schemas.microsoft.com/office/powerpoint/2010/main" val="5696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93585000-A8BB-4B31-9D9A-FEA39405F2CC}" type="slidenum">
              <a:rPr lang="en-US" smtClean="0"/>
              <a:t>9</a:t>
            </a:fld>
            <a:endParaRPr lang="en-US"/>
          </a:p>
        </p:txBody>
      </p:sp>
    </p:spTree>
    <p:extLst>
      <p:ext uri="{BB962C8B-B14F-4D97-AF65-F5344CB8AC3E}">
        <p14:creationId xmlns:p14="http://schemas.microsoft.com/office/powerpoint/2010/main" val="1352962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8/18/2023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156364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8/18/2023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537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8/18/2023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150681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8/18/2023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29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8/18/2023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7223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508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sv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5.png"/><Relationship Id="rId5" Type="http://schemas.openxmlformats.org/officeDocument/2006/relationships/audio" Target="../media/audio1.wav"/><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802834" y="109329"/>
            <a:ext cx="5705783" cy="2872409"/>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8" name="Picture 5">
            <a:extLst>
              <a:ext uri="{FF2B5EF4-FFF2-40B4-BE49-F238E27FC236}">
                <a16:creationId xmlns:a16="http://schemas.microsoft.com/office/drawing/2014/main" id="{ADD9B8DF-3830-9BF1-4399-32AA76DAC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953705">
            <a:off x="3145188" y="-61110"/>
            <a:ext cx="1838413" cy="1461538"/>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8">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12" name="Picture 11">
            <a:extLst>
              <a:ext uri="{FF2B5EF4-FFF2-40B4-BE49-F238E27FC236}">
                <a16:creationId xmlns:a16="http://schemas.microsoft.com/office/drawing/2014/main" id="{F8640A9C-74AC-6BB7-6DE7-351C50899021}"/>
              </a:ext>
            </a:extLst>
          </p:cNvPr>
          <p:cNvPicPr>
            <a:picLocks noChangeAspect="1"/>
          </p:cNvPicPr>
          <p:nvPr/>
        </p:nvPicPr>
        <p:blipFill>
          <a:blip r:embed="rId9"/>
          <a:stretch>
            <a:fillRect/>
          </a:stretch>
        </p:blipFill>
        <p:spPr>
          <a:xfrm>
            <a:off x="3942021" y="527870"/>
            <a:ext cx="3830380" cy="1576504"/>
          </a:xfrm>
          <a:prstGeom prst="rect">
            <a:avLst/>
          </a:prstGeom>
        </p:spPr>
      </p:pic>
      <p:pic>
        <p:nvPicPr>
          <p:cNvPr id="6" name="Picture 5" descr="A cartoon of a person in a dress&#10;&#10;Description automatically generated">
            <a:extLst>
              <a:ext uri="{FF2B5EF4-FFF2-40B4-BE49-F238E27FC236}">
                <a16:creationId xmlns:a16="http://schemas.microsoft.com/office/drawing/2014/main" id="{A2C1752E-AA3C-9550-A944-6CB8E53972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51637" y="1126428"/>
            <a:ext cx="6096012" cy="6096012"/>
          </a:xfrm>
          <a:prstGeom prst="rect">
            <a:avLst/>
          </a:prstGeom>
        </p:spPr>
      </p:pic>
      <p:pic>
        <p:nvPicPr>
          <p:cNvPr id="16" name="Picture 15">
            <a:extLst>
              <a:ext uri="{FF2B5EF4-FFF2-40B4-BE49-F238E27FC236}">
                <a16:creationId xmlns:a16="http://schemas.microsoft.com/office/drawing/2014/main" id="{167D9F89-3F1E-868C-850C-FF13417B2BF6}"/>
              </a:ext>
            </a:extLst>
          </p:cNvPr>
          <p:cNvPicPr>
            <a:picLocks noChangeAspect="1"/>
          </p:cNvPicPr>
          <p:nvPr/>
        </p:nvPicPr>
        <p:blipFill>
          <a:blip r:embed="rId11"/>
          <a:stretch>
            <a:fillRect/>
          </a:stretch>
        </p:blipFill>
        <p:spPr>
          <a:xfrm>
            <a:off x="1874044" y="1873869"/>
            <a:ext cx="7907197" cy="2792210"/>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818862" y="228601"/>
            <a:ext cx="8468138"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Tối nào cũng vậy, bằng giọng ấm áp, bà lại kể cho em nghe một câu chuyện cổ tích từ ngày xửa ngày xưa. Trong những câu chuyện bà kể, em nhớ mãi câu chuyện </a:t>
            </a:r>
            <a:r>
              <a:rPr lang="vi-VN" sz="3200" i="1" dirty="0">
                <a:solidFill>
                  <a:prstClr val="black"/>
                </a:solidFill>
              </a:rPr>
              <a:t>Cô bé Lọ Lem </a:t>
            </a:r>
            <a:r>
              <a:rPr lang="vi-VN" sz="3200" dirty="0">
                <a:solidFill>
                  <a:prstClr val="black"/>
                </a:solidFill>
              </a:rPr>
              <a:t>với bao nhiêu phép biến hoá nhiệm màu.</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03642" y="4613298"/>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trực</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tiếp</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2027583" y="3460169"/>
            <a:ext cx="8279295"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Dẫn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dắt</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từ</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việc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của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bà</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đến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kể</a:t>
            </a:r>
            <a:r>
              <a:rPr lang="en-US" sz="3600" dirty="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720191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792896" y="2067339"/>
            <a:ext cx="7106477" cy="1477328"/>
          </a:xfrm>
          <a:prstGeom prst="rect">
            <a:avLst/>
          </a:prstGeom>
          <a:noFill/>
        </p:spPr>
        <p:txBody>
          <a:bodyPr wrap="square" lIns="0" tIns="0" rIns="0" bIns="0" rtlCol="0">
            <a:spAutoFit/>
          </a:bodyPr>
          <a:lstStyle/>
          <a:p>
            <a:pPr lvl="0" algn="ctr"/>
            <a:r>
              <a:rPr lang="en-US" sz="4800" b="1">
                <a:solidFill>
                  <a:prstClr val="black"/>
                </a:solidFill>
                <a:latin typeface="Calibri" panose="020F0502020204030204" pitchFamily="34" charset="0"/>
                <a:cs typeface="Calibri" panose="020F0502020204030204" pitchFamily="34" charset="0"/>
              </a:rPr>
              <a:t>Hoạt động 2: Xác định kiểu kết bài của mỗi đoạn văn</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409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10058400" y="4780024"/>
            <a:ext cx="2329544" cy="208591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a:p>
        </p:txBody>
      </p:sp>
      <p:sp>
        <p:nvSpPr>
          <p:cNvPr id="19" name="TextBox 18">
            <a:extLst>
              <a:ext uri="{FF2B5EF4-FFF2-40B4-BE49-F238E27FC236}">
                <a16:creationId xmlns:a16="http://schemas.microsoft.com/office/drawing/2014/main" id="{7130B3F2-8C6F-0F47-7C9B-538EA75DA6EA}"/>
              </a:ext>
            </a:extLst>
          </p:cNvPr>
          <p:cNvSpPr txBox="1"/>
          <p:nvPr/>
        </p:nvSpPr>
        <p:spPr>
          <a:xfrm>
            <a:off x="5909652" y="529644"/>
            <a:ext cx="5579983" cy="2014774"/>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và</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những</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liên</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tưởng</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suy</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luận</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được</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gợi</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ra</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từ</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câu</a:t>
            </a:r>
            <a:r>
              <a:rPr lang="en-US" sz="3200" dirty="0">
                <a:ln w="0"/>
                <a:solidFill>
                  <a:prstClr val="black"/>
                </a:solidFill>
                <a:latin typeface="Calibri" panose="020F0502020204030204" pitchFamily="34" charset="0"/>
                <a:cs typeface="Calibri" panose="020F0502020204030204" pitchFamily="34" charset="0"/>
              </a:rPr>
              <a:t> </a:t>
            </a:r>
            <a:r>
              <a:rPr lang="en-US" sz="3200" dirty="0" err="1">
                <a:ln w="0"/>
                <a:solidFill>
                  <a:prstClr val="black"/>
                </a:solidFill>
                <a:latin typeface="Calibri" panose="020F0502020204030204" pitchFamily="34" charset="0"/>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520BEC8B-5869-1771-2A14-53AEC5C0BE61}"/>
              </a:ext>
            </a:extLst>
          </p:cNvPr>
          <p:cNvSpPr txBox="1"/>
          <p:nvPr/>
        </p:nvSpPr>
        <p:spPr>
          <a:xfrm>
            <a:off x="5869895" y="3130826"/>
            <a:ext cx="5351383" cy="1520688"/>
          </a:xfrm>
          <a:prstGeom prst="rect">
            <a:avLst/>
          </a:prstGeom>
          <a:solidFill>
            <a:srgbClr val="FFFF00"/>
          </a:solidFill>
          <a:ln>
            <a:solidFill>
              <a:schemeClr val="accent6">
                <a:lumMod val="50000"/>
              </a:schemeClr>
            </a:solid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Kết</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bài</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không</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mở</a:t>
            </a:r>
            <a:r>
              <a:rPr kumimoji="0" lang="en-US" sz="3200" b="1" i="0" u="sng" strike="noStrike" kern="1200" cap="none" spc="0" normalizeH="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sng" strike="noStrike" kern="1200" cap="none" spc="0" normalizeH="0" noProof="0" dirty="0" err="1">
                <a:ln w="0"/>
                <a:solidFill>
                  <a:prstClr val="black"/>
                </a:solidFill>
                <a:effectLst/>
                <a:uLnTx/>
                <a:uFillTx/>
                <a:latin typeface="Calibri" panose="020F0502020204030204" pitchFamily="34" charset="0"/>
                <a:ea typeface="+mn-ea"/>
                <a:cs typeface="Calibri" panose="020F0502020204030204" pitchFamily="34" charset="0"/>
              </a:rPr>
              <a:t>rộng</a:t>
            </a:r>
            <a:r>
              <a:rPr kumimoji="0" lang="en-US" sz="3200" b="1" i="0" u="sng"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just"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Nêu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suy</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nghĩ</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cảm</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xúc</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về</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w="0"/>
                <a:solidFill>
                  <a:prstClr val="black"/>
                </a:solidFill>
                <a:effectLst/>
                <a:uLnTx/>
                <a:uFillTx/>
                <a:latin typeface="Calibri" panose="020F0502020204030204" pitchFamily="34" charset="0"/>
                <a:ea typeface="+mn-ea"/>
                <a:cs typeface="Calibri" panose="020F0502020204030204" pitchFamily="34" charset="0"/>
              </a:rPr>
              <a:t>chuyện</a:t>
            </a:r>
            <a:endParaRPr kumimoji="0" lang="en-US" sz="3200" b="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vi-VN"/>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Có</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hai</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cách</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kết</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bài</a:t>
              </a:r>
              <a:endPar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2188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106326"/>
            <a:ext cx="11582400" cy="6599274"/>
          </a:xfrm>
          <a:custGeom>
            <a:avLst/>
            <a:gdLst>
              <a:gd name="connsiteX0" fmla="*/ 1099901 w 11582400"/>
              <a:gd name="connsiteY0" fmla="*/ 0 h 6599274"/>
              <a:gd name="connsiteX1" fmla="*/ 11582400 w 11582400"/>
              <a:gd name="connsiteY1" fmla="*/ 0 h 6599274"/>
              <a:gd name="connsiteX2" fmla="*/ 11582400 w 11582400"/>
              <a:gd name="connsiteY2" fmla="*/ 0 h 6599274"/>
              <a:gd name="connsiteX3" fmla="*/ 11582400 w 11582400"/>
              <a:gd name="connsiteY3" fmla="*/ 5499373 h 6599274"/>
              <a:gd name="connsiteX4" fmla="*/ 10482499 w 11582400"/>
              <a:gd name="connsiteY4" fmla="*/ 6599274 h 6599274"/>
              <a:gd name="connsiteX5" fmla="*/ 0 w 11582400"/>
              <a:gd name="connsiteY5" fmla="*/ 6599274 h 6599274"/>
              <a:gd name="connsiteX6" fmla="*/ 0 w 11582400"/>
              <a:gd name="connsiteY6" fmla="*/ 6599274 h 6599274"/>
              <a:gd name="connsiteX7" fmla="*/ 0 w 11582400"/>
              <a:gd name="connsiteY7" fmla="*/ 1099901 h 6599274"/>
              <a:gd name="connsiteX8" fmla="*/ 1099901 w 11582400"/>
              <a:gd name="connsiteY8" fmla="*/ 0 h 659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599274" fill="none" extrusionOk="0">
                <a:moveTo>
                  <a:pt x="1099901" y="0"/>
                </a:moveTo>
                <a:cubicBezTo>
                  <a:pt x="6248315" y="48231"/>
                  <a:pt x="7259501" y="-84455"/>
                  <a:pt x="11582400" y="0"/>
                </a:cubicBezTo>
                <a:lnTo>
                  <a:pt x="11582400" y="0"/>
                </a:lnTo>
                <a:cubicBezTo>
                  <a:pt x="11620981" y="1161575"/>
                  <a:pt x="11519059" y="3902509"/>
                  <a:pt x="11582400" y="5499373"/>
                </a:cubicBezTo>
                <a:cubicBezTo>
                  <a:pt x="11501438" y="6093737"/>
                  <a:pt x="11163515" y="6659430"/>
                  <a:pt x="10482499" y="6599274"/>
                </a:cubicBezTo>
                <a:cubicBezTo>
                  <a:pt x="7680904" y="6468320"/>
                  <a:pt x="2046847" y="6555700"/>
                  <a:pt x="0" y="6599274"/>
                </a:cubicBezTo>
                <a:lnTo>
                  <a:pt x="0" y="6599274"/>
                </a:lnTo>
                <a:cubicBezTo>
                  <a:pt x="-80982" y="5257201"/>
                  <a:pt x="-72255" y="2975252"/>
                  <a:pt x="0" y="1099901"/>
                </a:cubicBezTo>
                <a:cubicBezTo>
                  <a:pt x="15628" y="478759"/>
                  <a:pt x="502769" y="-48575"/>
                  <a:pt x="1099901" y="0"/>
                </a:cubicBezTo>
                <a:close/>
              </a:path>
              <a:path w="11582400" h="6599274" stroke="0" extrusionOk="0">
                <a:moveTo>
                  <a:pt x="1099901" y="0"/>
                </a:moveTo>
                <a:cubicBezTo>
                  <a:pt x="4991070" y="118645"/>
                  <a:pt x="9274126" y="116012"/>
                  <a:pt x="11582400" y="0"/>
                </a:cubicBezTo>
                <a:lnTo>
                  <a:pt x="11582400" y="0"/>
                </a:lnTo>
                <a:cubicBezTo>
                  <a:pt x="11449518" y="1326202"/>
                  <a:pt x="11667351" y="2976688"/>
                  <a:pt x="11582400" y="5499373"/>
                </a:cubicBezTo>
                <a:cubicBezTo>
                  <a:pt x="11502599" y="6184762"/>
                  <a:pt x="11081371" y="6646736"/>
                  <a:pt x="10482499" y="6599274"/>
                </a:cubicBezTo>
                <a:cubicBezTo>
                  <a:pt x="7757453" y="6619461"/>
                  <a:pt x="2227111" y="6751754"/>
                  <a:pt x="0" y="6599274"/>
                </a:cubicBezTo>
                <a:lnTo>
                  <a:pt x="0" y="6599274"/>
                </a:lnTo>
                <a:cubicBezTo>
                  <a:pt x="-49533" y="4331585"/>
                  <a:pt x="-14809" y="3633551"/>
                  <a:pt x="0" y="1099901"/>
                </a:cubicBezTo>
                <a:cubicBezTo>
                  <a:pt x="-38133" y="486602"/>
                  <a:pt x="417118" y="70917"/>
                  <a:pt x="1099901"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2" name="Hình ảnh 5">
            <a:extLst>
              <a:ext uri="{FF2B5EF4-FFF2-40B4-BE49-F238E27FC236}">
                <a16:creationId xmlns:a16="http://schemas.microsoft.com/office/drawing/2014/main" id="{567FAADF-8AD4-8817-8F89-97625B9831A1}"/>
              </a:ext>
            </a:extLst>
          </p:cNvPr>
          <p:cNvPicPr>
            <a:picLocks noChangeAspect="1"/>
          </p:cNvPicPr>
          <p:nvPr/>
        </p:nvPicPr>
        <p:blipFill>
          <a:blip r:embed="rId3"/>
          <a:stretch>
            <a:fillRect/>
          </a:stretch>
        </p:blipFill>
        <p:spPr>
          <a:xfrm>
            <a:off x="694633" y="2705878"/>
            <a:ext cx="4513847" cy="2090058"/>
          </a:xfrm>
          <a:prstGeom prst="rect">
            <a:avLst/>
          </a:prstGeom>
        </p:spPr>
      </p:pic>
      <p:pic>
        <p:nvPicPr>
          <p:cNvPr id="3" name="Hình ảnh 4">
            <a:extLst>
              <a:ext uri="{FF2B5EF4-FFF2-40B4-BE49-F238E27FC236}">
                <a16:creationId xmlns:a16="http://schemas.microsoft.com/office/drawing/2014/main" id="{FF0AD0A6-B8C3-25D0-1F0B-51ED9433A7CD}"/>
              </a:ext>
            </a:extLst>
          </p:cNvPr>
          <p:cNvPicPr>
            <a:picLocks noChangeAspect="1"/>
          </p:cNvPicPr>
          <p:nvPr/>
        </p:nvPicPr>
        <p:blipFill>
          <a:blip r:embed="rId4"/>
          <a:stretch>
            <a:fillRect/>
          </a:stretch>
        </p:blipFill>
        <p:spPr>
          <a:xfrm>
            <a:off x="6821669" y="342350"/>
            <a:ext cx="4947343" cy="1676420"/>
          </a:xfrm>
          <a:prstGeom prst="rect">
            <a:avLst/>
          </a:prstGeom>
        </p:spPr>
      </p:pic>
      <p:pic>
        <p:nvPicPr>
          <p:cNvPr id="7" name="Hình ảnh 7" descr="Ảnh có chứa hình mẫu, Phim hoạt hình, minh họa, phim hoạt hình&#10;&#10;Mô tả được tạo tự động">
            <a:extLst>
              <a:ext uri="{FF2B5EF4-FFF2-40B4-BE49-F238E27FC236}">
                <a16:creationId xmlns:a16="http://schemas.microsoft.com/office/drawing/2014/main" id="{8E159221-E2E2-4510-A172-D8BBE2513335}"/>
              </a:ext>
            </a:extLst>
          </p:cNvPr>
          <p:cNvPicPr>
            <a:picLocks noChangeAspect="1"/>
          </p:cNvPicPr>
          <p:nvPr/>
        </p:nvPicPr>
        <p:blipFill rotWithShape="1">
          <a:blip r:embed="rId5">
            <a:extLst>
              <a:ext uri="{28A0092B-C50C-407E-A947-70E740481C1C}">
                <a14:useLocalDpi xmlns:a14="http://schemas.microsoft.com/office/drawing/2010/main" val="0"/>
              </a:ext>
            </a:extLst>
          </a:blip>
          <a:srcRect r="60624" b="51871"/>
          <a:stretch/>
        </p:blipFill>
        <p:spPr>
          <a:xfrm>
            <a:off x="6920164" y="187416"/>
            <a:ext cx="1444487" cy="993144"/>
          </a:xfrm>
          <a:prstGeom prst="rect">
            <a:avLst/>
          </a:prstGeom>
        </p:spPr>
      </p:pic>
      <p:pic>
        <p:nvPicPr>
          <p:cNvPr id="8" name="Hình ảnh 9" descr="Ảnh có chứa hình mẫu, Phim hoạt hình, minh họa, phim hoạt hình&#10;&#10;Mô tả được tạo tự động">
            <a:extLst>
              <a:ext uri="{FF2B5EF4-FFF2-40B4-BE49-F238E27FC236}">
                <a16:creationId xmlns:a16="http://schemas.microsoft.com/office/drawing/2014/main" id="{D420CCBC-336A-12EA-FD31-4436D590AFE4}"/>
              </a:ext>
            </a:extLst>
          </p:cNvPr>
          <p:cNvPicPr>
            <a:picLocks noChangeAspect="1"/>
          </p:cNvPicPr>
          <p:nvPr/>
        </p:nvPicPr>
        <p:blipFill rotWithShape="1">
          <a:blip r:embed="rId5">
            <a:extLst>
              <a:ext uri="{28A0092B-C50C-407E-A947-70E740481C1C}">
                <a14:useLocalDpi xmlns:a14="http://schemas.microsoft.com/office/drawing/2010/main" val="0"/>
              </a:ext>
            </a:extLst>
          </a:blip>
          <a:srcRect l="62977" t="32947"/>
          <a:stretch/>
        </p:blipFill>
        <p:spPr>
          <a:xfrm>
            <a:off x="835705" y="3617471"/>
            <a:ext cx="1314194" cy="1338842"/>
          </a:xfrm>
          <a:prstGeom prst="rect">
            <a:avLst/>
          </a:prstGeom>
        </p:spPr>
      </p:pic>
      <p:pic>
        <p:nvPicPr>
          <p:cNvPr id="9" name="Hình ảnh 10" descr="Ảnh có chứa hình mẫu, Phim hoạt hình, minh họa, phim hoạt hình&#10;&#10;Mô tả được tạo tự động">
            <a:extLst>
              <a:ext uri="{FF2B5EF4-FFF2-40B4-BE49-F238E27FC236}">
                <a16:creationId xmlns:a16="http://schemas.microsoft.com/office/drawing/2014/main" id="{824809C1-038D-BEF8-2CED-5CD0C6461ADE}"/>
              </a:ext>
            </a:extLst>
          </p:cNvPr>
          <p:cNvPicPr>
            <a:picLocks noChangeAspect="1"/>
          </p:cNvPicPr>
          <p:nvPr/>
        </p:nvPicPr>
        <p:blipFill rotWithShape="1">
          <a:blip r:embed="rId5">
            <a:extLst>
              <a:ext uri="{28A0092B-C50C-407E-A947-70E740481C1C}">
                <a14:useLocalDpi xmlns:a14="http://schemas.microsoft.com/office/drawing/2010/main" val="0"/>
              </a:ext>
            </a:extLst>
          </a:blip>
          <a:srcRect l="27210" t="34857" r="35767" b="-1910"/>
          <a:stretch/>
        </p:blipFill>
        <p:spPr>
          <a:xfrm>
            <a:off x="835705" y="1367036"/>
            <a:ext cx="1314194" cy="1338842"/>
          </a:xfrm>
          <a:prstGeom prst="rect">
            <a:avLst/>
          </a:prstGeom>
        </p:spPr>
      </p:pic>
      <p:grpSp>
        <p:nvGrpSpPr>
          <p:cNvPr id="14" name="Group 13">
            <a:extLst>
              <a:ext uri="{FF2B5EF4-FFF2-40B4-BE49-F238E27FC236}">
                <a16:creationId xmlns:a16="http://schemas.microsoft.com/office/drawing/2014/main" id="{1FE505BB-CEF8-2EE6-A779-E011A995ADB9}"/>
              </a:ext>
            </a:extLst>
          </p:cNvPr>
          <p:cNvGrpSpPr/>
          <p:nvPr/>
        </p:nvGrpSpPr>
        <p:grpSpPr>
          <a:xfrm>
            <a:off x="4235123" y="1828799"/>
            <a:ext cx="4026374" cy="1509822"/>
            <a:chOff x="1567739" y="1416755"/>
            <a:chExt cx="2330012" cy="1138056"/>
          </a:xfrm>
          <a:solidFill>
            <a:schemeClr val="accent2">
              <a:lumMod val="40000"/>
              <a:lumOff val="60000"/>
            </a:schemeClr>
          </a:solidFill>
          <a:scene3d>
            <a:camera prst="orthographicFront"/>
            <a:lightRig rig="flat" dir="t"/>
          </a:scene3d>
        </p:grpSpPr>
        <p:sp>
          <p:nvSpPr>
            <p:cNvPr id="15" name="Rectangle 28">
              <a:extLst>
                <a:ext uri="{FF2B5EF4-FFF2-40B4-BE49-F238E27FC236}">
                  <a16:creationId xmlns:a16="http://schemas.microsoft.com/office/drawing/2014/main" id="{A25757DA-829D-E24D-E7A9-D6AAD0225971}"/>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vi-VN"/>
            </a:p>
          </p:txBody>
        </p:sp>
        <p:sp>
          <p:nvSpPr>
            <p:cNvPr id="16" name="TextBox 15">
              <a:extLst>
                <a:ext uri="{FF2B5EF4-FFF2-40B4-BE49-F238E27FC236}">
                  <a16:creationId xmlns:a16="http://schemas.microsoft.com/office/drawing/2014/main" id="{5F9B10A9-F028-9C08-A61A-362F4D561E9A}"/>
                </a:ext>
              </a:extLst>
            </p:cNvPr>
            <p:cNvSpPr txBox="1"/>
            <p:nvPr/>
          </p:nvSpPr>
          <p:spPr>
            <a:xfrm>
              <a:off x="1567739" y="1416755"/>
              <a:ext cx="2330012" cy="1138056"/>
            </a:xfrm>
            <a:prstGeom prst="round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Kết</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679868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par>
                          <p:cTn id="24" fill="hold">
                            <p:stCondLst>
                              <p:cond delay="500"/>
                            </p:stCondLst>
                            <p:childTnLst>
                              <p:par>
                                <p:cTn id="25" presetID="42"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3"/>
          <a:srcRect/>
          <a:stretch>
            <a:fillRect/>
          </a:stretch>
        </p:blipFill>
        <p:spPr>
          <a:xfrm>
            <a:off x="367748" y="1"/>
            <a:ext cx="11420061"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258417" y="47404"/>
            <a:ext cx="11469757" cy="769441"/>
          </a:xfrm>
          <a:prstGeom prst="rect">
            <a:avLst/>
          </a:prstGeom>
          <a:noFill/>
        </p:spPr>
        <p:txBody>
          <a:bodyPr wrap="square">
            <a:spAutoFit/>
          </a:bodyPr>
          <a:lstStyle/>
          <a:p>
            <a:pPr lvl="0" algn="ctr"/>
            <a:r>
              <a:rPr lang="en-US" sz="4400" b="1" dirty="0">
                <a:solidFill>
                  <a:srgbClr val="092D6C">
                    <a:lumMod val="50000"/>
                  </a:srgbClr>
                </a:solidFill>
                <a:latin typeface="Calibri" panose="020F0502020204030204" pitchFamily="34" charset="0"/>
                <a:cs typeface="Calibri" panose="020F0502020204030204" pitchFamily="34" charset="0"/>
              </a:rPr>
              <a:t>2. </a:t>
            </a:r>
            <a:r>
              <a:rPr lang="vi-VN" sz="4400" b="1" dirty="0">
                <a:solidFill>
                  <a:srgbClr val="092D6C">
                    <a:lumMod val="50000"/>
                  </a:srgbClr>
                </a:solidFill>
                <a:latin typeface="Calibri" panose="020F0502020204030204" pitchFamily="34" charset="0"/>
                <a:cs typeface="Calibri" panose="020F0502020204030204" pitchFamily="34" charset="0"/>
              </a:rPr>
              <a:t>Xác định kiểu kết bài của mỗi đoạn dưới đây:</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914401" y="1252332"/>
            <a:ext cx="7116417" cy="90446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này vì cái kết thật có hậu. </a:t>
            </a:r>
            <a:r>
              <a:rPr lang="vi-VN" sz="3200" i="1" dirty="0">
                <a:solidFill>
                  <a:prstClr val="black"/>
                </a:solidFill>
              </a:rPr>
              <a:t>Cô bé Lọ Lem</a:t>
            </a:r>
            <a:r>
              <a:rPr lang="vi-VN" sz="3200" dirty="0">
                <a:solidFill>
                  <a:prstClr val="black"/>
                </a:solidFill>
              </a:rPr>
              <a:t> xứng đáng là một trong những câu chuyện cổ tích hay nhất thế giới.</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prstClr val="black"/>
                </a:solidFill>
              </a:rPr>
              <a:t>Câu chuyện Cô bé Lọ Lem </a:t>
            </a:r>
            <a:r>
              <a:rPr lang="vi-VN" sz="3200" dirty="0">
                <a:solidFill>
                  <a:prstClr val="black"/>
                </a:solidFill>
              </a:rPr>
              <a:t>mặc dù đã kết thúc nhưng thế giới của những hoàng tử, công chúa, những bà tiên với phép màu kì diệu vẫn khiến em thao thức mãi. Ước gì trong giấc mơ, em được bước vào thế giới thần tiên ấy.</a:t>
            </a:r>
          </a:p>
        </p:txBody>
      </p:sp>
    </p:spTree>
    <p:extLst>
      <p:ext uri="{BB962C8B-B14F-4D97-AF65-F5344CB8AC3E}">
        <p14:creationId xmlns:p14="http://schemas.microsoft.com/office/powerpoint/2010/main" val="13729124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725557"/>
            <a:ext cx="4452730" cy="139147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Em rất thích câu chuyện </a:t>
            </a:r>
            <a:r>
              <a:rPr lang="vi-VN" sz="3200" i="1" dirty="0">
                <a:solidFill>
                  <a:prstClr val="black"/>
                </a:solidFill>
              </a:rPr>
              <a:t>Cô bé Lọ Lem</a:t>
            </a:r>
            <a:r>
              <a:rPr lang="vi-VN" sz="3200" dirty="0">
                <a:solidFill>
                  <a:prstClr val="black"/>
                </a:solidFill>
              </a:rPr>
              <a:t>.</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371600" y="4172529"/>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không</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28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18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636104" y="2989583"/>
            <a:ext cx="4731026"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600" dirty="0" err="1">
                <a:solidFill>
                  <a:srgbClr val="FF0000"/>
                </a:solidFill>
                <a:latin typeface="Calibri" panose="020F0502020204030204" pitchFamily="34" charset="0"/>
                <a:cs typeface="Calibri" panose="020F0502020204030204" pitchFamily="34" charset="0"/>
              </a:rPr>
              <a:t>Nê</a:t>
            </a:r>
            <a:r>
              <a:rPr lang="vi-VN" sz="3600" dirty="0">
                <a:solidFill>
                  <a:srgbClr val="FF0000"/>
                </a:solidFill>
                <a:latin typeface="Calibri" panose="020F0502020204030204" pitchFamily="34" charset="0"/>
                <a:cs typeface="Calibri" panose="020F0502020204030204" pitchFamily="34" charset="0"/>
              </a:rPr>
              <a:t>u cảm xúc của người viết về câu chuyện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rất thích câu chuyện này vì cái kết thật có hậu. </a:t>
            </a:r>
            <a:r>
              <a:rPr lang="vi-VN" sz="2800" i="1" dirty="0">
                <a:solidFill>
                  <a:prstClr val="black"/>
                </a:solidFill>
              </a:rPr>
              <a:t>Cô bé Lọ Lem</a:t>
            </a:r>
            <a:r>
              <a:rPr lang="vi-VN" sz="2800" dirty="0">
                <a:solidFill>
                  <a:prstClr val="black"/>
                </a:solidFill>
              </a:rPr>
              <a:t> xứng đáng là một trong những câu chuyện cổ tích hay nhất thế giới.</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en-US" sz="3200" dirty="0">
                <a:solidFill>
                  <a:srgbClr val="FF0000"/>
                </a:solidFill>
                <a:latin typeface="Calibri" panose="020F0502020204030204" pitchFamily="34" charset="0"/>
                <a:cs typeface="Calibri" panose="020F0502020204030204" pitchFamily="34" charset="0"/>
              </a:rPr>
              <a:t>N</a:t>
            </a:r>
            <a:r>
              <a:rPr lang="vi-VN" sz="3200" dirty="0">
                <a:solidFill>
                  <a:srgbClr val="FF0000"/>
                </a:solidFill>
                <a:latin typeface="Calibri" panose="020F0502020204030204" pitchFamily="34" charset="0"/>
                <a:cs typeface="Calibri" panose="020F0502020204030204" pitchFamily="34" charset="0"/>
              </a:rPr>
              <a:t>êu cảm xúc, lí do có cảm xúc, và đánh giả của người viết về câu chuyện.</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78553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1769165" y="228601"/>
            <a:ext cx="8517835" cy="2365512"/>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Câu chuyện Cô bé Lọ Lem mặc dù đã kết thúc nhưng thế giới của những hoàng tử, công chúa, những bà tiên với phép màu kì diệu vẫn khiến em thao thức mãi. Ước gì trong giấc mơ, em  được bước vào thế giới thần tiên ấy.</a:t>
            </a: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4333459" y="4454272"/>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714488" y="3094376"/>
              <a:ext cx="1962816" cy="1321003"/>
            </a:xfrm>
            <a:prstGeom prst="rect">
              <a:avLst/>
            </a:prstGeom>
          </p:spPr>
          <p:txBody>
            <a:bodyPr wrap="square">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Kết</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bài</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mở</a:t>
              </a:r>
              <a:r>
                <a:rPr kumimoji="0" lang="en-US" altLang="zh-CN" sz="3200" b="1"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rPr>
                <a:t>rộng</a:t>
              </a:r>
              <a:endParaRPr kumimoji="0" lang="en-US" altLang="zh-CN" sz="2000" b="0" i="0" u="none" strike="noStrike" kern="1200" cap="none" spc="0" normalizeH="0" baseline="0" noProof="0" dirty="0">
                <a:ln>
                  <a:noFill/>
                </a:ln>
                <a:solidFill>
                  <a:srgbClr val="F1594D"/>
                </a:solidFill>
                <a:effectLst/>
                <a:uLnTx/>
                <a:uFillTx/>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5757845" y="2743639"/>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520687" y="3460170"/>
            <a:ext cx="9322904" cy="1191344"/>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lvl="0" algn="ctr"/>
            <a:r>
              <a:rPr lang="vi-VN" sz="3200" dirty="0">
                <a:solidFill>
                  <a:srgbClr val="FF0000"/>
                </a:solidFill>
                <a:latin typeface="Calibri" panose="020F0502020204030204" pitchFamily="34" charset="0"/>
                <a:cs typeface="Calibri" panose="020F0502020204030204" pitchFamily="34" charset="0"/>
              </a:rPr>
              <a:t>Đoạn 3 nếu mong ước, liên tưởng của người viết sau khi nghe câu chuyện) và xếp vào nhóm phù hợp.</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939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2663688" y="2067339"/>
            <a:ext cx="7841974" cy="1846659"/>
          </a:xfrm>
          <a:prstGeom prst="rect">
            <a:avLst/>
          </a:prstGeom>
          <a:noFill/>
        </p:spPr>
        <p:txBody>
          <a:bodyPr wrap="square" lIns="0" tIns="0" rIns="0" bIns="0" rtlCol="0">
            <a:spAutoFit/>
          </a:bodyPr>
          <a:lstStyle/>
          <a:p>
            <a:pPr lvl="0" algn="ct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3: </a:t>
            </a:r>
            <a:r>
              <a:rPr lang="en-US" sz="4000" b="1" dirty="0" err="1">
                <a:solidFill>
                  <a:prstClr val="black"/>
                </a:solidFill>
                <a:latin typeface="Calibri" panose="020F0502020204030204" pitchFamily="34" charset="0"/>
                <a:cs typeface="Calibri" panose="020F0502020204030204" pitchFamily="34" charset="0"/>
              </a:rPr>
              <a:t>Viết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tiếp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kết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mở</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rộng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bài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lại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bé</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Lọ</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Lem</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3149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379304" y="414886"/>
            <a:ext cx="4671392" cy="1175375"/>
          </a:xfrm>
          <a:prstGeom prst="roundRect">
            <a:avLst/>
          </a:prstGeom>
          <a:solidFill>
            <a:srgbClr val="CCFFC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Viết</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mở</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bài</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gián</a:t>
            </a:r>
            <a:r>
              <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tiếp</a:t>
            </a:r>
            <a:endParaRPr lang="en-US" sz="40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7" name="Straight Connector 6">
            <a:extLst>
              <a:ext uri="{FF2B5EF4-FFF2-40B4-BE49-F238E27FC236}">
                <a16:creationId xmlns:a16="http://schemas.microsoft.com/office/drawing/2014/main" id="{C2BDE959-F250-3D59-A246-E1AF0854B7D2}"/>
              </a:ext>
            </a:extLst>
          </p:cNvPr>
          <p:cNvCxnSpPr>
            <a:cxnSpLocks/>
            <a:endCxn id="8" idx="0"/>
          </p:cNvCxnSpPr>
          <p:nvPr/>
        </p:nvCxnSpPr>
        <p:spPr>
          <a:xfrm flipH="1">
            <a:off x="1713286" y="1561209"/>
            <a:ext cx="3577083"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68225B-7FD1-2FE8-3952-CA462DC4EE4D}"/>
              </a:ext>
            </a:extLst>
          </p:cNvPr>
          <p:cNvSpPr/>
          <p:nvPr/>
        </p:nvSpPr>
        <p:spPr>
          <a:xfrm>
            <a:off x="460087" y="2351785"/>
            <a:ext cx="2506397" cy="144403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bối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cảnh</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nghe</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đọc</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4359348" y="2399410"/>
            <a:ext cx="2679405"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ea typeface="Cambria" panose="02040503050406030204" pitchFamily="18" charset="0"/>
                <a:cs typeface="Calibri" panose="020F0502020204030204" pitchFamily="34" charset="0"/>
              </a:rPr>
              <a:t>Nêu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cảm</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nghĩ</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về</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câu</a:t>
            </a:r>
            <a:r>
              <a:rPr lang="en-US" sz="3200" b="1" dirty="0">
                <a:latin typeface="Calibri" panose="020F0502020204030204" pitchFamily="34" charset="0"/>
                <a:ea typeface="Cambria" panose="02040503050406030204" pitchFamily="18" charset="0"/>
                <a:cs typeface="Calibri" panose="020F0502020204030204" pitchFamily="34" charset="0"/>
              </a:rPr>
              <a:t> </a:t>
            </a:r>
            <a:r>
              <a:rPr lang="en-US" sz="3200" b="1" dirty="0" err="1">
                <a:latin typeface="Calibri" panose="020F0502020204030204" pitchFamily="34" charset="0"/>
                <a:ea typeface="Cambria" panose="02040503050406030204" pitchFamily="18" charset="0"/>
                <a:cs typeface="Calibri" panose="020F0502020204030204" pitchFamily="34" charset="0"/>
              </a:rPr>
              <a:t>chuyện</a:t>
            </a:r>
            <a:endParaRPr lang="vi-VN" sz="3200" b="1" dirty="0">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CA63F4-1EF3-21DD-B2AA-B594649AD411}"/>
              </a:ext>
            </a:extLst>
          </p:cNvPr>
          <p:cNvCxnSpPr>
            <a:cxnSpLocks/>
          </p:cNvCxnSpPr>
          <p:nvPr/>
        </p:nvCxnSpPr>
        <p:spPr>
          <a:xfrm>
            <a:off x="6230679" y="1562986"/>
            <a:ext cx="4016564" cy="69319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D51E54A-1504-1008-E5F6-B55F8DB8C0A4}"/>
              </a:ext>
            </a:extLst>
          </p:cNvPr>
          <p:cNvSpPr/>
          <p:nvPr/>
        </p:nvSpPr>
        <p:spPr>
          <a:xfrm>
            <a:off x="8591106" y="2315816"/>
            <a:ext cx="2976237" cy="145111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libri" panose="020F0502020204030204" pitchFamily="34" charset="0"/>
                <a:ea typeface="Cambria" panose="02040503050406030204" pitchFamily="18" charset="0"/>
                <a:cs typeface="Calibri" panose="020F0502020204030204" pitchFamily="34" charset="0"/>
              </a:rPr>
              <a:t>Nêu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một</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kỉ</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niệm</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gắn</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bó</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với</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câu</a:t>
            </a:r>
            <a:r>
              <a:rPr lang="en-US" sz="2800" b="1" dirty="0">
                <a:latin typeface="Calibri" panose="020F0502020204030204" pitchFamily="34" charset="0"/>
                <a:ea typeface="Cambria" panose="02040503050406030204" pitchFamily="18" charset="0"/>
                <a:cs typeface="Calibri" panose="020F0502020204030204" pitchFamily="34" charset="0"/>
              </a:rPr>
              <a:t> </a:t>
            </a:r>
            <a:r>
              <a:rPr lang="en-US" sz="2800" b="1" dirty="0" err="1">
                <a:latin typeface="Calibri" panose="020F0502020204030204" pitchFamily="34" charset="0"/>
                <a:ea typeface="Cambria" panose="02040503050406030204" pitchFamily="18" charset="0"/>
                <a:cs typeface="Calibri" panose="020F0502020204030204" pitchFamily="34" charset="0"/>
              </a:rPr>
              <a:t>chuyện</a:t>
            </a:r>
            <a:endParaRPr lang="vi-VN" sz="2800" b="1" dirty="0">
              <a:latin typeface="Calibri" panose="020F0502020204030204" pitchFamily="34" charset="0"/>
              <a:ea typeface="Cambria" panose="02040503050406030204" pitchFamily="18"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A5214E40-518E-724E-B29B-4DCFC5EFABA5}"/>
              </a:ext>
            </a:extLst>
          </p:cNvPr>
          <p:cNvSpPr/>
          <p:nvPr/>
        </p:nvSpPr>
        <p:spPr>
          <a:xfrm>
            <a:off x="1411358" y="4323459"/>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Ví</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en-US" sz="2600" b="1" u="sng" dirty="0" err="1">
                <a:latin typeface="Calibri" panose="020F0502020204030204" pitchFamily="34" charset="0"/>
                <a:ea typeface="Cambria" panose="02040503050406030204" pitchFamily="18" charset="0"/>
                <a:cs typeface="Calibri" panose="020F0502020204030204" pitchFamily="34" charset="0"/>
              </a:rPr>
              <a:t>dụ</a:t>
            </a:r>
            <a:r>
              <a:rPr lang="en-US" sz="2600" b="1" u="sng" dirty="0">
                <a:latin typeface="Calibri" panose="020F0502020204030204" pitchFamily="34" charset="0"/>
                <a:ea typeface="Cambria" panose="02040503050406030204" pitchFamily="18" charset="0"/>
                <a:cs typeface="Calibri" panose="020F0502020204030204" pitchFamily="34" charset="0"/>
              </a:rPr>
              <a:t>: </a:t>
            </a:r>
            <a:r>
              <a:rPr lang="vi-VN" sz="2600" b="1" dirty="0">
                <a:latin typeface="Calibri" panose="020F0502020204030204" pitchFamily="34" charset="0"/>
                <a:ea typeface="Cambria" panose="02040503050406030204" pitchFamily="18" charset="0"/>
                <a:cs typeface="Calibri" panose="020F0502020204030204" pitchFamily="34" charset="0"/>
              </a:rPr>
              <a:t>Tuổi thơ của em cũng như bao bạn nhỏ khác luôn tràn ngập những câu truyện cổ tích li kì, hấp dẫn, trong số những truyện mà em đã đọc, em thích nhất là truyện cổ tích "Cô bé Lọ Lem", cứ mỗi lần nhắc đến truyện này em lại tưởng tượng ra dáng vẻ xinh đẹp, nhân hậu của cô bé Lọ Lem.</a:t>
            </a:r>
          </a:p>
        </p:txBody>
      </p:sp>
    </p:spTree>
    <p:extLst>
      <p:ext uri="{BB962C8B-B14F-4D97-AF65-F5344CB8AC3E}">
        <p14:creationId xmlns:p14="http://schemas.microsoft.com/office/powerpoint/2010/main" val="2450889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7"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3A925934-A32E-2931-AE8C-2A4D0566E5C9}"/>
              </a:ext>
            </a:extLst>
          </p:cNvPr>
          <p:cNvSpPr/>
          <p:nvPr/>
        </p:nvSpPr>
        <p:spPr>
          <a:xfrm>
            <a:off x="3120888" y="576470"/>
            <a:ext cx="4810538" cy="1013791"/>
          </a:xfrm>
          <a:prstGeom prst="roundRect">
            <a:avLst/>
          </a:prstGeom>
          <a:solidFill>
            <a:schemeClr val="accent1">
              <a:lumMod val="20000"/>
              <a:lumOff val="80000"/>
            </a:schemeClr>
          </a:solid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Viết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mở</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rộng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7491B11-666E-0EAE-F5EB-C36BB4F36DCA}"/>
              </a:ext>
            </a:extLst>
          </p:cNvPr>
          <p:cNvSpPr/>
          <p:nvPr/>
        </p:nvSpPr>
        <p:spPr>
          <a:xfrm>
            <a:off x="2355574" y="2399410"/>
            <a:ext cx="6251713" cy="1476851"/>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a:solidFill>
                  <a:prstClr val="black"/>
                </a:solidFill>
                <a:latin typeface="Calibri" panose="020F0502020204030204" pitchFamily="34" charset="0"/>
                <a:ea typeface="Cambria" panose="02040503050406030204" pitchFamily="18" charset="0"/>
                <a:cs typeface="Calibri" panose="020F0502020204030204" pitchFamily="34" charset="0"/>
              </a:rPr>
              <a:t>N</a:t>
            </a:r>
            <a:r>
              <a:rPr lang="vi-VN" sz="3200" b="1" dirty="0">
                <a:solidFill>
                  <a:prstClr val="black"/>
                </a:solidFill>
                <a:latin typeface="Calibri" panose="020F0502020204030204" pitchFamily="34" charset="0"/>
                <a:ea typeface="Cambria" panose="02040503050406030204" pitchFamily="18" charset="0"/>
                <a:cs typeface="Calibri" panose="020F0502020204030204" pitchFamily="34" charset="0"/>
              </a:rPr>
              <a:t>êu suy nghĩ, cảm xúc hay mong ước, đánh giá,... và các suy luận, liên tưởng về câu chuyện</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07804AA8-2ABE-4F5A-4B6A-152C279AD512}"/>
              </a:ext>
            </a:extLst>
          </p:cNvPr>
          <p:cNvCxnSpPr>
            <a:cxnSpLocks/>
          </p:cNvCxnSpPr>
          <p:nvPr/>
        </p:nvCxnSpPr>
        <p:spPr>
          <a:xfrm>
            <a:off x="5748605" y="1580673"/>
            <a:ext cx="0"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A5214E40-518E-724E-B29B-4DCFC5EFABA5}"/>
              </a:ext>
            </a:extLst>
          </p:cNvPr>
          <p:cNvSpPr/>
          <p:nvPr/>
        </p:nvSpPr>
        <p:spPr>
          <a:xfrm>
            <a:off x="854766" y="4313520"/>
            <a:ext cx="9780104" cy="2097219"/>
          </a:xfrm>
          <a:prstGeom prst="roundRect">
            <a:avLst/>
          </a:prstGeom>
          <a:solidFill>
            <a:srgbClr val="FFFF00"/>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Ví</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800" b="1" i="0" u="sng"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dụ</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a:t>
            </a:r>
            <a:r>
              <a:rPr kumimoji="0" lang="en-US" sz="2800" b="1" i="0"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lang="vi-VN" sz="2800" b="1" dirty="0">
                <a:solidFill>
                  <a:prstClr val="black"/>
                </a:solidFill>
                <a:latin typeface="Calibri" panose="020F0502020204030204" pitchFamily="34" charset="0"/>
                <a:ea typeface="Cambria" panose="02040503050406030204" pitchFamily="18" charset="0"/>
                <a:cs typeface="Calibri" panose="020F0502020204030204" pitchFamily="34" charset="0"/>
              </a:rPr>
              <a:t>Dù chỉ là câu chuyện cổ tích, nhưng mỗi nhân vật, dù là chính diện hay phản diện, đều mang đến cho người đọc một ý nghĩa và bài học riêng. “Cô bé Lọ Lem" thực sự là câu chuyện cổ tích thú vị đáng đọc của mỗi người.</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631943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5">
            <a:alphaModFix amt="80000"/>
          </a:blip>
          <a:srcRect/>
          <a:stretch>
            <a:fillRect/>
          </a:stretch>
        </p:blipFill>
        <p:spPr>
          <a:xfrm rot="20401667">
            <a:off x="8268904" y="1751910"/>
            <a:ext cx="3667153" cy="1370599"/>
          </a:xfrm>
          <a:prstGeom prst="rect">
            <a:avLst/>
          </a:prstGeom>
        </p:spPr>
      </p:pic>
      <p:pic>
        <p:nvPicPr>
          <p:cNvPr id="2" name="Picture 1">
            <a:extLst>
              <a:ext uri="{FF2B5EF4-FFF2-40B4-BE49-F238E27FC236}">
                <a16:creationId xmlns:a16="http://schemas.microsoft.com/office/drawing/2014/main" id="{F4AA0D0B-A66A-DEAF-BBBB-3EDECB8AFC17}"/>
              </a:ext>
            </a:extLst>
          </p:cNvPr>
          <p:cNvPicPr>
            <a:picLocks noChangeAspect="1"/>
          </p:cNvPicPr>
          <p:nvPr/>
        </p:nvPicPr>
        <p:blipFill>
          <a:blip r:embed="rId6"/>
          <a:stretch>
            <a:fillRect/>
          </a:stretch>
        </p:blipFill>
        <p:spPr>
          <a:xfrm>
            <a:off x="1259734" y="1407782"/>
            <a:ext cx="3450635" cy="296900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spTree>
    <p:extLst>
      <p:ext uri="{BB962C8B-B14F-4D97-AF65-F5344CB8AC3E}">
        <p14:creationId xmlns:p14="http://schemas.microsoft.com/office/powerpoint/2010/main" val="257169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B1848233-5D6E-22DE-98D9-779FAAFFE0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1478" y="149918"/>
            <a:ext cx="9163879" cy="1599914"/>
          </a:xfrm>
          <a:prstGeom prst="rect">
            <a:avLst/>
          </a:prstGeom>
        </p:spPr>
      </p:pic>
      <p:sp>
        <p:nvSpPr>
          <p:cNvPr id="3" name="TextBox 2">
            <a:extLst>
              <a:ext uri="{FF2B5EF4-FFF2-40B4-BE49-F238E27FC236}">
                <a16:creationId xmlns:a16="http://schemas.microsoft.com/office/drawing/2014/main" id="{2F5F5C07-C737-33CD-7903-536A2F77BF88}"/>
              </a:ext>
            </a:extLst>
          </p:cNvPr>
          <p:cNvSpPr txBox="1"/>
          <p:nvPr/>
        </p:nvSpPr>
        <p:spPr>
          <a:xfrm>
            <a:off x="2315707" y="533400"/>
            <a:ext cx="8231741" cy="584775"/>
          </a:xfrm>
          <a:prstGeom prst="rect">
            <a:avLst/>
          </a:prstGeom>
          <a:noFill/>
        </p:spPr>
        <p:txBody>
          <a:bodyPr wrap="none" rtlCol="0">
            <a:spAutoFit/>
          </a:bodyPr>
          <a:lstStyle/>
          <a:p>
            <a:pPr lvl="0">
              <a:defRPr/>
            </a:pP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l</a:t>
            </a:r>
            <a:r>
              <a:rPr lang="vi-VN" sz="3200" b="1" dirty="0">
                <a:latin typeface="Calibri" panose="020F0502020204030204" pitchFamily="34" charset="0"/>
                <a:cs typeface="Calibri" panose="020F0502020204030204" pitchFamily="34" charset="0"/>
              </a:rPr>
              <a:t>ỗi thường gặp khi viết kết bài mở rộng </a:t>
            </a:r>
            <a:endParaRPr kumimoji="0" lang="en-US" sz="9600" b="1" i="0" u="none" strike="noStrike" kern="1200" cap="none" spc="300" normalizeH="0" baseline="0" noProof="0" dirty="0">
              <a:ln w="28575">
                <a:solidFill>
                  <a:prstClr val="white"/>
                </a:solidFill>
              </a:ln>
              <a:solidFill>
                <a:prstClr val="black"/>
              </a:solidFill>
              <a:effectLst>
                <a:glow rad="63500">
                  <a:srgbClr val="FFC000">
                    <a:satMod val="175000"/>
                    <a:alpha val="40000"/>
                  </a:srgbClr>
                </a:glow>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C99FC96-D2E3-A10B-DA2A-86F6CD5845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8" b="93651" l="9994" r="89974">
                        <a14:foregroundMark x1="36675" y1="34937" x2="43532" y2="49211"/>
                        <a14:foregroundMark x1="34508" y1="44925" x2="40103" y2="52204"/>
                        <a14:foregroundMark x1="36287" y1="41731" x2="36546" y2="46826"/>
                        <a14:foregroundMark x1="37937" y1="41124" x2="38583" y2="50465"/>
                        <a14:foregroundMark x1="38454" y1="82370" x2="38842" y2="63728"/>
                        <a14:foregroundMark x1="38842" y1="63728" x2="40589" y2="56652"/>
                        <a14:foregroundMark x1="38195" y1="64294" x2="45569" y2="72867"/>
                        <a14:foregroundMark x1="42626" y1="67125" x2="43273" y2="81278"/>
                        <a14:foregroundMark x1="43273" y1="81278" x2="43273" y2="81278"/>
                        <a14:foregroundMark x1="19497" y1="68483" x2="40492" y2="73959"/>
                        <a14:foregroundMark x1="30951" y1="58714" x2="29301" y2="75536"/>
                        <a14:foregroundMark x1="24483" y1="60493" x2="25744" y2="72382"/>
                        <a14:foregroundMark x1="25744" y1="72382" x2="25744" y2="72382"/>
                        <a14:foregroundMark x1="27652" y1="81925" x2="25356" y2="72058"/>
                        <a14:foregroundMark x1="30304" y1="91751" x2="29172" y2="87950"/>
                        <a14:foregroundMark x1="20925" y1="74606" x2="28655" y2="82531"/>
                        <a14:backgroundMark x1="19534" y1="68581" x2="18370" y2="67772"/>
                        <a14:backgroundMark x1="29560" y1="93651" x2="30951" y2="93651"/>
                      </a14:backgroundRemoval>
                    </a14:imgEffect>
                  </a14:imgLayer>
                </a14:imgProps>
              </a:ext>
              <a:ext uri="{28A0092B-C50C-407E-A947-70E740481C1C}">
                <a14:useLocalDpi xmlns:a14="http://schemas.microsoft.com/office/drawing/2010/main" val="0"/>
              </a:ext>
            </a:extLst>
          </a:blip>
          <a:stretch>
            <a:fillRect/>
          </a:stretch>
        </p:blipFill>
        <p:spPr>
          <a:xfrm>
            <a:off x="7976224" y="3180522"/>
            <a:ext cx="5149431" cy="4119347"/>
          </a:xfrm>
          <a:prstGeom prst="rect">
            <a:avLst/>
          </a:prstGeom>
        </p:spPr>
      </p:pic>
      <p:sp>
        <p:nvSpPr>
          <p:cNvPr id="6" name="Rectangle: Rounded Corners 5">
            <a:extLst>
              <a:ext uri="{FF2B5EF4-FFF2-40B4-BE49-F238E27FC236}">
                <a16:creationId xmlns:a16="http://schemas.microsoft.com/office/drawing/2014/main" id="{6330B545-780F-90B4-26F8-7FEAFC2F0D4B}"/>
              </a:ext>
            </a:extLst>
          </p:cNvPr>
          <p:cNvSpPr/>
          <p:nvPr/>
        </p:nvSpPr>
        <p:spPr>
          <a:xfrm>
            <a:off x="457200" y="1828514"/>
            <a:ext cx="8637104" cy="4879568"/>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092D6C">
                  <a:lumMod val="50000"/>
                </a:srgbClr>
              </a:solidFill>
              <a:effectLst/>
              <a:uLnTx/>
              <a:uFillTx/>
              <a:latin typeface="#9Slide02 Noi dung dai"/>
              <a:ea typeface="+mn-ea"/>
              <a:cs typeface="+mn-cs"/>
            </a:endParaRPr>
          </a:p>
        </p:txBody>
      </p:sp>
      <p:pic>
        <p:nvPicPr>
          <p:cNvPr id="7" name="Picture 5">
            <a:extLst>
              <a:ext uri="{FF2B5EF4-FFF2-40B4-BE49-F238E27FC236}">
                <a16:creationId xmlns:a16="http://schemas.microsoft.com/office/drawing/2014/main" id="{F37806E3-5C37-3363-23DF-D5C5DC1693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9345" y="1021545"/>
            <a:ext cx="2030111" cy="1613938"/>
          </a:xfrm>
          <a:prstGeom prst="rect">
            <a:avLst/>
          </a:prstGeom>
        </p:spPr>
      </p:pic>
      <p:sp>
        <p:nvSpPr>
          <p:cNvPr id="4" name="TextBox 3">
            <a:extLst>
              <a:ext uri="{FF2B5EF4-FFF2-40B4-BE49-F238E27FC236}">
                <a16:creationId xmlns:a16="http://schemas.microsoft.com/office/drawing/2014/main" id="{EB139B3B-6153-AA38-31DF-D0E3A01B7A44}"/>
              </a:ext>
            </a:extLst>
          </p:cNvPr>
          <p:cNvSpPr txBox="1"/>
          <p:nvPr/>
        </p:nvSpPr>
        <p:spPr>
          <a:xfrm>
            <a:off x="884583" y="2484783"/>
            <a:ext cx="7812156" cy="3693319"/>
          </a:xfrm>
          <a:prstGeom prst="rect">
            <a:avLst/>
          </a:prstGeom>
          <a:noFill/>
        </p:spPr>
        <p:txBody>
          <a:bodyPr wrap="square" lIns="0" tIns="0" rIns="0" bIns="0" rtlCol="0">
            <a:spAutoFit/>
          </a:bodyPr>
          <a:lstStyle/>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T</a:t>
            </a:r>
            <a:r>
              <a:rPr lang="vi-VN" sz="4000" dirty="0">
                <a:solidFill>
                  <a:srgbClr val="002060"/>
                </a:solidFill>
                <a:latin typeface="Calibri" panose="020F0502020204030204" pitchFamily="34" charset="0"/>
                <a:cs typeface="Calibri" panose="020F0502020204030204" pitchFamily="34" charset="0"/>
              </a:rPr>
              <a:t>iếp tục kể câu chuyện;</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N</a:t>
            </a:r>
            <a:r>
              <a:rPr lang="vi-VN" sz="4000" dirty="0">
                <a:solidFill>
                  <a:srgbClr val="002060"/>
                </a:solidFill>
                <a:latin typeface="Calibri" panose="020F0502020204030204" pitchFamily="34" charset="0"/>
                <a:cs typeface="Calibri" panose="020F0502020204030204" pitchFamily="34" charset="0"/>
              </a:rPr>
              <a:t>êu nhận xét qu</a:t>
            </a:r>
            <a:r>
              <a:rPr lang="en-US" sz="4000">
                <a:solidFill>
                  <a:srgbClr val="002060"/>
                </a:solidFill>
                <a:latin typeface="Calibri" panose="020F0502020204030204" pitchFamily="34" charset="0"/>
                <a:cs typeface="Calibri" panose="020F0502020204030204" pitchFamily="34" charset="0"/>
              </a:rPr>
              <a:t>á</a:t>
            </a:r>
            <a:r>
              <a:rPr lang="vi-VN" sz="4000">
                <a:solidFill>
                  <a:srgbClr val="002060"/>
                </a:solidFill>
                <a:latin typeface="Calibri" panose="020F0502020204030204" pitchFamily="34" charset="0"/>
                <a:cs typeface="Calibri" panose="020F0502020204030204" pitchFamily="34" charset="0"/>
              </a:rPr>
              <a:t> </a:t>
            </a:r>
            <a:r>
              <a:rPr lang="vi-VN" sz="4000" dirty="0">
                <a:solidFill>
                  <a:srgbClr val="002060"/>
                </a:solidFill>
                <a:latin typeface="Calibri" panose="020F0502020204030204" pitchFamily="34" charset="0"/>
                <a:cs typeface="Calibri" panose="020F0502020204030204" pitchFamily="34" charset="0"/>
              </a:rPr>
              <a:t>cụ thể về một chi tiết trong câu chuyện khi</a:t>
            </a:r>
            <a:r>
              <a:rPr lang="en-US" sz="4000" dirty="0">
                <a:solidFill>
                  <a:srgbClr val="002060"/>
                </a:solidFill>
                <a:latin typeface="Calibri" panose="020F0502020204030204" pitchFamily="34" charset="0"/>
                <a:cs typeface="Calibri" panose="020F0502020204030204" pitchFamily="34" charset="0"/>
              </a:rPr>
              <a:t>ế</a:t>
            </a:r>
            <a:r>
              <a:rPr lang="vi-VN" sz="4000" dirty="0">
                <a:solidFill>
                  <a:srgbClr val="002060"/>
                </a:solidFill>
                <a:latin typeface="Calibri" panose="020F0502020204030204" pitchFamily="34" charset="0"/>
                <a:cs typeface="Calibri" panose="020F0502020204030204" pitchFamily="34" charset="0"/>
              </a:rPr>
              <a:t>n kết bài qu</a:t>
            </a:r>
            <a:r>
              <a:rPr lang="en-US" sz="4000" dirty="0">
                <a:solidFill>
                  <a:srgbClr val="002060"/>
                </a:solidFill>
                <a:latin typeface="Calibri" panose="020F0502020204030204" pitchFamily="34" charset="0"/>
                <a:cs typeface="Calibri" panose="020F0502020204030204" pitchFamily="34" charset="0"/>
              </a:rPr>
              <a:t>á</a:t>
            </a:r>
            <a:r>
              <a:rPr lang="vi-VN" sz="4000" dirty="0">
                <a:solidFill>
                  <a:srgbClr val="002060"/>
                </a:solidFill>
                <a:latin typeface="Calibri" panose="020F0502020204030204" pitchFamily="34" charset="0"/>
                <a:cs typeface="Calibri" panose="020F0502020204030204" pitchFamily="34" charset="0"/>
              </a:rPr>
              <a:t> dài;</a:t>
            </a:r>
            <a:endParaRPr lang="en-US" sz="4000" dirty="0">
              <a:solidFill>
                <a:srgbClr val="002060"/>
              </a:solidFill>
              <a:latin typeface="Calibri" panose="020F0502020204030204" pitchFamily="34" charset="0"/>
              <a:cs typeface="Calibri" panose="020F0502020204030204" pitchFamily="34" charset="0"/>
            </a:endParaRPr>
          </a:p>
          <a:p>
            <a:pPr marL="457200" indent="-457200" algn="l">
              <a:buFont typeface="Wingdings" panose="05000000000000000000" pitchFamily="2" charset="2"/>
              <a:buChar char="v"/>
            </a:pPr>
            <a:r>
              <a:rPr lang="en-US" sz="4000" dirty="0">
                <a:solidFill>
                  <a:srgbClr val="002060"/>
                </a:solidFill>
                <a:latin typeface="Calibri" panose="020F0502020204030204" pitchFamily="34" charset="0"/>
                <a:cs typeface="Calibri" panose="020F0502020204030204" pitchFamily="34" charset="0"/>
              </a:rPr>
              <a:t>V</a:t>
            </a:r>
            <a:r>
              <a:rPr lang="vi-VN" sz="4000" dirty="0">
                <a:solidFill>
                  <a:srgbClr val="002060"/>
                </a:solidFill>
                <a:latin typeface="Calibri" panose="020F0502020204030204" pitchFamily="34" charset="0"/>
                <a:cs typeface="Calibri" panose="020F0502020204030204" pitchFamily="34" charset="0"/>
              </a:rPr>
              <a:t>iết lan man, chưa đúng trọng tâm của kết bài</a:t>
            </a:r>
            <a:endParaRPr lang="en-US" sz="4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28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barn(inVertical)">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23502EC8-D880-A82A-CA66-A8977E59AA07}"/>
              </a:ext>
            </a:extLst>
          </p:cNvPr>
          <p:cNvPicPr>
            <a:picLocks noChangeAspect="1"/>
          </p:cNvPicPr>
          <p:nvPr/>
        </p:nvPicPr>
        <p:blipFill>
          <a:blip r:embed="rId3"/>
          <a:stretch>
            <a:fillRect/>
          </a:stretch>
        </p:blipFill>
        <p:spPr>
          <a:xfrm>
            <a:off x="731354" y="462375"/>
            <a:ext cx="10756176" cy="4059929"/>
          </a:xfrm>
          <a:prstGeom prst="rect">
            <a:avLst/>
          </a:prstGeom>
        </p:spPr>
      </p:pic>
      <p:pic>
        <p:nvPicPr>
          <p:cNvPr id="5" name="Picture 4" descr="A cartoon of a child in a dress&#10;&#10;Description automatically generated">
            <a:extLst>
              <a:ext uri="{FF2B5EF4-FFF2-40B4-BE49-F238E27FC236}">
                <a16:creationId xmlns:a16="http://schemas.microsoft.com/office/drawing/2014/main" id="{452DAA0D-091E-1590-B1ED-CF2735951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40" y="4250405"/>
            <a:ext cx="2216425" cy="2438629"/>
          </a:xfrm>
          <a:prstGeom prst="rect">
            <a:avLst/>
          </a:prstGeom>
        </p:spPr>
      </p:pic>
    </p:spTree>
    <p:extLst>
      <p:ext uri="{BB962C8B-B14F-4D97-AF65-F5344CB8AC3E}">
        <p14:creationId xmlns:p14="http://schemas.microsoft.com/office/powerpoint/2010/main" val="1125257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34" y="923693"/>
            <a:ext cx="5823040" cy="5934307"/>
          </a:xfrm>
          <a:prstGeom prst="rect">
            <a:avLst/>
          </a:prstGeom>
        </p:spPr>
      </p:pic>
      <p:pic>
        <p:nvPicPr>
          <p:cNvPr id="5" name="Picture 28">
            <a:extLst>
              <a:ext uri="{FF2B5EF4-FFF2-40B4-BE49-F238E27FC236}">
                <a16:creationId xmlns:a16="http://schemas.microsoft.com/office/drawing/2014/main" id="{9DD1E9E8-5282-EC62-09C6-654DBD0DCAC8}"/>
              </a:ext>
            </a:extLst>
          </p:cNvPr>
          <p:cNvPicPr>
            <a:picLocks noChangeAspect="1"/>
          </p:cNvPicPr>
          <p:nvPr/>
        </p:nvPicPr>
        <p:blipFill>
          <a:blip r:embed="rId5">
            <a:alphaModFix amt="80000"/>
          </a:blip>
          <a:srcRect/>
          <a:stretch>
            <a:fillRect/>
          </a:stretch>
        </p:blipFill>
        <p:spPr>
          <a:xfrm rot="20401667">
            <a:off x="8268904" y="1751910"/>
            <a:ext cx="3667153" cy="1370599"/>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307493" y="2319737"/>
            <a:ext cx="4094921" cy="4538263"/>
          </a:xfrm>
          <a:prstGeom prst="rect">
            <a:avLst/>
          </a:prstGeom>
        </p:spPr>
      </p:pic>
      <p:pic>
        <p:nvPicPr>
          <p:cNvPr id="6" name="Picture 5">
            <a:extLst>
              <a:ext uri="{FF2B5EF4-FFF2-40B4-BE49-F238E27FC236}">
                <a16:creationId xmlns:a16="http://schemas.microsoft.com/office/drawing/2014/main" id="{D28875CE-7C8C-4E2D-F438-46761BB625F3}"/>
              </a:ext>
            </a:extLst>
          </p:cNvPr>
          <p:cNvPicPr>
            <a:picLocks noChangeAspect="1"/>
          </p:cNvPicPr>
          <p:nvPr/>
        </p:nvPicPr>
        <p:blipFill>
          <a:blip r:embed="rId7"/>
          <a:stretch>
            <a:fillRect/>
          </a:stretch>
        </p:blipFill>
        <p:spPr>
          <a:xfrm>
            <a:off x="1171594" y="1779391"/>
            <a:ext cx="3785944" cy="2523963"/>
          </a:xfrm>
          <a:prstGeom prst="rect">
            <a:avLst/>
          </a:prstGeom>
        </p:spPr>
      </p:pic>
    </p:spTree>
    <p:extLst>
      <p:ext uri="{BB962C8B-B14F-4D97-AF65-F5344CB8AC3E}">
        <p14:creationId xmlns:p14="http://schemas.microsoft.com/office/powerpoint/2010/main" val="92066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0C720CE8-01A9-DDC8-885C-FD1D9446C3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3D5D2D4F-6D9C-E41B-262C-724B3A7A9FCA}"/>
              </a:ext>
            </a:extLst>
          </p:cNvPr>
          <p:cNvPicPr>
            <a:picLocks noChangeAspect="1"/>
          </p:cNvPicPr>
          <p:nvPr/>
        </p:nvPicPr>
        <p:blipFill>
          <a:blip r:embed="rId5"/>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C520C518-8AEE-22DE-81AA-8319FB798FB6}"/>
              </a:ext>
            </a:extLst>
          </p:cNvPr>
          <p:cNvSpPr txBox="1"/>
          <p:nvPr/>
        </p:nvSpPr>
        <p:spPr>
          <a:xfrm>
            <a:off x="2961861" y="2305878"/>
            <a:ext cx="8001000" cy="2954655"/>
          </a:xfrm>
          <a:prstGeom prst="rect">
            <a:avLst/>
          </a:prstGeom>
          <a:noFill/>
        </p:spPr>
        <p:txBody>
          <a:bodyPr wrap="square" lIns="0" tIns="0" rIns="0" bIns="0" rtlCol="0">
            <a:spAutoFit/>
          </a:bodyPr>
          <a:lstStyle/>
          <a:p>
            <a:pPr algn="ctr"/>
            <a:r>
              <a:rPr lang="en-US" sz="4800" b="1" u="sng" dirty="0" err="1">
                <a:solidFill>
                  <a:srgbClr val="FFFF00"/>
                </a:solidFill>
                <a:latin typeface="Calibri" panose="020F0502020204030204" pitchFamily="34" charset="0"/>
                <a:cs typeface="Calibri" panose="020F0502020204030204" pitchFamily="34" charset="0"/>
              </a:rPr>
              <a:t>Về</a:t>
            </a:r>
            <a:r>
              <a:rPr lang="en-US" sz="4800" b="1" u="sng" dirty="0">
                <a:solidFill>
                  <a:srgbClr val="FFFF00"/>
                </a:solidFill>
                <a:latin typeface="Calibri" panose="020F0502020204030204" pitchFamily="34" charset="0"/>
                <a:cs typeface="Calibri" panose="020F0502020204030204" pitchFamily="34" charset="0"/>
              </a:rPr>
              <a:t> </a:t>
            </a:r>
            <a:r>
              <a:rPr lang="en-US" sz="4800" b="1" u="sng" dirty="0" err="1">
                <a:solidFill>
                  <a:srgbClr val="FFFF00"/>
                </a:solidFill>
                <a:latin typeface="Calibri" panose="020F0502020204030204" pitchFamily="34" charset="0"/>
                <a:cs typeface="Calibri" panose="020F0502020204030204" pitchFamily="34" charset="0"/>
              </a:rPr>
              <a:t>nhà</a:t>
            </a:r>
            <a:r>
              <a:rPr lang="en-US" sz="4800" b="1" u="sng" dirty="0">
                <a:solidFill>
                  <a:srgbClr val="FFFF00"/>
                </a:solidFill>
                <a:latin typeface="Calibri" panose="020F0502020204030204" pitchFamily="34" charset="0"/>
                <a:cs typeface="Calibri" panose="020F0502020204030204" pitchFamily="34" charset="0"/>
              </a:rPr>
              <a:t>:</a:t>
            </a:r>
          </a:p>
          <a:p>
            <a:pPr algn="ctr"/>
            <a:r>
              <a:rPr lang="vi-VN" sz="4800" b="1" dirty="0">
                <a:solidFill>
                  <a:srgbClr val="FFFF00"/>
                </a:solidFill>
                <a:latin typeface="Calibri" panose="020F0502020204030204" pitchFamily="34" charset="0"/>
                <a:cs typeface="Calibri" panose="020F0502020204030204" pitchFamily="34" charset="0"/>
              </a:rPr>
              <a:t>Kể cho người thân nghe câu chuyện Con vẹt xanh và chia sẻ cảm nghĩ về câu chuyện.</a:t>
            </a:r>
            <a:endParaRPr lang="en-US" sz="4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837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barn(inVertical)">
                                      <p:cBhvr>
                                        <p:cTn id="41" dur="500"/>
                                        <p:tgtEl>
                                          <p:spTgt spid="7">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barn(inVertical)">
                                      <p:cBhvr>
                                        <p:cTn id="44"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86B49F6-DA2D-2025-C7FC-5D6ECBB401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381000" y="108070"/>
            <a:ext cx="11655067" cy="5867400"/>
          </a:xfrm>
          <a:prstGeom prst="rect">
            <a:avLst/>
          </a:prstGeom>
        </p:spPr>
      </p:pic>
      <p:pic>
        <p:nvPicPr>
          <p:cNvPr id="7" name="Picture 27">
            <a:extLst>
              <a:ext uri="{FF2B5EF4-FFF2-40B4-BE49-F238E27FC236}">
                <a16:creationId xmlns:a16="http://schemas.microsoft.com/office/drawing/2014/main" id="{9DF06E32-1779-AF6D-2D04-6542883D59FD}"/>
              </a:ext>
            </a:extLst>
          </p:cNvPr>
          <p:cNvPicPr>
            <a:picLocks noChangeAspect="1"/>
          </p:cNvPicPr>
          <p:nvPr/>
        </p:nvPicPr>
        <p:blipFill>
          <a:blip r:embed="rId5">
            <a:alphaModFix amt="90000"/>
          </a:blip>
          <a:srcRect/>
          <a:stretch>
            <a:fillRect/>
          </a:stretch>
        </p:blipFill>
        <p:spPr>
          <a:xfrm>
            <a:off x="9417270" y="3682622"/>
            <a:ext cx="2774730" cy="3308174"/>
          </a:xfrm>
          <a:prstGeom prst="rect">
            <a:avLst/>
          </a:prstGeom>
        </p:spPr>
      </p:pic>
      <p:pic>
        <p:nvPicPr>
          <p:cNvPr id="9" name="Picture 32">
            <a:extLst>
              <a:ext uri="{FF2B5EF4-FFF2-40B4-BE49-F238E27FC236}">
                <a16:creationId xmlns:a16="http://schemas.microsoft.com/office/drawing/2014/main" id="{D58554C4-2D27-9F9D-4B69-D905A7709E57}"/>
              </a:ext>
            </a:extLst>
          </p:cNvPr>
          <p:cNvPicPr>
            <a:picLocks noChangeAspect="1"/>
          </p:cNvPicPr>
          <p:nvPr/>
        </p:nvPicPr>
        <p:blipFill>
          <a:blip r:embed="rId6">
            <a:alphaModFix amt="91000"/>
          </a:blip>
          <a:srcRect l="1724" r="1724"/>
          <a:stretch>
            <a:fillRect/>
          </a:stretch>
        </p:blipFill>
        <p:spPr>
          <a:xfrm>
            <a:off x="0" y="5284494"/>
            <a:ext cx="4537640" cy="1687975"/>
          </a:xfrm>
          <a:prstGeom prst="rect">
            <a:avLst/>
          </a:prstGeom>
          <a:effectLst>
            <a:outerShdw blurRad="76200" dir="18900000" sy="23000" kx="-1200000" algn="bl" rotWithShape="0">
              <a:prstClr val="black">
                <a:alpha val="20000"/>
              </a:prstClr>
            </a:outerShdw>
          </a:effectLst>
        </p:spPr>
      </p:pic>
      <p:pic>
        <p:nvPicPr>
          <p:cNvPr id="4" name="Picture 9">
            <a:extLst>
              <a:ext uri="{FF2B5EF4-FFF2-40B4-BE49-F238E27FC236}">
                <a16:creationId xmlns:a16="http://schemas.microsoft.com/office/drawing/2014/main" id="{C9214504-A957-BA4B-6A0E-3ED4118394CB}"/>
              </a:ext>
            </a:extLst>
          </p:cNvPr>
          <p:cNvPicPr>
            <a:picLocks noChangeAspect="1"/>
          </p:cNvPicPr>
          <p:nvPr/>
        </p:nvPicPr>
        <p:blipFill>
          <a:blip r:embed="rId7"/>
          <a:srcRect/>
          <a:stretch>
            <a:fillRect/>
          </a:stretch>
        </p:blipFill>
        <p:spPr>
          <a:xfrm>
            <a:off x="8660060" y="-50496"/>
            <a:ext cx="3163894" cy="3700461"/>
          </a:xfrm>
          <a:prstGeom prst="rect">
            <a:avLst/>
          </a:prstGeom>
        </p:spPr>
      </p:pic>
      <p:pic>
        <p:nvPicPr>
          <p:cNvPr id="3" name="Picture 2">
            <a:extLst>
              <a:ext uri="{FF2B5EF4-FFF2-40B4-BE49-F238E27FC236}">
                <a16:creationId xmlns:a16="http://schemas.microsoft.com/office/drawing/2014/main" id="{3E44C759-0898-9801-9240-C44E88F76B7A}"/>
              </a:ext>
            </a:extLst>
          </p:cNvPr>
          <p:cNvPicPr>
            <a:picLocks noChangeAspect="1"/>
          </p:cNvPicPr>
          <p:nvPr/>
        </p:nvPicPr>
        <p:blipFill>
          <a:blip r:embed="rId8"/>
          <a:stretch>
            <a:fillRect/>
          </a:stretch>
        </p:blipFill>
        <p:spPr>
          <a:xfrm>
            <a:off x="2452808" y="1083484"/>
            <a:ext cx="6968332" cy="3359187"/>
          </a:xfrm>
          <a:prstGeom prst="rect">
            <a:avLst/>
          </a:prstGeom>
        </p:spPr>
      </p:pic>
    </p:spTree>
    <p:extLst>
      <p:ext uri="{BB962C8B-B14F-4D97-AF65-F5344CB8AC3E}">
        <p14:creationId xmlns:p14="http://schemas.microsoft.com/office/powerpoint/2010/main" val="486983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F1982D1C-609F-E50B-D37D-C4F6AC1C8855}"/>
              </a:ext>
            </a:extLst>
          </p:cNvPr>
          <p:cNvPicPr>
            <a:picLocks noChangeAspect="1"/>
          </p:cNvPicPr>
          <p:nvPr/>
        </p:nvPicPr>
        <p:blipFill>
          <a:blip r:embed="rId3"/>
          <a:srcRect/>
          <a:stretch>
            <a:fillRect/>
          </a:stretch>
        </p:blipFill>
        <p:spPr>
          <a:xfrm>
            <a:off x="1524000" y="381000"/>
            <a:ext cx="9854922" cy="1996092"/>
          </a:xfrm>
          <a:prstGeom prst="rect">
            <a:avLst/>
          </a:prstGeom>
        </p:spPr>
      </p:pic>
      <p:pic>
        <p:nvPicPr>
          <p:cNvPr id="7" name="Picture 10">
            <a:extLst>
              <a:ext uri="{FF2B5EF4-FFF2-40B4-BE49-F238E27FC236}">
                <a16:creationId xmlns:a16="http://schemas.microsoft.com/office/drawing/2014/main" id="{6BAABC08-E2D9-338B-7913-08BE8FFD00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 y="110863"/>
            <a:ext cx="1699672" cy="2266229"/>
          </a:xfrm>
          <a:prstGeom prst="rect">
            <a:avLst/>
          </a:prstGeom>
        </p:spPr>
      </p:pic>
      <p:sp>
        <p:nvSpPr>
          <p:cNvPr id="8" name="TextBox 7">
            <a:extLst>
              <a:ext uri="{FF2B5EF4-FFF2-40B4-BE49-F238E27FC236}">
                <a16:creationId xmlns:a16="http://schemas.microsoft.com/office/drawing/2014/main" id="{0DC9F459-C44D-FB46-1D20-E71343610189}"/>
              </a:ext>
            </a:extLst>
          </p:cNvPr>
          <p:cNvSpPr txBox="1"/>
          <p:nvPr/>
        </p:nvSpPr>
        <p:spPr>
          <a:xfrm>
            <a:off x="2995152" y="688918"/>
            <a:ext cx="7949922"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hãy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quan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sát</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dự</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đoán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xem</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chuyện</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cổ</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tích</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ED5565">
                    <a:lumMod val="75000"/>
                  </a:srgbClr>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noProof="0" dirty="0">
                <a:ln>
                  <a:noFill/>
                </a:ln>
                <a:solidFill>
                  <a:srgbClr val="ED5565">
                    <a:lumMod val="75000"/>
                  </a:srgbClr>
                </a:solidFill>
                <a:effectLst/>
                <a:uLnTx/>
                <a:uFillTx/>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ED5565">
                  <a:lumMod val="75000"/>
                </a:srgbClr>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E754D2C-10D7-5655-FC23-47A5728F29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530" y="2620605"/>
            <a:ext cx="6748670" cy="4032785"/>
          </a:xfrm>
          <a:prstGeom prst="rect">
            <a:avLst/>
          </a:prstGeom>
          <a:solidFill>
            <a:schemeClr val="bg1"/>
          </a:solidFill>
          <a:ln w="114300">
            <a:solidFill>
              <a:schemeClr val="bg1"/>
            </a:solidFill>
          </a:ln>
          <a:effectLst>
            <a:outerShdw blurRad="50800" dist="38100" sx="89000" sy="89000" algn="l" rotWithShape="0">
              <a:prstClr val="black">
                <a:alpha val="40000"/>
              </a:prstClr>
            </a:outerShdw>
          </a:effectLst>
        </p:spPr>
      </p:pic>
      <p:sp>
        <p:nvSpPr>
          <p:cNvPr id="11" name="Rectangle 10">
            <a:extLst>
              <a:ext uri="{FF2B5EF4-FFF2-40B4-BE49-F238E27FC236}">
                <a16:creationId xmlns:a16="http://schemas.microsoft.com/office/drawing/2014/main" id="{2611BA17-5E3E-3565-77FD-E0E482D2FB42}"/>
              </a:ext>
            </a:extLst>
          </p:cNvPr>
          <p:cNvSpPr/>
          <p:nvPr/>
        </p:nvSpPr>
        <p:spPr>
          <a:xfrm flipV="1">
            <a:off x="563218" y="2600186"/>
            <a:ext cx="3295650" cy="218450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Rectangle 11">
            <a:extLst>
              <a:ext uri="{FF2B5EF4-FFF2-40B4-BE49-F238E27FC236}">
                <a16:creationId xmlns:a16="http://schemas.microsoft.com/office/drawing/2014/main" id="{4E5035FF-556F-9F81-BAD0-C90001E1BF52}"/>
              </a:ext>
            </a:extLst>
          </p:cNvPr>
          <p:cNvSpPr/>
          <p:nvPr/>
        </p:nvSpPr>
        <p:spPr>
          <a:xfrm flipV="1">
            <a:off x="3829050" y="2600185"/>
            <a:ext cx="3505200" cy="2164080"/>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12">
            <a:extLst>
              <a:ext uri="{FF2B5EF4-FFF2-40B4-BE49-F238E27FC236}">
                <a16:creationId xmlns:a16="http://schemas.microsoft.com/office/drawing/2014/main" id="{EFF7EDA2-13C6-E4BF-870B-100308AD9544}"/>
              </a:ext>
            </a:extLst>
          </p:cNvPr>
          <p:cNvSpPr/>
          <p:nvPr/>
        </p:nvSpPr>
        <p:spPr>
          <a:xfrm flipV="1">
            <a:off x="533401" y="4784685"/>
            <a:ext cx="3295650"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Rectangle 13">
            <a:extLst>
              <a:ext uri="{FF2B5EF4-FFF2-40B4-BE49-F238E27FC236}">
                <a16:creationId xmlns:a16="http://schemas.microsoft.com/office/drawing/2014/main" id="{9760DFA3-A0DD-C843-DD71-C7B20011EF99}"/>
              </a:ext>
            </a:extLst>
          </p:cNvPr>
          <p:cNvSpPr/>
          <p:nvPr/>
        </p:nvSpPr>
        <p:spPr>
          <a:xfrm flipV="1">
            <a:off x="3838689" y="4784685"/>
            <a:ext cx="3489593" cy="1962452"/>
          </a:xfrm>
          <a:prstGeom prst="rect">
            <a:avLst/>
          </a:prstGeom>
          <a:solidFill>
            <a:schemeClr val="bg1"/>
          </a:solidFill>
          <a:ln w="444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15" name="Picture 20">
            <a:extLst>
              <a:ext uri="{FF2B5EF4-FFF2-40B4-BE49-F238E27FC236}">
                <a16:creationId xmlns:a16="http://schemas.microsoft.com/office/drawing/2014/main" id="{DCA2F52E-C745-4A43-6890-9D12BB218861}"/>
              </a:ext>
            </a:extLst>
          </p:cNvPr>
          <p:cNvPicPr>
            <a:picLocks noChangeAspect="1"/>
          </p:cNvPicPr>
          <p:nvPr/>
        </p:nvPicPr>
        <p:blipFill>
          <a:blip r:embed="rId7"/>
          <a:srcRect/>
          <a:stretch>
            <a:fillRect/>
          </a:stretch>
        </p:blipFill>
        <p:spPr>
          <a:xfrm>
            <a:off x="7772400" y="2743200"/>
            <a:ext cx="4281292" cy="3305515"/>
          </a:xfrm>
          <a:prstGeom prst="rect">
            <a:avLst/>
          </a:prstGeom>
        </p:spPr>
      </p:pic>
      <p:sp>
        <p:nvSpPr>
          <p:cNvPr id="16" name="TextBox 15">
            <a:extLst>
              <a:ext uri="{FF2B5EF4-FFF2-40B4-BE49-F238E27FC236}">
                <a16:creationId xmlns:a16="http://schemas.microsoft.com/office/drawing/2014/main" id="{0C7C43DF-0D28-774D-0D9D-DF4D4E393125}"/>
              </a:ext>
            </a:extLst>
          </p:cNvPr>
          <p:cNvSpPr txBox="1"/>
          <p:nvPr/>
        </p:nvSpPr>
        <p:spPr>
          <a:xfrm>
            <a:off x="8338096" y="3780404"/>
            <a:ext cx="340001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Cô</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bé</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lọ</a:t>
            </a:r>
            <a:r>
              <a:rPr kumimoji="0" lang="en-US" sz="6000" b="1" i="0" u="none" strike="noStrike" kern="1200" cap="none" spc="0" normalizeH="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a:noFill/>
                </a:ln>
                <a:solidFill>
                  <a:srgbClr val="C00000"/>
                </a:solidFill>
                <a:effectLst/>
                <a:uLnTx/>
                <a:uFillTx/>
                <a:latin typeface="Calibri" panose="020F0502020204030204" pitchFamily="34" charset="0"/>
                <a:cs typeface="Calibri" panose="020F0502020204030204" pitchFamily="34" charset="0"/>
              </a:rPr>
              <a:t>lem</a:t>
            </a:r>
            <a:endParaRPr kumimoji="0" lang="en-US" sz="6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156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grpId="0" nodeType="clickEffect">
                                  <p:stCondLst>
                                    <p:cond delay="0"/>
                                  </p:stCondLst>
                                  <p:childTnLst>
                                    <p:animEffect transition="out" filter="box(out)">
                                      <p:cBhvr>
                                        <p:cTn id="26" dur="1300"/>
                                        <p:tgtEl>
                                          <p:spTgt spid="11"/>
                                        </p:tgtEl>
                                      </p:cBhvr>
                                    </p:animEffect>
                                    <p:set>
                                      <p:cBhvr>
                                        <p:cTn id="27" dur="1" fill="hold">
                                          <p:stCondLst>
                                            <p:cond delay="12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grpId="0" nodeType="clickEffect">
                                  <p:stCondLst>
                                    <p:cond delay="0"/>
                                  </p:stCondLst>
                                  <p:childTnLst>
                                    <p:animEffect transition="out" filter="box(out)">
                                      <p:cBhvr>
                                        <p:cTn id="31" dur="1300"/>
                                        <p:tgtEl>
                                          <p:spTgt spid="12"/>
                                        </p:tgtEl>
                                      </p:cBhvr>
                                    </p:animEffect>
                                    <p:set>
                                      <p:cBhvr>
                                        <p:cTn id="32" dur="1" fill="hold">
                                          <p:stCondLst>
                                            <p:cond delay="12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grpId="0" nodeType="clickEffect">
                                  <p:stCondLst>
                                    <p:cond delay="0"/>
                                  </p:stCondLst>
                                  <p:childTnLst>
                                    <p:animEffect transition="out" filter="box(out)">
                                      <p:cBhvr>
                                        <p:cTn id="36" dur="1300"/>
                                        <p:tgtEl>
                                          <p:spTgt spid="13"/>
                                        </p:tgtEl>
                                      </p:cBhvr>
                                    </p:animEffect>
                                    <p:set>
                                      <p:cBhvr>
                                        <p:cTn id="37" dur="1" fill="hold">
                                          <p:stCondLst>
                                            <p:cond delay="12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0" nodeType="clickEffect">
                                  <p:stCondLst>
                                    <p:cond delay="0"/>
                                  </p:stCondLst>
                                  <p:childTnLst>
                                    <p:animEffect transition="out" filter="box(out)">
                                      <p:cBhvr>
                                        <p:cTn id="41" dur="1300"/>
                                        <p:tgtEl>
                                          <p:spTgt spid="14"/>
                                        </p:tgtEl>
                                      </p:cBhvr>
                                    </p:animEffect>
                                    <p:set>
                                      <p:cBhvr>
                                        <p:cTn id="42" dur="1" fill="hold">
                                          <p:stCondLst>
                                            <p:cond delay="12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nodeType="clickEffect">
                                  <p:stCondLst>
                                    <p:cond delay="0"/>
                                  </p:stCondLst>
                                  <p:childTnLst>
                                    <p:animRot by="120000">
                                      <p:cBhvr>
                                        <p:cTn id="58" dur="100" fill="hold">
                                          <p:stCondLst>
                                            <p:cond delay="0"/>
                                          </p:stCondLst>
                                        </p:cTn>
                                        <p:tgtEl>
                                          <p:spTgt spid="15"/>
                                        </p:tgtEl>
                                        <p:attrNameLst>
                                          <p:attrName>r</p:attrName>
                                        </p:attrNameLst>
                                      </p:cBhvr>
                                    </p:animRot>
                                    <p:animRot by="-240000">
                                      <p:cBhvr>
                                        <p:cTn id="59" dur="200" fill="hold">
                                          <p:stCondLst>
                                            <p:cond delay="200"/>
                                          </p:stCondLst>
                                        </p:cTn>
                                        <p:tgtEl>
                                          <p:spTgt spid="15"/>
                                        </p:tgtEl>
                                        <p:attrNameLst>
                                          <p:attrName>r</p:attrName>
                                        </p:attrNameLst>
                                      </p:cBhvr>
                                    </p:animRot>
                                    <p:animRot by="240000">
                                      <p:cBhvr>
                                        <p:cTn id="60" dur="200" fill="hold">
                                          <p:stCondLst>
                                            <p:cond delay="400"/>
                                          </p:stCondLst>
                                        </p:cTn>
                                        <p:tgtEl>
                                          <p:spTgt spid="15"/>
                                        </p:tgtEl>
                                        <p:attrNameLst>
                                          <p:attrName>r</p:attrName>
                                        </p:attrNameLst>
                                      </p:cBhvr>
                                    </p:animRot>
                                    <p:animRot by="-240000">
                                      <p:cBhvr>
                                        <p:cTn id="61" dur="200" fill="hold">
                                          <p:stCondLst>
                                            <p:cond delay="600"/>
                                          </p:stCondLst>
                                        </p:cTn>
                                        <p:tgtEl>
                                          <p:spTgt spid="15"/>
                                        </p:tgtEl>
                                        <p:attrNameLst>
                                          <p:attrName>r</p:attrName>
                                        </p:attrNameLst>
                                      </p:cBhvr>
                                    </p:animRot>
                                    <p:animRot by="120000">
                                      <p:cBhvr>
                                        <p:cTn id="62" dur="200" fill="hold">
                                          <p:stCondLst>
                                            <p:cond delay="800"/>
                                          </p:stCondLst>
                                        </p:cTn>
                                        <p:tgtEl>
                                          <p:spTgt spid="15"/>
                                        </p:tgtEl>
                                        <p:attrNameLst>
                                          <p:attrName>r</p:attrName>
                                        </p:attrNameLst>
                                      </p:cBhvr>
                                    </p:animRot>
                                  </p:childTnLst>
                                </p:cTn>
                              </p:par>
                              <p:par>
                                <p:cTn id="63" presetID="32" presetClass="emph" presetSubtype="0" fill="hold" grpId="1" nodeType="withEffect">
                                  <p:stCondLst>
                                    <p:cond delay="0"/>
                                  </p:stCondLst>
                                  <p:childTnLst>
                                    <p:animRot by="120000">
                                      <p:cBhvr>
                                        <p:cTn id="64" dur="100" fill="hold">
                                          <p:stCondLst>
                                            <p:cond delay="0"/>
                                          </p:stCondLst>
                                        </p:cTn>
                                        <p:tgtEl>
                                          <p:spTgt spid="16"/>
                                        </p:tgtEl>
                                        <p:attrNameLst>
                                          <p:attrName>r</p:attrName>
                                        </p:attrNameLst>
                                      </p:cBhvr>
                                    </p:animRot>
                                    <p:animRot by="-240000">
                                      <p:cBhvr>
                                        <p:cTn id="65" dur="200" fill="hold">
                                          <p:stCondLst>
                                            <p:cond delay="200"/>
                                          </p:stCondLst>
                                        </p:cTn>
                                        <p:tgtEl>
                                          <p:spTgt spid="16"/>
                                        </p:tgtEl>
                                        <p:attrNameLst>
                                          <p:attrName>r</p:attrName>
                                        </p:attrNameLst>
                                      </p:cBhvr>
                                    </p:animRot>
                                    <p:animRot by="240000">
                                      <p:cBhvr>
                                        <p:cTn id="66" dur="200" fill="hold">
                                          <p:stCondLst>
                                            <p:cond delay="400"/>
                                          </p:stCondLst>
                                        </p:cTn>
                                        <p:tgtEl>
                                          <p:spTgt spid="16"/>
                                        </p:tgtEl>
                                        <p:attrNameLst>
                                          <p:attrName>r</p:attrName>
                                        </p:attrNameLst>
                                      </p:cBhvr>
                                    </p:animRot>
                                    <p:animRot by="-240000">
                                      <p:cBhvr>
                                        <p:cTn id="67" dur="200" fill="hold">
                                          <p:stCondLst>
                                            <p:cond delay="600"/>
                                          </p:stCondLst>
                                        </p:cTn>
                                        <p:tgtEl>
                                          <p:spTgt spid="16"/>
                                        </p:tgtEl>
                                        <p:attrNameLst>
                                          <p:attrName>r</p:attrName>
                                        </p:attrNameLst>
                                      </p:cBhvr>
                                    </p:animRot>
                                    <p:animRot by="120000">
                                      <p:cBhvr>
                                        <p:cTn id="68"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68A25A71-114F-3F6C-5D69-1581C47B1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2198" y="923693"/>
            <a:ext cx="10796401" cy="5934307"/>
          </a:xfrm>
          <a:prstGeom prst="rect">
            <a:avLst/>
          </a:prstGeom>
        </p:spPr>
      </p:pic>
      <p:pic>
        <p:nvPicPr>
          <p:cNvPr id="9" name="Picture 8" descr="A cartoon of a child in a dress&#10;&#10;Description automatically generated">
            <a:extLst>
              <a:ext uri="{FF2B5EF4-FFF2-40B4-BE49-F238E27FC236}">
                <a16:creationId xmlns:a16="http://schemas.microsoft.com/office/drawing/2014/main" id="{A0532887-C57F-E03F-8DDF-55B8025F1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40" y="2941983"/>
            <a:ext cx="3405626" cy="3747052"/>
          </a:xfrm>
          <a:prstGeom prst="rect">
            <a:avLst/>
          </a:prstGeom>
        </p:spPr>
      </p:pic>
      <p:sp>
        <p:nvSpPr>
          <p:cNvPr id="4" name="TextBox 3">
            <a:extLst>
              <a:ext uri="{FF2B5EF4-FFF2-40B4-BE49-F238E27FC236}">
                <a16:creationId xmlns:a16="http://schemas.microsoft.com/office/drawing/2014/main" id="{EB3A9941-9F36-C058-5392-36567B4792D3}"/>
              </a:ext>
            </a:extLst>
          </p:cNvPr>
          <p:cNvSpPr txBox="1"/>
          <p:nvPr/>
        </p:nvSpPr>
        <p:spPr>
          <a:xfrm>
            <a:off x="3190460" y="2067339"/>
            <a:ext cx="6708913" cy="1477328"/>
          </a:xfrm>
          <a:prstGeom prst="rect">
            <a:avLst/>
          </a:prstGeom>
          <a:noFill/>
        </p:spPr>
        <p:txBody>
          <a:bodyPr wrap="square" lIns="0" tIns="0" rIns="0" bIns="0" rtlCol="0">
            <a:spAutoFit/>
          </a:bodyPr>
          <a:lstStyle/>
          <a:p>
            <a:pPr algn="ctr"/>
            <a:r>
              <a:rPr lang="en-US" sz="4800" b="1" dirty="0" err="1">
                <a:latin typeface="Calibri" panose="020F0502020204030204" pitchFamily="34" charset="0"/>
                <a:cs typeface="Calibri" panose="020F0502020204030204" pitchFamily="34" charset="0"/>
              </a:rPr>
              <a:t>Hoạt</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động</a:t>
            </a:r>
            <a:r>
              <a:rPr lang="en-US" sz="4800" b="1" dirty="0">
                <a:latin typeface="Calibri" panose="020F0502020204030204" pitchFamily="34" charset="0"/>
                <a:cs typeface="Calibri" panose="020F0502020204030204" pitchFamily="34" charset="0"/>
              </a:rPr>
              <a:t> 1: </a:t>
            </a:r>
            <a:r>
              <a:rPr lang="en-US" sz="4800" b="1" dirty="0" err="1">
                <a:latin typeface="Calibri" panose="020F0502020204030204" pitchFamily="34" charset="0"/>
                <a:cs typeface="Calibri" panose="020F0502020204030204" pitchFamily="34" charset="0"/>
              </a:rPr>
              <a:t>Xếp</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các</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mở</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bài</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vào</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nhóm</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thích</a:t>
            </a:r>
            <a:r>
              <a:rPr lang="en-US" sz="4800" b="1" dirty="0">
                <a:latin typeface="Calibri" panose="020F0502020204030204" pitchFamily="34" charset="0"/>
                <a:cs typeface="Calibri" panose="020F0502020204030204" pitchFamily="34" charset="0"/>
              </a:rPr>
              <a:t> </a:t>
            </a:r>
            <a:r>
              <a:rPr lang="en-US" sz="4800" b="1" dirty="0" err="1">
                <a:latin typeface="Calibri" panose="020F0502020204030204" pitchFamily="34" charset="0"/>
                <a:cs typeface="Calibri" panose="020F0502020204030204" pitchFamily="34" charset="0"/>
              </a:rPr>
              <a:t>hợp</a:t>
            </a:r>
            <a:endParaRPr lang="en-US" sz="4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18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Picture 18">
            <a:extLst>
              <a:ext uri="{FF2B5EF4-FFF2-40B4-BE49-F238E27FC236}">
                <a16:creationId xmlns:a16="http://schemas.microsoft.com/office/drawing/2014/main" id="{8B9DAD56-ADDC-96EE-D99E-4F526300D629}"/>
              </a:ext>
            </a:extLst>
          </p:cNvPr>
          <p:cNvPicPr>
            <a:picLocks noChangeAspect="1"/>
          </p:cNvPicPr>
          <p:nvPr/>
        </p:nvPicPr>
        <p:blipFill>
          <a:blip r:embed="rId3"/>
          <a:srcRect/>
          <a:stretch>
            <a:fillRect/>
          </a:stretch>
        </p:blipFill>
        <p:spPr>
          <a:xfrm>
            <a:off x="9515278" y="4293704"/>
            <a:ext cx="2872666" cy="2572233"/>
          </a:xfrm>
          <a:prstGeom prst="rect">
            <a:avLst/>
          </a:prstGeom>
        </p:spPr>
      </p:pic>
      <p:sp>
        <p:nvSpPr>
          <p:cNvPr id="12" name="Straight Connector 4">
            <a:extLst>
              <a:ext uri="{FF2B5EF4-FFF2-40B4-BE49-F238E27FC236}">
                <a16:creationId xmlns:a16="http://schemas.microsoft.com/office/drawing/2014/main" id="{389A61D1-4E4B-9053-7B0D-B80C0A01437C}"/>
              </a:ext>
            </a:extLst>
          </p:cNvPr>
          <p:cNvSpPr/>
          <p:nvPr/>
        </p:nvSpPr>
        <p:spPr>
          <a:xfrm>
            <a:off x="1827786" y="2444045"/>
            <a:ext cx="4042108" cy="1016820"/>
          </a:xfrm>
          <a:custGeom>
            <a:avLst/>
            <a:gdLst/>
            <a:ahLst/>
            <a:cxnLst/>
            <a:rect l="0" t="0" r="0" b="0"/>
            <a:pathLst>
              <a:path>
                <a:moveTo>
                  <a:pt x="0" y="0"/>
                </a:moveTo>
                <a:lnTo>
                  <a:pt x="3717291" y="0"/>
                </a:lnTo>
                <a:lnTo>
                  <a:pt x="3717291" y="1016820"/>
                </a:lnTo>
                <a:lnTo>
                  <a:pt x="4042108" y="101682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a:p>
        </p:txBody>
      </p:sp>
      <p:sp>
        <p:nvSpPr>
          <p:cNvPr id="13" name="Straight Connector 5">
            <a:extLst>
              <a:ext uri="{FF2B5EF4-FFF2-40B4-BE49-F238E27FC236}">
                <a16:creationId xmlns:a16="http://schemas.microsoft.com/office/drawing/2014/main" id="{0532220B-ED4C-8C71-E929-CA218EFE1431}"/>
              </a:ext>
            </a:extLst>
          </p:cNvPr>
          <p:cNvSpPr/>
          <p:nvPr/>
        </p:nvSpPr>
        <p:spPr>
          <a:xfrm>
            <a:off x="1827786" y="1313636"/>
            <a:ext cx="4042108" cy="1130408"/>
          </a:xfrm>
          <a:custGeom>
            <a:avLst/>
            <a:gdLst/>
            <a:ahLst/>
            <a:cxnLst/>
            <a:rect l="0" t="0" r="0" b="0"/>
            <a:pathLst>
              <a:path>
                <a:moveTo>
                  <a:pt x="0" y="1130408"/>
                </a:moveTo>
                <a:lnTo>
                  <a:pt x="3717291" y="1130408"/>
                </a:lnTo>
                <a:lnTo>
                  <a:pt x="3717291" y="0"/>
                </a:lnTo>
                <a:lnTo>
                  <a:pt x="4042108" y="0"/>
                </a:lnTo>
              </a:path>
            </a:pathLst>
          </a:custGeom>
          <a:noFill/>
          <a:ln w="57150">
            <a:solidFill>
              <a:schemeClr val="accent6">
                <a:lumMod val="50000"/>
              </a:schemeClr>
            </a:solidFill>
          </a:ln>
          <a:scene3d>
            <a:camera prst="orthographicFront"/>
            <a:lightRig rig="flat" dir="t"/>
          </a:scene3d>
          <a:sp3d prstMaterial="matte"/>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vi-VN"/>
          </a:p>
        </p:txBody>
      </p:sp>
      <p:grpSp>
        <p:nvGrpSpPr>
          <p:cNvPr id="17" name="Group 16">
            <a:extLst>
              <a:ext uri="{FF2B5EF4-FFF2-40B4-BE49-F238E27FC236}">
                <a16:creationId xmlns:a16="http://schemas.microsoft.com/office/drawing/2014/main" id="{C076B7E0-F70F-054A-5498-4D36D4BF8640}"/>
              </a:ext>
            </a:extLst>
          </p:cNvPr>
          <p:cNvGrpSpPr/>
          <p:nvPr/>
        </p:nvGrpSpPr>
        <p:grpSpPr>
          <a:xfrm>
            <a:off x="5869895" y="499826"/>
            <a:ext cx="3897223" cy="1627619"/>
            <a:chOff x="5188024" y="87781"/>
            <a:chExt cx="3897223" cy="1627619"/>
          </a:xfrm>
          <a:solidFill>
            <a:srgbClr val="FFFF00"/>
          </a:solidFill>
          <a:scene3d>
            <a:camera prst="orthographicFront"/>
            <a:lightRig rig="flat" dir="t"/>
          </a:scene3d>
        </p:grpSpPr>
        <p:sp>
          <p:nvSpPr>
            <p:cNvPr id="18" name="Rectangle 17">
              <a:extLst>
                <a:ext uri="{FF2B5EF4-FFF2-40B4-BE49-F238E27FC236}">
                  <a16:creationId xmlns:a16="http://schemas.microsoft.com/office/drawing/2014/main" id="{3F066906-1B7A-93D7-AE80-FA3E69F96B86}"/>
                </a:ext>
              </a:extLst>
            </p:cNvPr>
            <p:cNvSpPr/>
            <p:nvPr/>
          </p:nvSpPr>
          <p:spPr>
            <a:xfrm>
              <a:off x="5188024" y="87781"/>
              <a:ext cx="3897223" cy="1627619"/>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vi-VN"/>
            </a:p>
          </p:txBody>
        </p:sp>
        <p:sp>
          <p:nvSpPr>
            <p:cNvPr id="19" name="TextBox 18">
              <a:extLst>
                <a:ext uri="{FF2B5EF4-FFF2-40B4-BE49-F238E27FC236}">
                  <a16:creationId xmlns:a16="http://schemas.microsoft.com/office/drawing/2014/main" id="{7130B3F2-8C6F-0F47-7C9B-538EA75DA6EA}"/>
                </a:ext>
              </a:extLst>
            </p:cNvPr>
            <p:cNvSpPr txBox="1"/>
            <p:nvPr/>
          </p:nvSpPr>
          <p:spPr>
            <a:xfrm>
              <a:off x="5188024" y="87781"/>
              <a:ext cx="3897223" cy="1627619"/>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trực</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ngay</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vào</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6AE7A8D3-0C05-690C-F451-C54DC2ABFDB5}"/>
              </a:ext>
            </a:extLst>
          </p:cNvPr>
          <p:cNvGrpSpPr/>
          <p:nvPr/>
        </p:nvGrpSpPr>
        <p:grpSpPr>
          <a:xfrm>
            <a:off x="5869895" y="2533467"/>
            <a:ext cx="3909469" cy="3012568"/>
            <a:chOff x="5188024" y="2121422"/>
            <a:chExt cx="3909469" cy="3012568"/>
          </a:xfrm>
          <a:solidFill>
            <a:srgbClr val="FFFF00"/>
          </a:solidFill>
          <a:scene3d>
            <a:camera prst="orthographicFront"/>
            <a:lightRig rig="flat" dir="t"/>
          </a:scene3d>
        </p:grpSpPr>
        <p:sp>
          <p:nvSpPr>
            <p:cNvPr id="21" name="Rectangle 20">
              <a:extLst>
                <a:ext uri="{FF2B5EF4-FFF2-40B4-BE49-F238E27FC236}">
                  <a16:creationId xmlns:a16="http://schemas.microsoft.com/office/drawing/2014/main" id="{213CDA94-DE8F-3214-F0A2-CCF7079A04AE}"/>
                </a:ext>
              </a:extLst>
            </p:cNvPr>
            <p:cNvSpPr/>
            <p:nvPr/>
          </p:nvSpPr>
          <p:spPr>
            <a:xfrm>
              <a:off x="5188024" y="2121422"/>
              <a:ext cx="3909469" cy="1854795"/>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vi-VN"/>
            </a:p>
          </p:txBody>
        </p:sp>
        <p:sp>
          <p:nvSpPr>
            <p:cNvPr id="22" name="TextBox 21">
              <a:extLst>
                <a:ext uri="{FF2B5EF4-FFF2-40B4-BE49-F238E27FC236}">
                  <a16:creationId xmlns:a16="http://schemas.microsoft.com/office/drawing/2014/main" id="{520BEC8B-5869-1771-2A14-53AEC5C0BE61}"/>
                </a:ext>
              </a:extLst>
            </p:cNvPr>
            <p:cNvSpPr txBox="1"/>
            <p:nvPr/>
          </p:nvSpPr>
          <p:spPr>
            <a:xfrm>
              <a:off x="5188024" y="2121422"/>
              <a:ext cx="3909469" cy="3012568"/>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b="1" u="sng" kern="1200" dirty="0" err="1">
                  <a:ln w="0"/>
                  <a:solidFill>
                    <a:schemeClr val="tx1"/>
                  </a:solidFill>
                  <a:latin typeface="Calibri" panose="020F0502020204030204" pitchFamily="34" charset="0"/>
                  <a:cs typeface="Calibri" panose="020F0502020204030204" pitchFamily="34" charset="0"/>
                </a:rPr>
                <a:t>Mở</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bài</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gián</a:t>
              </a:r>
              <a:r>
                <a:rPr lang="en-US" sz="3200" b="1" u="sng" kern="1200" dirty="0">
                  <a:ln w="0"/>
                  <a:solidFill>
                    <a:schemeClr val="tx1"/>
                  </a:solidFill>
                  <a:latin typeface="Calibri" panose="020F0502020204030204" pitchFamily="34" charset="0"/>
                  <a:cs typeface="Calibri" panose="020F0502020204030204" pitchFamily="34" charset="0"/>
                </a:rPr>
                <a:t> </a:t>
              </a:r>
              <a:r>
                <a:rPr lang="en-US" sz="3200" b="1" u="sng" kern="1200" dirty="0" err="1">
                  <a:ln w="0"/>
                  <a:solidFill>
                    <a:schemeClr val="tx1"/>
                  </a:solidFill>
                  <a:latin typeface="Calibri" panose="020F0502020204030204" pitchFamily="34" charset="0"/>
                  <a:cs typeface="Calibri" panose="020F0502020204030204" pitchFamily="34" charset="0"/>
                </a:rPr>
                <a:t>tiếp</a:t>
              </a:r>
              <a:r>
                <a:rPr lang="en-US" sz="3200" b="1" u="sng" kern="1200" dirty="0">
                  <a:ln w="0"/>
                  <a:solidFill>
                    <a:schemeClr val="tx1"/>
                  </a:solidFill>
                  <a:latin typeface="Calibri" panose="020F0502020204030204" pitchFamily="34" charset="0"/>
                  <a:cs typeface="Calibri" panose="020F0502020204030204" pitchFamily="34" charset="0"/>
                </a:rPr>
                <a:t>: </a:t>
              </a:r>
            </a:p>
            <a:p>
              <a:pPr lvl="0" algn="just" defTabSz="1422400">
                <a:lnSpc>
                  <a:spcPct val="90000"/>
                </a:lnSpc>
                <a:spcBef>
                  <a:spcPct val="0"/>
                </a:spcBef>
                <a:spcAft>
                  <a:spcPct val="35000"/>
                </a:spcAft>
              </a:pPr>
              <a:r>
                <a:rPr lang="en-US" sz="3200" kern="1200" dirty="0" err="1">
                  <a:ln w="0"/>
                  <a:solidFill>
                    <a:schemeClr val="tx1"/>
                  </a:solidFill>
                  <a:latin typeface="Calibri" panose="020F0502020204030204" pitchFamily="34" charset="0"/>
                  <a:cs typeface="Calibri" panose="020F0502020204030204" pitchFamily="34" charset="0"/>
                </a:rPr>
                <a:t>Giới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thiệu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kết</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hợp</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bối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cảnh</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được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nghe</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đọc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hoặc</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nêu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cảm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nghĩ</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kỉ</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niệm</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gắn</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với</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câu</a:t>
              </a:r>
              <a:r>
                <a:rPr lang="en-US" sz="3200" kern="1200" dirty="0">
                  <a:ln w="0"/>
                  <a:solidFill>
                    <a:schemeClr val="tx1"/>
                  </a:solidFill>
                  <a:latin typeface="Calibri" panose="020F0502020204030204" pitchFamily="34" charset="0"/>
                  <a:cs typeface="Calibri" panose="020F0502020204030204" pitchFamily="34" charset="0"/>
                </a:rPr>
                <a:t> </a:t>
              </a:r>
              <a:r>
                <a:rPr lang="en-US" sz="3200" kern="1200" dirty="0" err="1">
                  <a:ln w="0"/>
                  <a:solidFill>
                    <a:schemeClr val="tx1"/>
                  </a:solidFill>
                  <a:latin typeface="Calibri" panose="020F0502020204030204" pitchFamily="34" charset="0"/>
                  <a:cs typeface="Calibri" panose="020F0502020204030204" pitchFamily="34" charset="0"/>
                </a:rPr>
                <a:t>chuyện</a:t>
              </a:r>
              <a:r>
                <a:rPr lang="en-US" sz="3200" kern="1200" dirty="0">
                  <a:ln w="0"/>
                  <a:solidFill>
                    <a:schemeClr val="tx1"/>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7E4CF2F9-AB88-A5FB-B4AA-C40A1B3B04DA}"/>
              </a:ext>
            </a:extLst>
          </p:cNvPr>
          <p:cNvGrpSpPr/>
          <p:nvPr/>
        </p:nvGrpSpPr>
        <p:grpSpPr>
          <a:xfrm>
            <a:off x="460566" y="1749287"/>
            <a:ext cx="3336182" cy="1138056"/>
            <a:chOff x="1567739" y="1416755"/>
            <a:chExt cx="2330012" cy="1138056"/>
          </a:xfrm>
          <a:solidFill>
            <a:srgbClr val="FFFF00"/>
          </a:solidFill>
          <a:scene3d>
            <a:camera prst="orthographicFront"/>
            <a:lightRig rig="flat" dir="t"/>
          </a:scene3d>
        </p:grpSpPr>
        <p:sp>
          <p:nvSpPr>
            <p:cNvPr id="24" name="Rectangle 23">
              <a:extLst>
                <a:ext uri="{FF2B5EF4-FFF2-40B4-BE49-F238E27FC236}">
                  <a16:creationId xmlns:a16="http://schemas.microsoft.com/office/drawing/2014/main" id="{2FCB8044-CC90-F14C-FA70-B9B3AF5E58D2}"/>
                </a:ext>
              </a:extLst>
            </p:cNvPr>
            <p:cNvSpPr/>
            <p:nvPr/>
          </p:nvSpPr>
          <p:spPr>
            <a:xfrm>
              <a:off x="1567739" y="1564117"/>
              <a:ext cx="2330012" cy="990693"/>
            </a:xfrm>
            <a:prstGeom prst="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vi-VN"/>
            </a:p>
          </p:txBody>
        </p:sp>
        <p:sp>
          <p:nvSpPr>
            <p:cNvPr id="25" name="TextBox 24">
              <a:extLst>
                <a:ext uri="{FF2B5EF4-FFF2-40B4-BE49-F238E27FC236}">
                  <a16:creationId xmlns:a16="http://schemas.microsoft.com/office/drawing/2014/main" id="{9CC8EC2C-C080-29B6-243D-BF94CC407CCB}"/>
                </a:ext>
              </a:extLst>
            </p:cNvPr>
            <p:cNvSpPr txBox="1"/>
            <p:nvPr/>
          </p:nvSpPr>
          <p:spPr>
            <a:xfrm>
              <a:off x="1567739" y="1416755"/>
              <a:ext cx="2330012" cy="1138056"/>
            </a:xfrm>
            <a:prstGeom prst="rect">
              <a:avLst/>
            </a:prstGeom>
            <a:grp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Có</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hai</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cách</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400"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endParaRPr lang="en-US" sz="4400"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022855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34618" y="2286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3" name="Hình ảnh 2">
            <a:extLst>
              <a:ext uri="{FF2B5EF4-FFF2-40B4-BE49-F238E27FC236}">
                <a16:creationId xmlns:a16="http://schemas.microsoft.com/office/drawing/2014/main" id="{B16F6006-6F26-FA8F-6659-B76A0133E076}"/>
              </a:ext>
            </a:extLst>
          </p:cNvPr>
          <p:cNvPicPr>
            <a:picLocks noChangeAspect="1"/>
          </p:cNvPicPr>
          <p:nvPr/>
        </p:nvPicPr>
        <p:blipFill>
          <a:blip r:embed="rId3"/>
          <a:stretch>
            <a:fillRect/>
          </a:stretch>
        </p:blipFill>
        <p:spPr>
          <a:xfrm>
            <a:off x="651089" y="3392155"/>
            <a:ext cx="5382220" cy="2878909"/>
          </a:xfrm>
          <a:prstGeom prst="rect">
            <a:avLst/>
          </a:prstGeom>
        </p:spPr>
      </p:pic>
      <p:pic>
        <p:nvPicPr>
          <p:cNvPr id="5" name="Hình ảnh 1">
            <a:extLst>
              <a:ext uri="{FF2B5EF4-FFF2-40B4-BE49-F238E27FC236}">
                <a16:creationId xmlns:a16="http://schemas.microsoft.com/office/drawing/2014/main" id="{2A438CC1-6168-22C9-F780-95E5C65C7586}"/>
              </a:ext>
            </a:extLst>
          </p:cNvPr>
          <p:cNvPicPr>
            <a:picLocks noChangeAspect="1"/>
          </p:cNvPicPr>
          <p:nvPr/>
        </p:nvPicPr>
        <p:blipFill>
          <a:blip r:embed="rId4"/>
          <a:stretch>
            <a:fillRect/>
          </a:stretch>
        </p:blipFill>
        <p:spPr>
          <a:xfrm>
            <a:off x="7733762" y="152848"/>
            <a:ext cx="4460870" cy="2491257"/>
          </a:xfrm>
          <a:prstGeom prst="rect">
            <a:avLst/>
          </a:prstGeom>
        </p:spPr>
      </p:pic>
      <p:pic>
        <p:nvPicPr>
          <p:cNvPr id="7" name="Hình ảnh 49">
            <a:extLst>
              <a:ext uri="{FF2B5EF4-FFF2-40B4-BE49-F238E27FC236}">
                <a16:creationId xmlns:a16="http://schemas.microsoft.com/office/drawing/2014/main" id="{80CF183F-DD14-7219-B25D-4179F297476A}"/>
              </a:ext>
            </a:extLst>
          </p:cNvPr>
          <p:cNvPicPr>
            <a:picLocks noChangeAspect="1"/>
          </p:cNvPicPr>
          <p:nvPr/>
        </p:nvPicPr>
        <p:blipFill>
          <a:blip r:embed="rId5"/>
          <a:stretch>
            <a:fillRect/>
          </a:stretch>
        </p:blipFill>
        <p:spPr>
          <a:xfrm>
            <a:off x="7520749" y="377889"/>
            <a:ext cx="1207113" cy="1438781"/>
          </a:xfrm>
          <a:prstGeom prst="rect">
            <a:avLst/>
          </a:prstGeom>
        </p:spPr>
      </p:pic>
      <p:grpSp>
        <p:nvGrpSpPr>
          <p:cNvPr id="27" name="Group 26">
            <a:extLst>
              <a:ext uri="{FF2B5EF4-FFF2-40B4-BE49-F238E27FC236}">
                <a16:creationId xmlns:a16="http://schemas.microsoft.com/office/drawing/2014/main" id="{DCA0E737-7923-D329-8BDC-8DC0557761FF}"/>
              </a:ext>
            </a:extLst>
          </p:cNvPr>
          <p:cNvGrpSpPr/>
          <p:nvPr/>
        </p:nvGrpSpPr>
        <p:grpSpPr>
          <a:xfrm>
            <a:off x="625548" y="606055"/>
            <a:ext cx="4231760" cy="3296094"/>
            <a:chOff x="763771" y="489097"/>
            <a:chExt cx="4231760" cy="3296094"/>
          </a:xfrm>
        </p:grpSpPr>
        <p:pic>
          <p:nvPicPr>
            <p:cNvPr id="11" name="Picture 10" descr="A person reading a book with a cat and a cat&#10;&#10;Description automatically generated">
              <a:extLst>
                <a:ext uri="{FF2B5EF4-FFF2-40B4-BE49-F238E27FC236}">
                  <a16:creationId xmlns:a16="http://schemas.microsoft.com/office/drawing/2014/main" id="{CC05F705-AA4E-C4AE-D7CC-DA7A8B0D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1" y="1901456"/>
              <a:ext cx="1883735" cy="1883735"/>
            </a:xfrm>
            <a:prstGeom prst="rect">
              <a:avLst/>
            </a:prstGeom>
          </p:spPr>
        </p:pic>
        <p:pic>
          <p:nvPicPr>
            <p:cNvPr id="15" name="Picture 14" descr="A red arrow pointing down&#10;&#10;Description automatically generated">
              <a:extLst>
                <a:ext uri="{FF2B5EF4-FFF2-40B4-BE49-F238E27FC236}">
                  <a16:creationId xmlns:a16="http://schemas.microsoft.com/office/drawing/2014/main" id="{75D21959-C629-D76C-23A3-055CE7F54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141444">
              <a:off x="2030820" y="912628"/>
              <a:ext cx="803644" cy="1607288"/>
            </a:xfrm>
            <a:prstGeom prst="rect">
              <a:avLst/>
            </a:prstGeom>
          </p:spPr>
        </p:pic>
        <p:pic>
          <p:nvPicPr>
            <p:cNvPr id="26" name="Picture 25" descr="A cartoon of a princess&#10;&#10;Description automatically generated">
              <a:extLst>
                <a:ext uri="{FF2B5EF4-FFF2-40B4-BE49-F238E27FC236}">
                  <a16:creationId xmlns:a16="http://schemas.microsoft.com/office/drawing/2014/main" id="{50BB2590-40AF-077C-641E-E47CFEAE39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585" y="489097"/>
              <a:ext cx="1819946" cy="1819946"/>
            </a:xfrm>
            <a:prstGeom prst="rect">
              <a:avLst/>
            </a:prstGeom>
          </p:spPr>
        </p:pic>
      </p:grpSp>
      <p:grpSp>
        <p:nvGrpSpPr>
          <p:cNvPr id="28" name="Group 27">
            <a:extLst>
              <a:ext uri="{FF2B5EF4-FFF2-40B4-BE49-F238E27FC236}">
                <a16:creationId xmlns:a16="http://schemas.microsoft.com/office/drawing/2014/main" id="{3F83121E-2606-38EE-7D60-A958F5DC044E}"/>
              </a:ext>
            </a:extLst>
          </p:cNvPr>
          <p:cNvGrpSpPr/>
          <p:nvPr/>
        </p:nvGrpSpPr>
        <p:grpSpPr>
          <a:xfrm>
            <a:off x="4415877" y="2434855"/>
            <a:ext cx="4026374" cy="1509822"/>
            <a:chOff x="1567739" y="1416755"/>
            <a:chExt cx="2330012" cy="1138056"/>
          </a:xfrm>
          <a:solidFill>
            <a:srgbClr val="FFFF00"/>
          </a:solidFill>
          <a:scene3d>
            <a:camera prst="orthographicFront"/>
            <a:lightRig rig="flat" dir="t"/>
          </a:scene3d>
        </p:grpSpPr>
        <p:sp>
          <p:nvSpPr>
            <p:cNvPr id="29" name="Rectangle 28">
              <a:extLst>
                <a:ext uri="{FF2B5EF4-FFF2-40B4-BE49-F238E27FC236}">
                  <a16:creationId xmlns:a16="http://schemas.microsoft.com/office/drawing/2014/main" id="{CCEC4523-C78B-0CE8-5105-265289138E19}"/>
                </a:ext>
              </a:extLst>
            </p:cNvPr>
            <p:cNvSpPr/>
            <p:nvPr/>
          </p:nvSpPr>
          <p:spPr>
            <a:xfrm>
              <a:off x="1567739" y="1564117"/>
              <a:ext cx="2330012" cy="990693"/>
            </a:xfrm>
            <a:prstGeom prst="roundRect">
              <a:avLst/>
            </a:prstGeom>
            <a:grpFill/>
            <a:ln>
              <a:solidFill>
                <a:schemeClr val="accent6">
                  <a:lumMod val="50000"/>
                </a:schemeClr>
              </a:solidFill>
            </a:ln>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lstStyle/>
            <a:p>
              <a:endParaRPr lang="vi-VN"/>
            </a:p>
          </p:txBody>
        </p:sp>
        <p:sp>
          <p:nvSpPr>
            <p:cNvPr id="30" name="TextBox 29">
              <a:extLst>
                <a:ext uri="{FF2B5EF4-FFF2-40B4-BE49-F238E27FC236}">
                  <a16:creationId xmlns:a16="http://schemas.microsoft.com/office/drawing/2014/main" id="{1D88FA30-051A-30A4-3066-F6F10DD39FA8}"/>
                </a:ext>
              </a:extLst>
            </p:cNvPr>
            <p:cNvSpPr txBox="1"/>
            <p:nvPr/>
          </p:nvSpPr>
          <p:spPr>
            <a:xfrm>
              <a:off x="1567739" y="1416755"/>
              <a:ext cx="2330012" cy="1138056"/>
            </a:xfrm>
            <a:prstGeom prst="roundRect">
              <a:avLst/>
            </a:prstGeom>
            <a:solidFill>
              <a:schemeClr val="accent4">
                <a:lumMod val="40000"/>
                <a:lumOff val="60000"/>
              </a:schemeClr>
            </a:solidFill>
            <a:ln>
              <a:solidFill>
                <a:schemeClr val="accent6">
                  <a:lumMod val="50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Mở</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trong</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bài</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văn</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kể</a:t>
              </a:r>
              <a:r>
                <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4000" b="1" kern="1200" dirty="0" err="1">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chuyện</a:t>
              </a:r>
              <a:endParaRPr lang="en-US" sz="4000" b="1" kern="120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684379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 name="Picture 18">
            <a:extLst>
              <a:ext uri="{FF2B5EF4-FFF2-40B4-BE49-F238E27FC236}">
                <a16:creationId xmlns:a16="http://schemas.microsoft.com/office/drawing/2014/main" id="{36388848-2E7D-1D45-D96F-75F1819E0F6F}"/>
              </a:ext>
            </a:extLst>
          </p:cNvPr>
          <p:cNvPicPr>
            <a:picLocks noChangeAspect="1"/>
          </p:cNvPicPr>
          <p:nvPr/>
        </p:nvPicPr>
        <p:blipFill>
          <a:blip r:embed="rId3"/>
          <a:srcRect/>
          <a:stretch>
            <a:fillRect/>
          </a:stretch>
        </p:blipFill>
        <p:spPr>
          <a:xfrm>
            <a:off x="556591" y="1"/>
            <a:ext cx="11231218" cy="1073426"/>
          </a:xfrm>
          <a:prstGeom prst="rect">
            <a:avLst/>
          </a:prstGeom>
        </p:spPr>
      </p:pic>
      <p:sp>
        <p:nvSpPr>
          <p:cNvPr id="9" name="TextBox 8">
            <a:extLst>
              <a:ext uri="{FF2B5EF4-FFF2-40B4-BE49-F238E27FC236}">
                <a16:creationId xmlns:a16="http://schemas.microsoft.com/office/drawing/2014/main" id="{4B907265-4D54-6354-AE82-7708861017D2}"/>
              </a:ext>
            </a:extLst>
          </p:cNvPr>
          <p:cNvSpPr txBox="1"/>
          <p:nvPr/>
        </p:nvSpPr>
        <p:spPr>
          <a:xfrm>
            <a:off x="586409" y="47404"/>
            <a:ext cx="111417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1. </a:t>
            </a:r>
            <a:r>
              <a:rPr kumimoji="0" lang="en-US" sz="4400" b="1" i="0" u="none" strike="noStrike" kern="1200" cap="none" spc="0" normalizeH="0" baseline="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Xếp</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mở</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bài</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sau</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đây</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vào</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nhóm</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thích</a:t>
            </a:r>
            <a:r>
              <a:rPr kumimoji="0" lang="en-US" sz="4400" b="1" i="0" u="none" strike="noStrike" kern="1200" cap="none" spc="0" normalizeH="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092D6C">
                    <a:lumMod val="50000"/>
                  </a:srgbClr>
                </a:solidFill>
                <a:effectLst/>
                <a:uLnTx/>
                <a:uFillTx/>
                <a:latin typeface="Calibri" panose="020F0502020204030204" pitchFamily="34" charset="0"/>
                <a:cs typeface="Calibri" panose="020F0502020204030204" pitchFamily="34" charset="0"/>
              </a:rPr>
              <a:t>hợp</a:t>
            </a:r>
            <a:r>
              <a:rPr kumimoji="0" lang="en-US" sz="4400" b="1"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rPr>
              <a:t> </a:t>
            </a:r>
            <a:endParaRPr kumimoji="0" lang="en-US" sz="2000" b="0" i="0" u="none" strike="noStrike" kern="1200" cap="none" spc="0" normalizeH="0" baseline="0" noProof="0" dirty="0">
              <a:ln>
                <a:noFill/>
              </a:ln>
              <a:solidFill>
                <a:srgbClr val="092D6C">
                  <a:lumMod val="50000"/>
                </a:srgbClr>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1232453"/>
            <a:ext cx="10296939" cy="104360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i="1" dirty="0">
                <a:solidFill>
                  <a:schemeClr val="tx1"/>
                </a:solidFill>
              </a:rPr>
              <a:t>Cô bé Lọ Lem </a:t>
            </a:r>
            <a:r>
              <a:rPr lang="vi-VN" sz="3200" dirty="0">
                <a:solidFill>
                  <a:schemeClr val="tx1"/>
                </a:solidFill>
              </a:rPr>
              <a:t>là câu chuyện cổ tích nổi tiếng mà trẻ em trên khắp thế giới đều đã từng được nghe kể.</a:t>
            </a:r>
            <a:endParaRPr lang="en-US" sz="3200" dirty="0">
              <a:solidFill>
                <a:schemeClr val="tx1"/>
              </a:solidFill>
            </a:endParaRPr>
          </a:p>
        </p:txBody>
      </p:sp>
      <p:sp>
        <p:nvSpPr>
          <p:cNvPr id="6" name="Rectangle: Rounded Corners 5">
            <a:extLst>
              <a:ext uri="{FF2B5EF4-FFF2-40B4-BE49-F238E27FC236}">
                <a16:creationId xmlns:a16="http://schemas.microsoft.com/office/drawing/2014/main" id="{BDD9F04F-F921-571B-2B69-52BD4989C671}"/>
              </a:ext>
            </a:extLst>
          </p:cNvPr>
          <p:cNvSpPr/>
          <p:nvPr/>
        </p:nvSpPr>
        <p:spPr>
          <a:xfrm>
            <a:off x="725557" y="2594113"/>
            <a:ext cx="10296939" cy="14212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Em được mẹ tặng cuốn sách có nhan đề </a:t>
            </a:r>
            <a:r>
              <a:rPr lang="vi-VN" sz="3200" i="1" dirty="0">
                <a:solidFill>
                  <a:schemeClr val="tx1"/>
                </a:solidFill>
              </a:rPr>
              <a:t>108 truyện cổ tích hay nhất thế giới</a:t>
            </a:r>
            <a:r>
              <a:rPr lang="vi-VN" sz="3200" dirty="0">
                <a:solidFill>
                  <a:schemeClr val="tx1"/>
                </a:solidFill>
              </a:rPr>
              <a:t>. Đọc cuốn sách, em thấy thú vị nhất là câu chuyện </a:t>
            </a:r>
            <a:r>
              <a:rPr lang="vi-VN" sz="3200" i="1" dirty="0">
                <a:solidFill>
                  <a:schemeClr val="tx1"/>
                </a:solidFill>
              </a:rPr>
              <a:t>Cô bé Lọ Lem</a:t>
            </a:r>
            <a:r>
              <a:rPr lang="vi-VN" sz="3200" dirty="0">
                <a:solidFill>
                  <a:schemeClr val="tx1"/>
                </a:solidFill>
              </a:rPr>
              <a:t>.</a:t>
            </a:r>
          </a:p>
        </p:txBody>
      </p:sp>
      <p:sp>
        <p:nvSpPr>
          <p:cNvPr id="7" name="Rectangle: Rounded Corners 6">
            <a:extLst>
              <a:ext uri="{FF2B5EF4-FFF2-40B4-BE49-F238E27FC236}">
                <a16:creationId xmlns:a16="http://schemas.microsoft.com/office/drawing/2014/main" id="{B90472EF-D198-DB6C-5071-A140D3A848B8}"/>
              </a:ext>
            </a:extLst>
          </p:cNvPr>
          <p:cNvSpPr/>
          <p:nvPr/>
        </p:nvSpPr>
        <p:spPr>
          <a:xfrm>
            <a:off x="735497" y="4363279"/>
            <a:ext cx="10296939" cy="191825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Tối nào cũng vậy, bằng giọng ấm áp, bà lại kể cho em nghe một câu chuyện cổ tích từ ngày xửa ngày xưa. Trong những câu chuyện bà kể, em nhớ mãi câu chuyện </a:t>
            </a:r>
            <a:r>
              <a:rPr lang="vi-VN" sz="3200" i="1" dirty="0">
                <a:solidFill>
                  <a:schemeClr val="tx1"/>
                </a:solidFill>
              </a:rPr>
              <a:t>Cô bé Lọ Lem </a:t>
            </a:r>
            <a:r>
              <a:rPr lang="vi-VN" sz="3200" dirty="0">
                <a:solidFill>
                  <a:schemeClr val="tx1"/>
                </a:solidFill>
              </a:rPr>
              <a:t>với bao nhiêu phép biến hoá nhiệm màu.</a:t>
            </a:r>
          </a:p>
        </p:txBody>
      </p:sp>
    </p:spTree>
    <p:extLst>
      <p:ext uri="{BB962C8B-B14F-4D97-AF65-F5344CB8AC3E}">
        <p14:creationId xmlns:p14="http://schemas.microsoft.com/office/powerpoint/2010/main" val="36093081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descr="Calendar&#10;&#10;Description automatically generated">
            <a:extLst>
              <a:ext uri="{FF2B5EF4-FFF2-40B4-BE49-F238E27FC236}">
                <a16:creationId xmlns:a16="http://schemas.microsoft.com/office/drawing/2014/main" id="{1DCA408B-7874-5685-F439-01EF6FEB4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22" y="1143482"/>
            <a:ext cx="5714518" cy="5714518"/>
          </a:xfrm>
          <a:prstGeom prst="rect">
            <a:avLst/>
          </a:prstGeom>
        </p:spPr>
      </p:pic>
      <p:pic>
        <p:nvPicPr>
          <p:cNvPr id="8" name="图片 1">
            <a:extLst>
              <a:ext uri="{FF2B5EF4-FFF2-40B4-BE49-F238E27FC236}">
                <a16:creationId xmlns:a16="http://schemas.microsoft.com/office/drawing/2014/main" id="{58FE0148-21A4-375D-2B06-8FAF2A97B0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0314" y="3811256"/>
            <a:ext cx="660994" cy="673642"/>
          </a:xfrm>
          <a:prstGeom prst="rect">
            <a:avLst/>
          </a:prstGeom>
        </p:spPr>
      </p:pic>
      <p:sp>
        <p:nvSpPr>
          <p:cNvPr id="10" name="文本框 14">
            <a:extLst>
              <a:ext uri="{FF2B5EF4-FFF2-40B4-BE49-F238E27FC236}">
                <a16:creationId xmlns:a16="http://schemas.microsoft.com/office/drawing/2014/main" id="{0D93FD92-7A94-5335-CBF7-7AC1EC2FDD9E}"/>
              </a:ext>
            </a:extLst>
          </p:cNvPr>
          <p:cNvSpPr txBox="1"/>
          <p:nvPr/>
        </p:nvSpPr>
        <p:spPr>
          <a:xfrm>
            <a:off x="6648612" y="3773301"/>
            <a:ext cx="4490682" cy="1077218"/>
          </a:xfrm>
          <a:prstGeom prst="rect">
            <a:avLst/>
          </a:prstGeom>
          <a:noFill/>
        </p:spPr>
        <p:txBody>
          <a:bodyPr wrap="square" rtlCol="0">
            <a:spAutoFit/>
          </a:bodyPr>
          <a:lstStyle/>
          <a:p>
            <a:pPr lvl="0" algn="just">
              <a:defRPr/>
            </a:pPr>
            <a:r>
              <a:rPr lang="en-029" sz="3200" dirty="0" err="1">
                <a:solidFill>
                  <a:prstClr val="black"/>
                </a:solidFill>
                <a:latin typeface="Calibri" panose="020F0502020204030204"/>
                <a:cs typeface="Calibri" panose="020F0502020204030204" pitchFamily="34" charset="0"/>
              </a:rPr>
              <a:t>Trao</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đổi</a:t>
            </a:r>
            <a:r>
              <a:rPr lang="en-029" sz="3200" dirty="0">
                <a:solidFill>
                  <a:prstClr val="black"/>
                </a:solidFill>
                <a:latin typeface="Calibri" panose="020F0502020204030204"/>
                <a:cs typeface="Calibri" panose="020F0502020204030204" pitchFamily="34" charset="0"/>
              </a:rPr>
              <a:t> ý </a:t>
            </a:r>
            <a:r>
              <a:rPr lang="en-029" sz="3200" dirty="0" err="1">
                <a:solidFill>
                  <a:prstClr val="black"/>
                </a:solidFill>
                <a:latin typeface="Calibri" panose="020F0502020204030204"/>
                <a:cs typeface="Calibri" panose="020F0502020204030204" pitchFamily="34" charset="0"/>
              </a:rPr>
              <a:t>kiến</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để</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thống</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nhất</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đáp</a:t>
            </a:r>
            <a:r>
              <a:rPr lang="en-029" sz="3200" dirty="0">
                <a:solidFill>
                  <a:prstClr val="black"/>
                </a:solidFill>
                <a:latin typeface="Calibri" panose="020F0502020204030204"/>
                <a:cs typeface="Calibri" panose="020F0502020204030204" pitchFamily="34" charset="0"/>
              </a:rPr>
              <a:t> </a:t>
            </a:r>
            <a:r>
              <a:rPr lang="en-029" sz="3200" dirty="0" err="1">
                <a:solidFill>
                  <a:prstClr val="black"/>
                </a:solidFill>
                <a:latin typeface="Calibri" panose="020F0502020204030204"/>
                <a:cs typeface="Calibri" panose="020F0502020204030204" pitchFamily="34" charset="0"/>
              </a:rPr>
              <a:t>án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3" name="TextBox 12">
            <a:extLst>
              <a:ext uri="{FF2B5EF4-FFF2-40B4-BE49-F238E27FC236}">
                <a16:creationId xmlns:a16="http://schemas.microsoft.com/office/drawing/2014/main" id="{27C041C6-D169-E81C-30D6-A9221E8DB75D}"/>
              </a:ext>
            </a:extLst>
          </p:cNvPr>
          <p:cNvSpPr txBox="1"/>
          <p:nvPr/>
        </p:nvSpPr>
        <p:spPr>
          <a:xfrm>
            <a:off x="6617025" y="4877552"/>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图片 1">
            <a:extLst>
              <a:ext uri="{FF2B5EF4-FFF2-40B4-BE49-F238E27FC236}">
                <a16:creationId xmlns:a16="http://schemas.microsoft.com/office/drawing/2014/main" id="{297682F6-76E2-0B61-D7C9-993F64DF96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945" y="4802638"/>
            <a:ext cx="660994" cy="673642"/>
          </a:xfrm>
          <a:prstGeom prst="rect">
            <a:avLst/>
          </a:prstGeom>
        </p:spPr>
      </p:pic>
      <p:pic>
        <p:nvPicPr>
          <p:cNvPr id="15" name="Picture 14">
            <a:extLst>
              <a:ext uri="{FF2B5EF4-FFF2-40B4-BE49-F238E27FC236}">
                <a16:creationId xmlns:a16="http://schemas.microsoft.com/office/drawing/2014/main" id="{7B8135C6-66FA-339B-CF74-DD2319C64670}"/>
              </a:ext>
            </a:extLst>
          </p:cNvPr>
          <p:cNvPicPr>
            <a:picLocks noChangeAspect="1"/>
          </p:cNvPicPr>
          <p:nvPr/>
        </p:nvPicPr>
        <p:blipFill>
          <a:blip r:embed="rId5"/>
          <a:stretch>
            <a:fillRect/>
          </a:stretch>
        </p:blipFill>
        <p:spPr>
          <a:xfrm>
            <a:off x="1367259" y="853749"/>
            <a:ext cx="3456732" cy="1664352"/>
          </a:xfrm>
          <a:prstGeom prst="rect">
            <a:avLst/>
          </a:prstGeom>
        </p:spPr>
      </p:pic>
      <p:pic>
        <p:nvPicPr>
          <p:cNvPr id="16" name="Picture 15">
            <a:extLst>
              <a:ext uri="{FF2B5EF4-FFF2-40B4-BE49-F238E27FC236}">
                <a16:creationId xmlns:a16="http://schemas.microsoft.com/office/drawing/2014/main" id="{9E9670EB-61D2-68BE-6553-D740E19C6853}"/>
              </a:ext>
            </a:extLst>
          </p:cNvPr>
          <p:cNvPicPr>
            <a:picLocks noChangeAspect="1"/>
          </p:cNvPicPr>
          <p:nvPr/>
        </p:nvPicPr>
        <p:blipFill>
          <a:blip r:embed="rId6"/>
          <a:stretch>
            <a:fillRect/>
          </a:stretch>
        </p:blipFill>
        <p:spPr>
          <a:xfrm>
            <a:off x="5307496" y="629130"/>
            <a:ext cx="6104806" cy="3128228"/>
          </a:xfrm>
          <a:prstGeom prst="rect">
            <a:avLst/>
          </a:prstGeom>
        </p:spPr>
      </p:pic>
    </p:spTree>
    <p:extLst>
      <p:ext uri="{BB962C8B-B14F-4D97-AF65-F5344CB8AC3E}">
        <p14:creationId xmlns:p14="http://schemas.microsoft.com/office/powerpoint/2010/main" val="3222084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939EAB3-FA7B-3600-BC7E-28B5731B4E39}"/>
              </a:ext>
            </a:extLst>
          </p:cNvPr>
          <p:cNvSpPr/>
          <p:nvPr/>
        </p:nvSpPr>
        <p:spPr>
          <a:xfrm>
            <a:off x="304800" y="190500"/>
            <a:ext cx="11582400" cy="6477000"/>
          </a:xfrm>
          <a:custGeom>
            <a:avLst/>
            <a:gdLst>
              <a:gd name="connsiteX0" fmla="*/ 1079522 w 11582400"/>
              <a:gd name="connsiteY0" fmla="*/ 0 h 6477000"/>
              <a:gd name="connsiteX1" fmla="*/ 11582400 w 11582400"/>
              <a:gd name="connsiteY1" fmla="*/ 0 h 6477000"/>
              <a:gd name="connsiteX2" fmla="*/ 11582400 w 11582400"/>
              <a:gd name="connsiteY2" fmla="*/ 0 h 6477000"/>
              <a:gd name="connsiteX3" fmla="*/ 11582400 w 11582400"/>
              <a:gd name="connsiteY3" fmla="*/ 5397478 h 6477000"/>
              <a:gd name="connsiteX4" fmla="*/ 10502878 w 11582400"/>
              <a:gd name="connsiteY4" fmla="*/ 6477000 h 6477000"/>
              <a:gd name="connsiteX5" fmla="*/ 0 w 11582400"/>
              <a:gd name="connsiteY5" fmla="*/ 6477000 h 6477000"/>
              <a:gd name="connsiteX6" fmla="*/ 0 w 11582400"/>
              <a:gd name="connsiteY6" fmla="*/ 6477000 h 6477000"/>
              <a:gd name="connsiteX7" fmla="*/ 0 w 11582400"/>
              <a:gd name="connsiteY7" fmla="*/ 1079522 h 6477000"/>
              <a:gd name="connsiteX8" fmla="*/ 1079522 w 11582400"/>
              <a:gd name="connsiteY8"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477000" fill="none" extrusionOk="0">
                <a:moveTo>
                  <a:pt x="1079522" y="0"/>
                </a:moveTo>
                <a:cubicBezTo>
                  <a:pt x="4928796" y="48231"/>
                  <a:pt x="9485928" y="-84455"/>
                  <a:pt x="11582400" y="0"/>
                </a:cubicBezTo>
                <a:lnTo>
                  <a:pt x="11582400" y="0"/>
                </a:lnTo>
                <a:cubicBezTo>
                  <a:pt x="11620981" y="1281933"/>
                  <a:pt x="11519059" y="2777095"/>
                  <a:pt x="11582400" y="5397478"/>
                </a:cubicBezTo>
                <a:cubicBezTo>
                  <a:pt x="11471483" y="5975742"/>
                  <a:pt x="11167526" y="6532975"/>
                  <a:pt x="10502878" y="6477000"/>
                </a:cubicBezTo>
                <a:cubicBezTo>
                  <a:pt x="6025089" y="6346046"/>
                  <a:pt x="5195402" y="6433426"/>
                  <a:pt x="0" y="6477000"/>
                </a:cubicBezTo>
                <a:lnTo>
                  <a:pt x="0" y="6477000"/>
                </a:lnTo>
                <a:cubicBezTo>
                  <a:pt x="-80982" y="4435685"/>
                  <a:pt x="-72255" y="2357526"/>
                  <a:pt x="0" y="1079522"/>
                </a:cubicBezTo>
                <a:cubicBezTo>
                  <a:pt x="49697" y="439805"/>
                  <a:pt x="507828" y="-115289"/>
                  <a:pt x="1079522" y="0"/>
                </a:cubicBezTo>
                <a:close/>
              </a:path>
              <a:path w="11582400" h="6477000" stroke="0" extrusionOk="0">
                <a:moveTo>
                  <a:pt x="1079522" y="0"/>
                </a:moveTo>
                <a:cubicBezTo>
                  <a:pt x="4043447" y="118645"/>
                  <a:pt x="6394574" y="116012"/>
                  <a:pt x="11582400" y="0"/>
                </a:cubicBezTo>
                <a:lnTo>
                  <a:pt x="11582400" y="0"/>
                </a:lnTo>
                <a:cubicBezTo>
                  <a:pt x="11449518" y="1057888"/>
                  <a:pt x="11667351" y="3935842"/>
                  <a:pt x="11582400" y="5397478"/>
                </a:cubicBezTo>
                <a:cubicBezTo>
                  <a:pt x="11514026" y="6060453"/>
                  <a:pt x="11087034" y="6543594"/>
                  <a:pt x="10502878" y="6477000"/>
                </a:cubicBezTo>
                <a:cubicBezTo>
                  <a:pt x="6362489" y="6497187"/>
                  <a:pt x="2136403" y="6629480"/>
                  <a:pt x="0" y="6477000"/>
                </a:cubicBezTo>
                <a:lnTo>
                  <a:pt x="0" y="6477000"/>
                </a:lnTo>
                <a:cubicBezTo>
                  <a:pt x="-49533" y="4803689"/>
                  <a:pt x="-14809" y="2673216"/>
                  <a:pt x="0" y="1079522"/>
                </a:cubicBezTo>
                <a:cubicBezTo>
                  <a:pt x="-16381" y="480810"/>
                  <a:pt x="439896" y="40882"/>
                  <a:pt x="1079522" y="0"/>
                </a:cubicBezTo>
                <a:close/>
              </a:path>
            </a:pathLst>
          </a:custGeom>
          <a:solidFill>
            <a:schemeClr val="bg1">
              <a:alpha val="86000"/>
            </a:schemeClr>
          </a:solidFill>
          <a:ln w="57150">
            <a:solidFill>
              <a:schemeClr val="accent2">
                <a:lumMod val="75000"/>
              </a:schemeClr>
            </a:solidFill>
            <a:prstDash val="dash"/>
            <a:extLst>
              <a:ext uri="{C807C97D-BFC1-408E-A445-0C87EB9F89A2}">
                <ask:lineSketchStyleProps xmlns:ask="http://schemas.microsoft.com/office/drawing/2018/sketchyshapes" sd="1219033472">
                  <a:prstGeom prst="round2Diag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107D5B83-E3D8-501B-065F-A5F258D4828B}"/>
              </a:ext>
            </a:extLst>
          </p:cNvPr>
          <p:cNvSpPr/>
          <p:nvPr/>
        </p:nvSpPr>
        <p:spPr>
          <a:xfrm>
            <a:off x="795131" y="258417"/>
            <a:ext cx="5078896" cy="1858618"/>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Cô bé Lọ Lem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là câu chuyện cổ tích nổi tiếng mà trẻ em trên khắp thế giới đều đã từng được nghe kể.</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995EA45-5482-CB7E-EF6E-F03A22C7AEDD}"/>
              </a:ext>
            </a:extLst>
          </p:cNvPr>
          <p:cNvGrpSpPr/>
          <p:nvPr/>
        </p:nvGrpSpPr>
        <p:grpSpPr>
          <a:xfrm>
            <a:off x="1023730" y="4450825"/>
            <a:ext cx="3845321" cy="2244702"/>
            <a:chOff x="-68838" y="2658367"/>
            <a:chExt cx="3483430" cy="2244702"/>
          </a:xfrm>
        </p:grpSpPr>
        <p:pic>
          <p:nvPicPr>
            <p:cNvPr id="12" name="PA_图片 6">
              <a:extLst>
                <a:ext uri="{FF2B5EF4-FFF2-40B4-BE49-F238E27FC236}">
                  <a16:creationId xmlns:a16="http://schemas.microsoft.com/office/drawing/2014/main" id="{0712716E-A1F3-C2B7-7232-CC42E0414998}"/>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13" name="原创设计师QQ：178119980 喵小姐">
              <a:extLst>
                <a:ext uri="{FF2B5EF4-FFF2-40B4-BE49-F238E27FC236}">
                  <a16:creationId xmlns:a16="http://schemas.microsoft.com/office/drawing/2014/main" id="{7F5BF4F4-65B4-957D-5B0D-7B34D347893F}"/>
                </a:ext>
              </a:extLst>
            </p:cNvPr>
            <p:cNvSpPr/>
            <p:nvPr/>
          </p:nvSpPr>
          <p:spPr>
            <a:xfrm>
              <a:off x="536675" y="3094376"/>
              <a:ext cx="2272404" cy="1167371"/>
            </a:xfrm>
            <a:prstGeom prst="rect">
              <a:avLst/>
            </a:prstGeom>
          </p:spPr>
          <p:txBody>
            <a:bodyPr wrap="square">
              <a:spAutoFit/>
            </a:bodyPr>
            <a:lstStyle/>
            <a:p>
              <a:pPr algn="ctr">
                <a:lnSpc>
                  <a:spcPct val="130000"/>
                </a:lnSpc>
              </a:pP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trực</a:t>
              </a:r>
              <a:r>
                <a:rPr lang="en-US" altLang="zh-CN" sz="28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28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14" name="淘宝网Chenying0907出品 5">
            <a:extLst>
              <a:ext uri="{FF2B5EF4-FFF2-40B4-BE49-F238E27FC236}">
                <a16:creationId xmlns:a16="http://schemas.microsoft.com/office/drawing/2014/main" id="{1261419A-0658-64FA-8474-9C7ECE81FA33}"/>
              </a:ext>
            </a:extLst>
          </p:cNvPr>
          <p:cNvSpPr>
            <a:spLocks noEditPoints="1"/>
          </p:cNvSpPr>
          <p:nvPr/>
        </p:nvSpPr>
        <p:spPr bwMode="auto">
          <a:xfrm rot="5400000">
            <a:off x="2696594" y="226311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16" name="Rounded Rectangle 25">
            <a:extLst>
              <a:ext uri="{FF2B5EF4-FFF2-40B4-BE49-F238E27FC236}">
                <a16:creationId xmlns:a16="http://schemas.microsoft.com/office/drawing/2014/main" id="{F44867A6-E375-9FAA-BCEB-D0D20D434B0B}"/>
              </a:ext>
            </a:extLst>
          </p:cNvPr>
          <p:cNvSpPr/>
          <p:nvPr/>
        </p:nvSpPr>
        <p:spPr>
          <a:xfrm>
            <a:off x="1069648" y="2989583"/>
            <a:ext cx="3873501" cy="1304121"/>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600" dirty="0" err="1">
                <a:solidFill>
                  <a:srgbClr val="FF0000"/>
                </a:solidFill>
                <a:latin typeface="Calibri" panose="020F0502020204030204" pitchFamily="34" charset="0"/>
                <a:cs typeface="Calibri" panose="020F0502020204030204" pitchFamily="34" charset="0"/>
              </a:rPr>
              <a:t>Giới</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thiệu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ngay</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câu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chuyện</a:t>
            </a:r>
            <a:endParaRPr lang="en-US" sz="3600" dirty="0">
              <a:solidFill>
                <a:srgbClr val="FF000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630F791C-2D71-6B4B-E53C-E8D383529B42}"/>
              </a:ext>
            </a:extLst>
          </p:cNvPr>
          <p:cNvSpPr/>
          <p:nvPr/>
        </p:nvSpPr>
        <p:spPr>
          <a:xfrm>
            <a:off x="6440557" y="168964"/>
            <a:ext cx="5078896" cy="2226365"/>
          </a:xfrm>
          <a:prstGeom prst="roundRect">
            <a:avLst/>
          </a:prstGeom>
          <a:solidFill>
            <a:schemeClr val="accent2">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rPr>
              <a:t>Em được mẹ tặng cuốn sách có nhan đề </a:t>
            </a:r>
            <a:r>
              <a:rPr lang="vi-VN" sz="2800" i="1" dirty="0">
                <a:solidFill>
                  <a:prstClr val="black"/>
                </a:solidFill>
              </a:rPr>
              <a:t>108 truyện cổ tích hay nhất thế giới</a:t>
            </a:r>
            <a:r>
              <a:rPr lang="vi-VN" sz="2800" dirty="0">
                <a:solidFill>
                  <a:prstClr val="black"/>
                </a:solidFill>
              </a:rPr>
              <a:t>. Đọc cuốn sách, em thấy thú vị nhất là câu chuyện </a:t>
            </a:r>
            <a:r>
              <a:rPr lang="vi-VN" sz="2800" i="1" dirty="0">
                <a:solidFill>
                  <a:prstClr val="black"/>
                </a:solidFill>
              </a:rPr>
              <a:t>Cô bé Lọ Lem</a:t>
            </a:r>
            <a:r>
              <a:rPr lang="vi-VN" sz="2800" dirty="0">
                <a:solidFill>
                  <a:prstClr val="black"/>
                </a:solidFill>
              </a:rPr>
              <a:t>.</a:t>
            </a:r>
          </a:p>
        </p:txBody>
      </p:sp>
      <p:grpSp>
        <p:nvGrpSpPr>
          <p:cNvPr id="25" name="Group 24">
            <a:extLst>
              <a:ext uri="{FF2B5EF4-FFF2-40B4-BE49-F238E27FC236}">
                <a16:creationId xmlns:a16="http://schemas.microsoft.com/office/drawing/2014/main" id="{A866E054-0EE5-7AF8-0FBD-6FED1DC28035}"/>
              </a:ext>
            </a:extLst>
          </p:cNvPr>
          <p:cNvGrpSpPr/>
          <p:nvPr/>
        </p:nvGrpSpPr>
        <p:grpSpPr>
          <a:xfrm>
            <a:off x="7295321" y="4788756"/>
            <a:ext cx="3845321" cy="2244702"/>
            <a:chOff x="-68838" y="2658367"/>
            <a:chExt cx="3483430" cy="2244702"/>
          </a:xfrm>
        </p:grpSpPr>
        <p:pic>
          <p:nvPicPr>
            <p:cNvPr id="26" name="PA_图片 6">
              <a:extLst>
                <a:ext uri="{FF2B5EF4-FFF2-40B4-BE49-F238E27FC236}">
                  <a16:creationId xmlns:a16="http://schemas.microsoft.com/office/drawing/2014/main" id="{DC593A05-1965-3A43-ED23-37A46B68A4F4}"/>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8838" y="2658367"/>
              <a:ext cx="3483430" cy="2244702"/>
            </a:xfrm>
            <a:prstGeom prst="rect">
              <a:avLst/>
            </a:prstGeom>
          </p:spPr>
        </p:pic>
        <p:sp>
          <p:nvSpPr>
            <p:cNvPr id="27" name="原创设计师QQ：178119980 喵小姐">
              <a:extLst>
                <a:ext uri="{FF2B5EF4-FFF2-40B4-BE49-F238E27FC236}">
                  <a16:creationId xmlns:a16="http://schemas.microsoft.com/office/drawing/2014/main" id="{CA24525D-AD8D-E6E8-D0C4-0969BEAF8F66}"/>
                </a:ext>
              </a:extLst>
            </p:cNvPr>
            <p:cNvSpPr/>
            <p:nvPr/>
          </p:nvSpPr>
          <p:spPr>
            <a:xfrm>
              <a:off x="759508" y="3094376"/>
              <a:ext cx="1890786" cy="1321003"/>
            </a:xfrm>
            <a:prstGeom prst="rect">
              <a:avLst/>
            </a:prstGeom>
          </p:spPr>
          <p:txBody>
            <a:bodyPr wrap="square">
              <a:spAutoFit/>
            </a:bodyPr>
            <a:lstStyle/>
            <a:p>
              <a:pPr algn="ctr">
                <a:lnSpc>
                  <a:spcPct val="130000"/>
                </a:lnSpc>
              </a:pP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Mở</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bài</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gián</a:t>
              </a:r>
              <a:r>
                <a:rPr lang="en-US" altLang="zh-CN" sz="3200" b="1" dirty="0">
                  <a:solidFill>
                    <a:srgbClr val="F1594D"/>
                  </a:solidFill>
                  <a:latin typeface="Calibri" panose="020F0502020204030204" pitchFamily="34" charset="0"/>
                  <a:ea typeface="方正喵呜体" panose="02010600010101010101" pitchFamily="2" charset="-122"/>
                  <a:cs typeface="Calibri" panose="020F0502020204030204" pitchFamily="34" charset="0"/>
                </a:rPr>
                <a:t> </a:t>
              </a:r>
              <a:r>
                <a:rPr lang="en-US" altLang="zh-CN" sz="3200" b="1" dirty="0" err="1">
                  <a:solidFill>
                    <a:srgbClr val="F1594D"/>
                  </a:solidFill>
                  <a:latin typeface="Calibri" panose="020F0502020204030204" pitchFamily="34" charset="0"/>
                  <a:ea typeface="方正喵呜体" panose="02010600010101010101" pitchFamily="2" charset="-122"/>
                  <a:cs typeface="Calibri" panose="020F0502020204030204" pitchFamily="34" charset="0"/>
                </a:rPr>
                <a:t>tiếp</a:t>
              </a:r>
              <a:endParaRPr lang="en-US" altLang="zh-CN" sz="2000" dirty="0">
                <a:solidFill>
                  <a:srgbClr val="F1594D"/>
                </a:solidFill>
                <a:latin typeface="Calibri" panose="020F0502020204030204" pitchFamily="34" charset="0"/>
                <a:ea typeface="方正喵呜体" panose="02010600010101010101" pitchFamily="2" charset="-122"/>
                <a:cs typeface="Calibri" panose="020F0502020204030204" pitchFamily="34" charset="0"/>
              </a:endParaRPr>
            </a:p>
          </p:txBody>
        </p:sp>
      </p:grpSp>
      <p:sp>
        <p:nvSpPr>
          <p:cNvPr id="28" name="淘宝网Chenying0907出品 5">
            <a:extLst>
              <a:ext uri="{FF2B5EF4-FFF2-40B4-BE49-F238E27FC236}">
                <a16:creationId xmlns:a16="http://schemas.microsoft.com/office/drawing/2014/main" id="{C0B56324-A6EF-02A1-8DD9-E81E2581B52E}"/>
              </a:ext>
            </a:extLst>
          </p:cNvPr>
          <p:cNvSpPr>
            <a:spLocks noEditPoints="1"/>
          </p:cNvSpPr>
          <p:nvPr/>
        </p:nvSpPr>
        <p:spPr bwMode="auto">
          <a:xfrm rot="5400000">
            <a:off x="8789280" y="2610984"/>
            <a:ext cx="823913" cy="512763"/>
          </a:xfrm>
          <a:custGeom>
            <a:avLst/>
            <a:gdLst>
              <a:gd name="T0" fmla="*/ 182 w 252"/>
              <a:gd name="T1" fmla="*/ 43 h 157"/>
              <a:gd name="T2" fmla="*/ 181 w 252"/>
              <a:gd name="T3" fmla="*/ 155 h 157"/>
              <a:gd name="T4" fmla="*/ 185 w 252"/>
              <a:gd name="T5" fmla="*/ 151 h 157"/>
              <a:gd name="T6" fmla="*/ 33 w 252"/>
              <a:gd name="T7" fmla="*/ 58 h 157"/>
              <a:gd name="T8" fmla="*/ 239 w 252"/>
              <a:gd name="T9" fmla="*/ 88 h 157"/>
              <a:gd name="T10" fmla="*/ 56 w 252"/>
              <a:gd name="T11" fmla="*/ 71 h 157"/>
              <a:gd name="T12" fmla="*/ 181 w 252"/>
              <a:gd name="T13" fmla="*/ 51 h 157"/>
              <a:gd name="T14" fmla="*/ 193 w 252"/>
              <a:gd name="T15" fmla="*/ 124 h 157"/>
              <a:gd name="T16" fmla="*/ 223 w 252"/>
              <a:gd name="T17" fmla="*/ 86 h 157"/>
              <a:gd name="T18" fmla="*/ 154 w 252"/>
              <a:gd name="T19" fmla="*/ 87 h 157"/>
              <a:gd name="T20" fmla="*/ 166 w 252"/>
              <a:gd name="T21" fmla="*/ 49 h 157"/>
              <a:gd name="T22" fmla="*/ 89 w 252"/>
              <a:gd name="T23" fmla="*/ 64 h 157"/>
              <a:gd name="T24" fmla="*/ 21 w 252"/>
              <a:gd name="T25" fmla="*/ 51 h 157"/>
              <a:gd name="T26" fmla="*/ 224 w 252"/>
              <a:gd name="T27" fmla="*/ 63 h 157"/>
              <a:gd name="T28" fmla="*/ 59 w 252"/>
              <a:gd name="T29" fmla="*/ 59 h 157"/>
              <a:gd name="T30" fmla="*/ 155 w 252"/>
              <a:gd name="T31" fmla="*/ 59 h 157"/>
              <a:gd name="T32" fmla="*/ 32 w 252"/>
              <a:gd name="T33" fmla="*/ 76 h 157"/>
              <a:gd name="T34" fmla="*/ 37 w 252"/>
              <a:gd name="T35" fmla="*/ 85 h 157"/>
              <a:gd name="T36" fmla="*/ 76 w 252"/>
              <a:gd name="T37" fmla="*/ 50 h 157"/>
              <a:gd name="T38" fmla="*/ 134 w 252"/>
              <a:gd name="T39" fmla="*/ 85 h 157"/>
              <a:gd name="T40" fmla="*/ 161 w 252"/>
              <a:gd name="T41" fmla="*/ 60 h 157"/>
              <a:gd name="T42" fmla="*/ 201 w 252"/>
              <a:gd name="T43" fmla="*/ 32 h 157"/>
              <a:gd name="T44" fmla="*/ 154 w 252"/>
              <a:gd name="T45" fmla="*/ 48 h 157"/>
              <a:gd name="T46" fmla="*/ 87 w 252"/>
              <a:gd name="T47" fmla="*/ 75 h 157"/>
              <a:gd name="T48" fmla="*/ 10 w 252"/>
              <a:gd name="T49" fmla="*/ 44 h 157"/>
              <a:gd name="T50" fmla="*/ 133 w 252"/>
              <a:gd name="T51" fmla="*/ 73 h 157"/>
              <a:gd name="T52" fmla="*/ 202 w 252"/>
              <a:gd name="T53" fmla="*/ 56 h 157"/>
              <a:gd name="T54" fmla="*/ 140 w 252"/>
              <a:gd name="T55" fmla="*/ 92 h 157"/>
              <a:gd name="T56" fmla="*/ 93 w 252"/>
              <a:gd name="T57" fmla="*/ 86 h 157"/>
              <a:gd name="T58" fmla="*/ 144 w 252"/>
              <a:gd name="T59" fmla="*/ 70 h 157"/>
              <a:gd name="T60" fmla="*/ 105 w 252"/>
              <a:gd name="T61" fmla="*/ 66 h 157"/>
              <a:gd name="T62" fmla="*/ 152 w 252"/>
              <a:gd name="T63" fmla="*/ 75 h 157"/>
              <a:gd name="T64" fmla="*/ 116 w 252"/>
              <a:gd name="T65" fmla="*/ 66 h 157"/>
              <a:gd name="T66" fmla="*/ 123 w 252"/>
              <a:gd name="T67" fmla="*/ 72 h 157"/>
              <a:gd name="T68" fmla="*/ 86 w 252"/>
              <a:gd name="T69" fmla="*/ 50 h 157"/>
              <a:gd name="T70" fmla="*/ 78 w 252"/>
              <a:gd name="T71" fmla="*/ 64 h 157"/>
              <a:gd name="T72" fmla="*/ 119 w 252"/>
              <a:gd name="T73" fmla="*/ 74 h 157"/>
              <a:gd name="T74" fmla="*/ 22 w 252"/>
              <a:gd name="T75" fmla="*/ 67 h 157"/>
              <a:gd name="T76" fmla="*/ 27 w 252"/>
              <a:gd name="T77" fmla="*/ 60 h 157"/>
              <a:gd name="T78" fmla="*/ 91 w 252"/>
              <a:gd name="T79" fmla="*/ 57 h 157"/>
              <a:gd name="T80" fmla="*/ 162 w 252"/>
              <a:gd name="T81" fmla="*/ 63 h 157"/>
              <a:gd name="T82" fmla="*/ 27 w 252"/>
              <a:gd name="T83" fmla="*/ 47 h 157"/>
              <a:gd name="T84" fmla="*/ 184 w 252"/>
              <a:gd name="T85" fmla="*/ 92 h 157"/>
              <a:gd name="T86" fmla="*/ 201 w 252"/>
              <a:gd name="T87" fmla="*/ 91 h 157"/>
              <a:gd name="T88" fmla="*/ 107 w 252"/>
              <a:gd name="T89" fmla="*/ 76 h 157"/>
              <a:gd name="T90" fmla="*/ 24 w 252"/>
              <a:gd name="T91" fmla="*/ 79 h 157"/>
              <a:gd name="T92" fmla="*/ 39 w 252"/>
              <a:gd name="T93" fmla="*/ 49 h 157"/>
              <a:gd name="T94" fmla="*/ 189 w 252"/>
              <a:gd name="T95" fmla="*/ 94 h 157"/>
              <a:gd name="T96" fmla="*/ 174 w 252"/>
              <a:gd name="T97" fmla="*/ 88 h 157"/>
              <a:gd name="T98" fmla="*/ 13 w 252"/>
              <a:gd name="T99" fmla="*/ 81 h 157"/>
              <a:gd name="T100" fmla="*/ 21 w 252"/>
              <a:gd name="T101" fmla="*/ 74 h 157"/>
              <a:gd name="T102" fmla="*/ 179 w 252"/>
              <a:gd name="T103" fmla="*/ 90 h 157"/>
              <a:gd name="T104" fmla="*/ 126 w 252"/>
              <a:gd name="T105" fmla="*/ 59 h 157"/>
              <a:gd name="T106" fmla="*/ 66 w 252"/>
              <a:gd name="T107" fmla="*/ 65 h 157"/>
              <a:gd name="T108" fmla="*/ 198 w 252"/>
              <a:gd name="T109" fmla="*/ 83 h 157"/>
              <a:gd name="T110" fmla="*/ 47 w 252"/>
              <a:gd name="T111" fmla="*/ 90 h 157"/>
              <a:gd name="T112" fmla="*/ 136 w 252"/>
              <a:gd name="T113" fmla="*/ 79 h 157"/>
              <a:gd name="T114" fmla="*/ 73 w 252"/>
              <a:gd name="T115" fmla="*/ 54 h 157"/>
              <a:gd name="T116" fmla="*/ 187 w 252"/>
              <a:gd name="T117" fmla="*/ 85 h 157"/>
              <a:gd name="T118" fmla="*/ 200 w 252"/>
              <a:gd name="T119" fmla="*/ 44 h 157"/>
              <a:gd name="T120" fmla="*/ 96 w 252"/>
              <a:gd name="T121" fmla="*/ 67 h 157"/>
              <a:gd name="T122" fmla="*/ 29 w 252"/>
              <a:gd name="T12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2" h="157">
                <a:moveTo>
                  <a:pt x="176" y="100"/>
                </a:moveTo>
                <a:cubicBezTo>
                  <a:pt x="176" y="100"/>
                  <a:pt x="175" y="100"/>
                  <a:pt x="174" y="100"/>
                </a:cubicBezTo>
                <a:cubicBezTo>
                  <a:pt x="149" y="100"/>
                  <a:pt x="123" y="100"/>
                  <a:pt x="97" y="100"/>
                </a:cubicBezTo>
                <a:cubicBezTo>
                  <a:pt x="84" y="100"/>
                  <a:pt x="70" y="100"/>
                  <a:pt x="57" y="100"/>
                </a:cubicBezTo>
                <a:cubicBezTo>
                  <a:pt x="51" y="100"/>
                  <a:pt x="45" y="99"/>
                  <a:pt x="39" y="99"/>
                </a:cubicBezTo>
                <a:cubicBezTo>
                  <a:pt x="34" y="99"/>
                  <a:pt x="29" y="99"/>
                  <a:pt x="24" y="99"/>
                </a:cubicBezTo>
                <a:cubicBezTo>
                  <a:pt x="21" y="100"/>
                  <a:pt x="17" y="100"/>
                  <a:pt x="14" y="101"/>
                </a:cubicBezTo>
                <a:cubicBezTo>
                  <a:pt x="13" y="101"/>
                  <a:pt x="11" y="101"/>
                  <a:pt x="10" y="102"/>
                </a:cubicBezTo>
                <a:cubicBezTo>
                  <a:pt x="8" y="103"/>
                  <a:pt x="6" y="102"/>
                  <a:pt x="6" y="100"/>
                </a:cubicBezTo>
                <a:cubicBezTo>
                  <a:pt x="5" y="98"/>
                  <a:pt x="5" y="96"/>
                  <a:pt x="5" y="94"/>
                </a:cubicBezTo>
                <a:cubicBezTo>
                  <a:pt x="4" y="88"/>
                  <a:pt x="4" y="83"/>
                  <a:pt x="3" y="78"/>
                </a:cubicBezTo>
                <a:cubicBezTo>
                  <a:pt x="3" y="71"/>
                  <a:pt x="2" y="65"/>
                  <a:pt x="2" y="58"/>
                </a:cubicBezTo>
                <a:cubicBezTo>
                  <a:pt x="1" y="54"/>
                  <a:pt x="1" y="50"/>
                  <a:pt x="1" y="45"/>
                </a:cubicBezTo>
                <a:cubicBezTo>
                  <a:pt x="1" y="44"/>
                  <a:pt x="0" y="43"/>
                  <a:pt x="0" y="42"/>
                </a:cubicBezTo>
                <a:cubicBezTo>
                  <a:pt x="0" y="41"/>
                  <a:pt x="0" y="40"/>
                  <a:pt x="0" y="40"/>
                </a:cubicBezTo>
                <a:cubicBezTo>
                  <a:pt x="1" y="38"/>
                  <a:pt x="2" y="37"/>
                  <a:pt x="3" y="38"/>
                </a:cubicBezTo>
                <a:cubicBezTo>
                  <a:pt x="6" y="38"/>
                  <a:pt x="8" y="38"/>
                  <a:pt x="10" y="38"/>
                </a:cubicBezTo>
                <a:cubicBezTo>
                  <a:pt x="17" y="39"/>
                  <a:pt x="24" y="40"/>
                  <a:pt x="31" y="41"/>
                </a:cubicBezTo>
                <a:cubicBezTo>
                  <a:pt x="35" y="41"/>
                  <a:pt x="38" y="41"/>
                  <a:pt x="42" y="41"/>
                </a:cubicBezTo>
                <a:cubicBezTo>
                  <a:pt x="65" y="41"/>
                  <a:pt x="89" y="41"/>
                  <a:pt x="112" y="41"/>
                </a:cubicBezTo>
                <a:cubicBezTo>
                  <a:pt x="123" y="41"/>
                  <a:pt x="135" y="41"/>
                  <a:pt x="146" y="42"/>
                </a:cubicBezTo>
                <a:cubicBezTo>
                  <a:pt x="151" y="43"/>
                  <a:pt x="157" y="44"/>
                  <a:pt x="162" y="44"/>
                </a:cubicBezTo>
                <a:cubicBezTo>
                  <a:pt x="164" y="44"/>
                  <a:pt x="167" y="44"/>
                  <a:pt x="169" y="44"/>
                </a:cubicBezTo>
                <a:cubicBezTo>
                  <a:pt x="173" y="44"/>
                  <a:pt x="177" y="44"/>
                  <a:pt x="181" y="43"/>
                </a:cubicBezTo>
                <a:cubicBezTo>
                  <a:pt x="182" y="43"/>
                  <a:pt x="182" y="43"/>
                  <a:pt x="182" y="43"/>
                </a:cubicBezTo>
                <a:cubicBezTo>
                  <a:pt x="182" y="43"/>
                  <a:pt x="182" y="42"/>
                  <a:pt x="182" y="42"/>
                </a:cubicBezTo>
                <a:cubicBezTo>
                  <a:pt x="182" y="38"/>
                  <a:pt x="182" y="35"/>
                  <a:pt x="182" y="31"/>
                </a:cubicBezTo>
                <a:cubicBezTo>
                  <a:pt x="182" y="26"/>
                  <a:pt x="182" y="21"/>
                  <a:pt x="182" y="16"/>
                </a:cubicBezTo>
                <a:cubicBezTo>
                  <a:pt x="182" y="12"/>
                  <a:pt x="183" y="8"/>
                  <a:pt x="183" y="4"/>
                </a:cubicBezTo>
                <a:cubicBezTo>
                  <a:pt x="183" y="4"/>
                  <a:pt x="183" y="4"/>
                  <a:pt x="183" y="3"/>
                </a:cubicBezTo>
                <a:cubicBezTo>
                  <a:pt x="183" y="2"/>
                  <a:pt x="183" y="1"/>
                  <a:pt x="185" y="2"/>
                </a:cubicBezTo>
                <a:cubicBezTo>
                  <a:pt x="185" y="1"/>
                  <a:pt x="186" y="0"/>
                  <a:pt x="187" y="1"/>
                </a:cubicBezTo>
                <a:cubicBezTo>
                  <a:pt x="188" y="1"/>
                  <a:pt x="188" y="1"/>
                  <a:pt x="188" y="1"/>
                </a:cubicBezTo>
                <a:cubicBezTo>
                  <a:pt x="189" y="1"/>
                  <a:pt x="189" y="1"/>
                  <a:pt x="190" y="1"/>
                </a:cubicBezTo>
                <a:cubicBezTo>
                  <a:pt x="190" y="1"/>
                  <a:pt x="191" y="2"/>
                  <a:pt x="192" y="1"/>
                </a:cubicBezTo>
                <a:cubicBezTo>
                  <a:pt x="193" y="1"/>
                  <a:pt x="193" y="2"/>
                  <a:pt x="194" y="2"/>
                </a:cubicBezTo>
                <a:cubicBezTo>
                  <a:pt x="195" y="3"/>
                  <a:pt x="195" y="4"/>
                  <a:pt x="196" y="4"/>
                </a:cubicBezTo>
                <a:cubicBezTo>
                  <a:pt x="200" y="9"/>
                  <a:pt x="203" y="15"/>
                  <a:pt x="207" y="20"/>
                </a:cubicBezTo>
                <a:cubicBezTo>
                  <a:pt x="212" y="28"/>
                  <a:pt x="218" y="37"/>
                  <a:pt x="223" y="45"/>
                </a:cubicBezTo>
                <a:cubicBezTo>
                  <a:pt x="227" y="50"/>
                  <a:pt x="230" y="55"/>
                  <a:pt x="233" y="60"/>
                </a:cubicBezTo>
                <a:cubicBezTo>
                  <a:pt x="236" y="64"/>
                  <a:pt x="239" y="68"/>
                  <a:pt x="242" y="72"/>
                </a:cubicBezTo>
                <a:cubicBezTo>
                  <a:pt x="243" y="73"/>
                  <a:pt x="244" y="74"/>
                  <a:pt x="245" y="75"/>
                </a:cubicBezTo>
                <a:cubicBezTo>
                  <a:pt x="246" y="77"/>
                  <a:pt x="248" y="79"/>
                  <a:pt x="249" y="80"/>
                </a:cubicBezTo>
                <a:cubicBezTo>
                  <a:pt x="252" y="84"/>
                  <a:pt x="252" y="88"/>
                  <a:pt x="249" y="92"/>
                </a:cubicBezTo>
                <a:cubicBezTo>
                  <a:pt x="248" y="95"/>
                  <a:pt x="246" y="97"/>
                  <a:pt x="243" y="100"/>
                </a:cubicBezTo>
                <a:cubicBezTo>
                  <a:pt x="234" y="110"/>
                  <a:pt x="225" y="119"/>
                  <a:pt x="215" y="128"/>
                </a:cubicBezTo>
                <a:cubicBezTo>
                  <a:pt x="208" y="134"/>
                  <a:pt x="201" y="141"/>
                  <a:pt x="193" y="147"/>
                </a:cubicBezTo>
                <a:cubicBezTo>
                  <a:pt x="191" y="149"/>
                  <a:pt x="189" y="151"/>
                  <a:pt x="186" y="153"/>
                </a:cubicBezTo>
                <a:cubicBezTo>
                  <a:pt x="185" y="154"/>
                  <a:pt x="183" y="155"/>
                  <a:pt x="182" y="155"/>
                </a:cubicBezTo>
                <a:cubicBezTo>
                  <a:pt x="181" y="155"/>
                  <a:pt x="181" y="155"/>
                  <a:pt x="181" y="155"/>
                </a:cubicBezTo>
                <a:cubicBezTo>
                  <a:pt x="180" y="156"/>
                  <a:pt x="180" y="157"/>
                  <a:pt x="179" y="156"/>
                </a:cubicBezTo>
                <a:cubicBezTo>
                  <a:pt x="178" y="156"/>
                  <a:pt x="178" y="155"/>
                  <a:pt x="178" y="154"/>
                </a:cubicBezTo>
                <a:cubicBezTo>
                  <a:pt x="178" y="154"/>
                  <a:pt x="178" y="153"/>
                  <a:pt x="177" y="152"/>
                </a:cubicBezTo>
                <a:cubicBezTo>
                  <a:pt x="176" y="152"/>
                  <a:pt x="176" y="151"/>
                  <a:pt x="176" y="151"/>
                </a:cubicBezTo>
                <a:cubicBezTo>
                  <a:pt x="176" y="148"/>
                  <a:pt x="176" y="145"/>
                  <a:pt x="176" y="142"/>
                </a:cubicBezTo>
                <a:cubicBezTo>
                  <a:pt x="176" y="141"/>
                  <a:pt x="176" y="141"/>
                  <a:pt x="176" y="140"/>
                </a:cubicBezTo>
                <a:cubicBezTo>
                  <a:pt x="175" y="139"/>
                  <a:pt x="175" y="138"/>
                  <a:pt x="175" y="138"/>
                </a:cubicBezTo>
                <a:cubicBezTo>
                  <a:pt x="175" y="126"/>
                  <a:pt x="176" y="115"/>
                  <a:pt x="176" y="104"/>
                </a:cubicBezTo>
                <a:cubicBezTo>
                  <a:pt x="176" y="103"/>
                  <a:pt x="176" y="102"/>
                  <a:pt x="176" y="100"/>
                </a:cubicBezTo>
                <a:close/>
                <a:moveTo>
                  <a:pt x="224" y="54"/>
                </a:moveTo>
                <a:cubicBezTo>
                  <a:pt x="223" y="54"/>
                  <a:pt x="223" y="53"/>
                  <a:pt x="223" y="53"/>
                </a:cubicBezTo>
                <a:cubicBezTo>
                  <a:pt x="223" y="53"/>
                  <a:pt x="223" y="53"/>
                  <a:pt x="223" y="53"/>
                </a:cubicBezTo>
                <a:cubicBezTo>
                  <a:pt x="223" y="54"/>
                  <a:pt x="223" y="54"/>
                  <a:pt x="224" y="54"/>
                </a:cubicBezTo>
                <a:cubicBezTo>
                  <a:pt x="224" y="55"/>
                  <a:pt x="224" y="55"/>
                  <a:pt x="225" y="56"/>
                </a:cubicBezTo>
                <a:cubicBezTo>
                  <a:pt x="225" y="56"/>
                  <a:pt x="225" y="56"/>
                  <a:pt x="225" y="56"/>
                </a:cubicBezTo>
                <a:cubicBezTo>
                  <a:pt x="227" y="59"/>
                  <a:pt x="228" y="61"/>
                  <a:pt x="230" y="64"/>
                </a:cubicBezTo>
                <a:cubicBezTo>
                  <a:pt x="230" y="64"/>
                  <a:pt x="230" y="64"/>
                  <a:pt x="231" y="64"/>
                </a:cubicBezTo>
                <a:cubicBezTo>
                  <a:pt x="232" y="66"/>
                  <a:pt x="233" y="67"/>
                  <a:pt x="234" y="68"/>
                </a:cubicBezTo>
                <a:cubicBezTo>
                  <a:pt x="235" y="68"/>
                  <a:pt x="235" y="68"/>
                  <a:pt x="235" y="69"/>
                </a:cubicBezTo>
                <a:cubicBezTo>
                  <a:pt x="232" y="65"/>
                  <a:pt x="228" y="60"/>
                  <a:pt x="225" y="56"/>
                </a:cubicBezTo>
                <a:cubicBezTo>
                  <a:pt x="225" y="56"/>
                  <a:pt x="225" y="56"/>
                  <a:pt x="225" y="56"/>
                </a:cubicBezTo>
                <a:cubicBezTo>
                  <a:pt x="224" y="55"/>
                  <a:pt x="224" y="55"/>
                  <a:pt x="224" y="54"/>
                </a:cubicBezTo>
                <a:close/>
                <a:moveTo>
                  <a:pt x="183" y="152"/>
                </a:moveTo>
                <a:cubicBezTo>
                  <a:pt x="183" y="152"/>
                  <a:pt x="183" y="152"/>
                  <a:pt x="183" y="152"/>
                </a:cubicBezTo>
                <a:cubicBezTo>
                  <a:pt x="184" y="152"/>
                  <a:pt x="185" y="151"/>
                  <a:pt x="185" y="151"/>
                </a:cubicBezTo>
                <a:cubicBezTo>
                  <a:pt x="187" y="149"/>
                  <a:pt x="189" y="148"/>
                  <a:pt x="191" y="146"/>
                </a:cubicBezTo>
                <a:cubicBezTo>
                  <a:pt x="199" y="139"/>
                  <a:pt x="206" y="133"/>
                  <a:pt x="214" y="126"/>
                </a:cubicBezTo>
                <a:cubicBezTo>
                  <a:pt x="224" y="117"/>
                  <a:pt x="233" y="108"/>
                  <a:pt x="242" y="98"/>
                </a:cubicBezTo>
                <a:cubicBezTo>
                  <a:pt x="244" y="96"/>
                  <a:pt x="246" y="93"/>
                  <a:pt x="247" y="91"/>
                </a:cubicBezTo>
                <a:cubicBezTo>
                  <a:pt x="248" y="89"/>
                  <a:pt x="248" y="88"/>
                  <a:pt x="249" y="87"/>
                </a:cubicBezTo>
                <a:cubicBezTo>
                  <a:pt x="249" y="85"/>
                  <a:pt x="248" y="84"/>
                  <a:pt x="248" y="83"/>
                </a:cubicBezTo>
                <a:cubicBezTo>
                  <a:pt x="248" y="84"/>
                  <a:pt x="248" y="85"/>
                  <a:pt x="247" y="85"/>
                </a:cubicBezTo>
                <a:cubicBezTo>
                  <a:pt x="247" y="88"/>
                  <a:pt x="246" y="91"/>
                  <a:pt x="243" y="93"/>
                </a:cubicBezTo>
                <a:cubicBezTo>
                  <a:pt x="239" y="97"/>
                  <a:pt x="235" y="102"/>
                  <a:pt x="230" y="106"/>
                </a:cubicBezTo>
                <a:cubicBezTo>
                  <a:pt x="219" y="116"/>
                  <a:pt x="208" y="125"/>
                  <a:pt x="198" y="136"/>
                </a:cubicBezTo>
                <a:cubicBezTo>
                  <a:pt x="196" y="138"/>
                  <a:pt x="194" y="140"/>
                  <a:pt x="193" y="142"/>
                </a:cubicBezTo>
                <a:cubicBezTo>
                  <a:pt x="191" y="143"/>
                  <a:pt x="190" y="145"/>
                  <a:pt x="189" y="146"/>
                </a:cubicBezTo>
                <a:cubicBezTo>
                  <a:pt x="188" y="147"/>
                  <a:pt x="187" y="147"/>
                  <a:pt x="186" y="147"/>
                </a:cubicBezTo>
                <a:cubicBezTo>
                  <a:pt x="186" y="147"/>
                  <a:pt x="186" y="147"/>
                  <a:pt x="185" y="148"/>
                </a:cubicBezTo>
                <a:cubicBezTo>
                  <a:pt x="185" y="149"/>
                  <a:pt x="184" y="150"/>
                  <a:pt x="183" y="152"/>
                </a:cubicBezTo>
                <a:close/>
                <a:moveTo>
                  <a:pt x="31" y="47"/>
                </a:moveTo>
                <a:cubicBezTo>
                  <a:pt x="30" y="49"/>
                  <a:pt x="29" y="51"/>
                  <a:pt x="29" y="52"/>
                </a:cubicBezTo>
                <a:cubicBezTo>
                  <a:pt x="28" y="52"/>
                  <a:pt x="28" y="53"/>
                  <a:pt x="28" y="53"/>
                </a:cubicBezTo>
                <a:cubicBezTo>
                  <a:pt x="29" y="54"/>
                  <a:pt x="29" y="55"/>
                  <a:pt x="30" y="56"/>
                </a:cubicBezTo>
                <a:cubicBezTo>
                  <a:pt x="30" y="55"/>
                  <a:pt x="31" y="55"/>
                  <a:pt x="31" y="54"/>
                </a:cubicBezTo>
                <a:cubicBezTo>
                  <a:pt x="31" y="54"/>
                  <a:pt x="32" y="53"/>
                  <a:pt x="33" y="52"/>
                </a:cubicBezTo>
                <a:cubicBezTo>
                  <a:pt x="33" y="51"/>
                  <a:pt x="33" y="51"/>
                  <a:pt x="34" y="51"/>
                </a:cubicBezTo>
                <a:cubicBezTo>
                  <a:pt x="35" y="50"/>
                  <a:pt x="36" y="51"/>
                  <a:pt x="36" y="52"/>
                </a:cubicBezTo>
                <a:cubicBezTo>
                  <a:pt x="36" y="52"/>
                  <a:pt x="36" y="53"/>
                  <a:pt x="35" y="53"/>
                </a:cubicBezTo>
                <a:cubicBezTo>
                  <a:pt x="35" y="55"/>
                  <a:pt x="34" y="57"/>
                  <a:pt x="33" y="58"/>
                </a:cubicBezTo>
                <a:cubicBezTo>
                  <a:pt x="32" y="59"/>
                  <a:pt x="32" y="60"/>
                  <a:pt x="33" y="60"/>
                </a:cubicBezTo>
                <a:cubicBezTo>
                  <a:pt x="33" y="60"/>
                  <a:pt x="33" y="61"/>
                  <a:pt x="34" y="61"/>
                </a:cubicBezTo>
                <a:cubicBezTo>
                  <a:pt x="35" y="59"/>
                  <a:pt x="36" y="58"/>
                  <a:pt x="37" y="56"/>
                </a:cubicBezTo>
                <a:cubicBezTo>
                  <a:pt x="37" y="56"/>
                  <a:pt x="37" y="55"/>
                  <a:pt x="37" y="55"/>
                </a:cubicBezTo>
                <a:cubicBezTo>
                  <a:pt x="37" y="53"/>
                  <a:pt x="37" y="51"/>
                  <a:pt x="37" y="50"/>
                </a:cubicBezTo>
                <a:cubicBezTo>
                  <a:pt x="37" y="49"/>
                  <a:pt x="36" y="48"/>
                  <a:pt x="36" y="47"/>
                </a:cubicBezTo>
                <a:cubicBezTo>
                  <a:pt x="34" y="47"/>
                  <a:pt x="32" y="47"/>
                  <a:pt x="31" y="47"/>
                </a:cubicBezTo>
                <a:close/>
                <a:moveTo>
                  <a:pt x="7" y="46"/>
                </a:moveTo>
                <a:cubicBezTo>
                  <a:pt x="7" y="46"/>
                  <a:pt x="7" y="46"/>
                  <a:pt x="7" y="46"/>
                </a:cubicBezTo>
                <a:cubicBezTo>
                  <a:pt x="7" y="54"/>
                  <a:pt x="7" y="61"/>
                  <a:pt x="7" y="68"/>
                </a:cubicBezTo>
                <a:cubicBezTo>
                  <a:pt x="7" y="69"/>
                  <a:pt x="7" y="70"/>
                  <a:pt x="7" y="71"/>
                </a:cubicBezTo>
                <a:cubicBezTo>
                  <a:pt x="8" y="74"/>
                  <a:pt x="9" y="77"/>
                  <a:pt x="10" y="81"/>
                </a:cubicBezTo>
                <a:cubicBezTo>
                  <a:pt x="10" y="82"/>
                  <a:pt x="10" y="83"/>
                  <a:pt x="9" y="83"/>
                </a:cubicBezTo>
                <a:cubicBezTo>
                  <a:pt x="9" y="84"/>
                  <a:pt x="8" y="84"/>
                  <a:pt x="8" y="84"/>
                </a:cubicBezTo>
                <a:cubicBezTo>
                  <a:pt x="9" y="85"/>
                  <a:pt x="9" y="86"/>
                  <a:pt x="10" y="87"/>
                </a:cubicBezTo>
                <a:cubicBezTo>
                  <a:pt x="10" y="87"/>
                  <a:pt x="10" y="86"/>
                  <a:pt x="10" y="86"/>
                </a:cubicBezTo>
                <a:cubicBezTo>
                  <a:pt x="10" y="83"/>
                  <a:pt x="10" y="79"/>
                  <a:pt x="10" y="76"/>
                </a:cubicBezTo>
                <a:cubicBezTo>
                  <a:pt x="10" y="76"/>
                  <a:pt x="10" y="76"/>
                  <a:pt x="10" y="75"/>
                </a:cubicBezTo>
                <a:cubicBezTo>
                  <a:pt x="9" y="75"/>
                  <a:pt x="9" y="74"/>
                  <a:pt x="9" y="73"/>
                </a:cubicBezTo>
                <a:cubicBezTo>
                  <a:pt x="10" y="72"/>
                  <a:pt x="10" y="72"/>
                  <a:pt x="10" y="71"/>
                </a:cubicBezTo>
                <a:cubicBezTo>
                  <a:pt x="9" y="69"/>
                  <a:pt x="9" y="66"/>
                  <a:pt x="9" y="63"/>
                </a:cubicBezTo>
                <a:cubicBezTo>
                  <a:pt x="8" y="60"/>
                  <a:pt x="8" y="56"/>
                  <a:pt x="8" y="53"/>
                </a:cubicBezTo>
                <a:cubicBezTo>
                  <a:pt x="7" y="51"/>
                  <a:pt x="7" y="48"/>
                  <a:pt x="7" y="46"/>
                </a:cubicBezTo>
                <a:close/>
                <a:moveTo>
                  <a:pt x="239" y="89"/>
                </a:moveTo>
                <a:cubicBezTo>
                  <a:pt x="239" y="88"/>
                  <a:pt x="239" y="88"/>
                  <a:pt x="239" y="88"/>
                </a:cubicBezTo>
                <a:cubicBezTo>
                  <a:pt x="238" y="88"/>
                  <a:pt x="237" y="88"/>
                  <a:pt x="236" y="88"/>
                </a:cubicBezTo>
                <a:cubicBezTo>
                  <a:pt x="236" y="88"/>
                  <a:pt x="236" y="88"/>
                  <a:pt x="235" y="88"/>
                </a:cubicBezTo>
                <a:cubicBezTo>
                  <a:pt x="234" y="89"/>
                  <a:pt x="234" y="88"/>
                  <a:pt x="233" y="88"/>
                </a:cubicBezTo>
                <a:cubicBezTo>
                  <a:pt x="233" y="88"/>
                  <a:pt x="233" y="88"/>
                  <a:pt x="232" y="87"/>
                </a:cubicBezTo>
                <a:cubicBezTo>
                  <a:pt x="232" y="88"/>
                  <a:pt x="232" y="88"/>
                  <a:pt x="232" y="88"/>
                </a:cubicBezTo>
                <a:cubicBezTo>
                  <a:pt x="230" y="91"/>
                  <a:pt x="228" y="93"/>
                  <a:pt x="226" y="96"/>
                </a:cubicBezTo>
                <a:cubicBezTo>
                  <a:pt x="225" y="97"/>
                  <a:pt x="225" y="98"/>
                  <a:pt x="225" y="99"/>
                </a:cubicBezTo>
                <a:cubicBezTo>
                  <a:pt x="225" y="99"/>
                  <a:pt x="225" y="98"/>
                  <a:pt x="226" y="98"/>
                </a:cubicBezTo>
                <a:cubicBezTo>
                  <a:pt x="227" y="97"/>
                  <a:pt x="227" y="96"/>
                  <a:pt x="229" y="96"/>
                </a:cubicBezTo>
                <a:cubicBezTo>
                  <a:pt x="229" y="96"/>
                  <a:pt x="229" y="96"/>
                  <a:pt x="229" y="96"/>
                </a:cubicBezTo>
                <a:cubicBezTo>
                  <a:pt x="232" y="94"/>
                  <a:pt x="236" y="91"/>
                  <a:pt x="239" y="89"/>
                </a:cubicBezTo>
                <a:close/>
                <a:moveTo>
                  <a:pt x="64" y="83"/>
                </a:moveTo>
                <a:cubicBezTo>
                  <a:pt x="64" y="83"/>
                  <a:pt x="64" y="83"/>
                  <a:pt x="65" y="83"/>
                </a:cubicBezTo>
                <a:cubicBezTo>
                  <a:pt x="66" y="83"/>
                  <a:pt x="67" y="83"/>
                  <a:pt x="68" y="83"/>
                </a:cubicBezTo>
                <a:cubicBezTo>
                  <a:pt x="69" y="83"/>
                  <a:pt x="69" y="82"/>
                  <a:pt x="70" y="82"/>
                </a:cubicBezTo>
                <a:cubicBezTo>
                  <a:pt x="71" y="79"/>
                  <a:pt x="73" y="76"/>
                  <a:pt x="74" y="74"/>
                </a:cubicBezTo>
                <a:cubicBezTo>
                  <a:pt x="75" y="73"/>
                  <a:pt x="75" y="73"/>
                  <a:pt x="75" y="73"/>
                </a:cubicBezTo>
                <a:cubicBezTo>
                  <a:pt x="74" y="72"/>
                  <a:pt x="73" y="72"/>
                  <a:pt x="73" y="72"/>
                </a:cubicBezTo>
                <a:cubicBezTo>
                  <a:pt x="72" y="72"/>
                  <a:pt x="71" y="72"/>
                  <a:pt x="71" y="73"/>
                </a:cubicBezTo>
                <a:cubicBezTo>
                  <a:pt x="69" y="76"/>
                  <a:pt x="67" y="79"/>
                  <a:pt x="64" y="82"/>
                </a:cubicBezTo>
                <a:cubicBezTo>
                  <a:pt x="64" y="82"/>
                  <a:pt x="64" y="83"/>
                  <a:pt x="64" y="83"/>
                </a:cubicBezTo>
                <a:close/>
                <a:moveTo>
                  <a:pt x="53" y="83"/>
                </a:moveTo>
                <a:cubicBezTo>
                  <a:pt x="56" y="79"/>
                  <a:pt x="59" y="74"/>
                  <a:pt x="62" y="70"/>
                </a:cubicBezTo>
                <a:cubicBezTo>
                  <a:pt x="60" y="70"/>
                  <a:pt x="59" y="69"/>
                  <a:pt x="58" y="69"/>
                </a:cubicBezTo>
                <a:cubicBezTo>
                  <a:pt x="57" y="70"/>
                  <a:pt x="57" y="71"/>
                  <a:pt x="56" y="71"/>
                </a:cubicBezTo>
                <a:cubicBezTo>
                  <a:pt x="55" y="74"/>
                  <a:pt x="53" y="77"/>
                  <a:pt x="52" y="80"/>
                </a:cubicBezTo>
                <a:cubicBezTo>
                  <a:pt x="52" y="80"/>
                  <a:pt x="51" y="80"/>
                  <a:pt x="52" y="81"/>
                </a:cubicBezTo>
                <a:cubicBezTo>
                  <a:pt x="52" y="81"/>
                  <a:pt x="52" y="82"/>
                  <a:pt x="53" y="83"/>
                </a:cubicBezTo>
                <a:close/>
                <a:moveTo>
                  <a:pt x="44" y="52"/>
                </a:moveTo>
                <a:cubicBezTo>
                  <a:pt x="45" y="53"/>
                  <a:pt x="46" y="55"/>
                  <a:pt x="47" y="56"/>
                </a:cubicBezTo>
                <a:cubicBezTo>
                  <a:pt x="49" y="54"/>
                  <a:pt x="50" y="53"/>
                  <a:pt x="51" y="51"/>
                </a:cubicBezTo>
                <a:cubicBezTo>
                  <a:pt x="51" y="51"/>
                  <a:pt x="51" y="51"/>
                  <a:pt x="51" y="50"/>
                </a:cubicBezTo>
                <a:cubicBezTo>
                  <a:pt x="51" y="49"/>
                  <a:pt x="51" y="48"/>
                  <a:pt x="51" y="47"/>
                </a:cubicBezTo>
                <a:cubicBezTo>
                  <a:pt x="50" y="47"/>
                  <a:pt x="48" y="47"/>
                  <a:pt x="47" y="47"/>
                </a:cubicBezTo>
                <a:cubicBezTo>
                  <a:pt x="46" y="49"/>
                  <a:pt x="45" y="50"/>
                  <a:pt x="44" y="52"/>
                </a:cubicBezTo>
                <a:close/>
                <a:moveTo>
                  <a:pt x="38" y="73"/>
                </a:moveTo>
                <a:cubicBezTo>
                  <a:pt x="37" y="74"/>
                  <a:pt x="37" y="74"/>
                  <a:pt x="36" y="75"/>
                </a:cubicBezTo>
                <a:cubicBezTo>
                  <a:pt x="35" y="77"/>
                  <a:pt x="33" y="79"/>
                  <a:pt x="33" y="81"/>
                </a:cubicBezTo>
                <a:cubicBezTo>
                  <a:pt x="33" y="81"/>
                  <a:pt x="32" y="81"/>
                  <a:pt x="32" y="81"/>
                </a:cubicBezTo>
                <a:cubicBezTo>
                  <a:pt x="32" y="82"/>
                  <a:pt x="31" y="83"/>
                  <a:pt x="31" y="83"/>
                </a:cubicBezTo>
                <a:cubicBezTo>
                  <a:pt x="31" y="84"/>
                  <a:pt x="32" y="85"/>
                  <a:pt x="32" y="85"/>
                </a:cubicBezTo>
                <a:cubicBezTo>
                  <a:pt x="33" y="86"/>
                  <a:pt x="34" y="86"/>
                  <a:pt x="34" y="85"/>
                </a:cubicBezTo>
                <a:cubicBezTo>
                  <a:pt x="35" y="83"/>
                  <a:pt x="36" y="81"/>
                  <a:pt x="37" y="79"/>
                </a:cubicBezTo>
                <a:cubicBezTo>
                  <a:pt x="38" y="78"/>
                  <a:pt x="39" y="76"/>
                  <a:pt x="39" y="75"/>
                </a:cubicBezTo>
                <a:cubicBezTo>
                  <a:pt x="39" y="74"/>
                  <a:pt x="39" y="74"/>
                  <a:pt x="38" y="73"/>
                </a:cubicBezTo>
                <a:close/>
                <a:moveTo>
                  <a:pt x="170" y="51"/>
                </a:moveTo>
                <a:cubicBezTo>
                  <a:pt x="172" y="50"/>
                  <a:pt x="173" y="51"/>
                  <a:pt x="174" y="52"/>
                </a:cubicBezTo>
                <a:cubicBezTo>
                  <a:pt x="176" y="53"/>
                  <a:pt x="177" y="54"/>
                  <a:pt x="179" y="55"/>
                </a:cubicBezTo>
                <a:cubicBezTo>
                  <a:pt x="179" y="55"/>
                  <a:pt x="180" y="55"/>
                  <a:pt x="180" y="56"/>
                </a:cubicBezTo>
                <a:cubicBezTo>
                  <a:pt x="181" y="54"/>
                  <a:pt x="181" y="53"/>
                  <a:pt x="181" y="51"/>
                </a:cubicBezTo>
                <a:cubicBezTo>
                  <a:pt x="177" y="49"/>
                  <a:pt x="173" y="48"/>
                  <a:pt x="169" y="49"/>
                </a:cubicBezTo>
                <a:cubicBezTo>
                  <a:pt x="169" y="49"/>
                  <a:pt x="170" y="50"/>
                  <a:pt x="170" y="51"/>
                </a:cubicBezTo>
                <a:close/>
                <a:moveTo>
                  <a:pt x="161" y="81"/>
                </a:moveTo>
                <a:cubicBezTo>
                  <a:pt x="160" y="80"/>
                  <a:pt x="159" y="81"/>
                  <a:pt x="159" y="81"/>
                </a:cubicBezTo>
                <a:cubicBezTo>
                  <a:pt x="158" y="82"/>
                  <a:pt x="157" y="84"/>
                  <a:pt x="156" y="85"/>
                </a:cubicBezTo>
                <a:cubicBezTo>
                  <a:pt x="157" y="87"/>
                  <a:pt x="159" y="90"/>
                  <a:pt x="161" y="92"/>
                </a:cubicBezTo>
                <a:cubicBezTo>
                  <a:pt x="161" y="91"/>
                  <a:pt x="161" y="82"/>
                  <a:pt x="161" y="81"/>
                </a:cubicBezTo>
                <a:close/>
                <a:moveTo>
                  <a:pt x="11" y="99"/>
                </a:moveTo>
                <a:cubicBezTo>
                  <a:pt x="11" y="97"/>
                  <a:pt x="11" y="96"/>
                  <a:pt x="11" y="94"/>
                </a:cubicBezTo>
                <a:cubicBezTo>
                  <a:pt x="11" y="93"/>
                  <a:pt x="11" y="93"/>
                  <a:pt x="10" y="92"/>
                </a:cubicBezTo>
                <a:cubicBezTo>
                  <a:pt x="9" y="91"/>
                  <a:pt x="9" y="89"/>
                  <a:pt x="8" y="88"/>
                </a:cubicBezTo>
                <a:cubicBezTo>
                  <a:pt x="7" y="88"/>
                  <a:pt x="7" y="87"/>
                  <a:pt x="7" y="87"/>
                </a:cubicBezTo>
                <a:cubicBezTo>
                  <a:pt x="7" y="88"/>
                  <a:pt x="7" y="89"/>
                  <a:pt x="7" y="90"/>
                </a:cubicBezTo>
                <a:cubicBezTo>
                  <a:pt x="7" y="93"/>
                  <a:pt x="7" y="96"/>
                  <a:pt x="8" y="99"/>
                </a:cubicBezTo>
                <a:cubicBezTo>
                  <a:pt x="8" y="99"/>
                  <a:pt x="8" y="99"/>
                  <a:pt x="8" y="100"/>
                </a:cubicBezTo>
                <a:cubicBezTo>
                  <a:pt x="9" y="99"/>
                  <a:pt x="10" y="99"/>
                  <a:pt x="11" y="99"/>
                </a:cubicBezTo>
                <a:close/>
                <a:moveTo>
                  <a:pt x="223" y="73"/>
                </a:moveTo>
                <a:cubicBezTo>
                  <a:pt x="222" y="74"/>
                  <a:pt x="221" y="76"/>
                  <a:pt x="220" y="77"/>
                </a:cubicBezTo>
                <a:cubicBezTo>
                  <a:pt x="219" y="78"/>
                  <a:pt x="218" y="80"/>
                  <a:pt x="219" y="82"/>
                </a:cubicBezTo>
                <a:cubicBezTo>
                  <a:pt x="219" y="82"/>
                  <a:pt x="219" y="83"/>
                  <a:pt x="219" y="83"/>
                </a:cubicBezTo>
                <a:cubicBezTo>
                  <a:pt x="219" y="83"/>
                  <a:pt x="219" y="84"/>
                  <a:pt x="219" y="84"/>
                </a:cubicBezTo>
                <a:cubicBezTo>
                  <a:pt x="221" y="82"/>
                  <a:pt x="223" y="80"/>
                  <a:pt x="224" y="79"/>
                </a:cubicBezTo>
                <a:cubicBezTo>
                  <a:pt x="224" y="79"/>
                  <a:pt x="225" y="78"/>
                  <a:pt x="225" y="78"/>
                </a:cubicBezTo>
                <a:cubicBezTo>
                  <a:pt x="225" y="76"/>
                  <a:pt x="225" y="75"/>
                  <a:pt x="223" y="73"/>
                </a:cubicBezTo>
                <a:close/>
                <a:moveTo>
                  <a:pt x="193" y="124"/>
                </a:moveTo>
                <a:cubicBezTo>
                  <a:pt x="193" y="125"/>
                  <a:pt x="193" y="125"/>
                  <a:pt x="193" y="125"/>
                </a:cubicBezTo>
                <a:cubicBezTo>
                  <a:pt x="193" y="124"/>
                  <a:pt x="193" y="124"/>
                  <a:pt x="193" y="124"/>
                </a:cubicBezTo>
                <a:cubicBezTo>
                  <a:pt x="195" y="121"/>
                  <a:pt x="197" y="118"/>
                  <a:pt x="199" y="116"/>
                </a:cubicBezTo>
                <a:cubicBezTo>
                  <a:pt x="200" y="115"/>
                  <a:pt x="200" y="114"/>
                  <a:pt x="199" y="113"/>
                </a:cubicBezTo>
                <a:cubicBezTo>
                  <a:pt x="199" y="113"/>
                  <a:pt x="198" y="113"/>
                  <a:pt x="198" y="113"/>
                </a:cubicBezTo>
                <a:cubicBezTo>
                  <a:pt x="196" y="114"/>
                  <a:pt x="195" y="116"/>
                  <a:pt x="193" y="118"/>
                </a:cubicBezTo>
                <a:cubicBezTo>
                  <a:pt x="193" y="118"/>
                  <a:pt x="193" y="118"/>
                  <a:pt x="193" y="119"/>
                </a:cubicBezTo>
                <a:cubicBezTo>
                  <a:pt x="193" y="121"/>
                  <a:pt x="193" y="123"/>
                  <a:pt x="193" y="124"/>
                </a:cubicBezTo>
                <a:close/>
                <a:moveTo>
                  <a:pt x="142" y="45"/>
                </a:moveTo>
                <a:cubicBezTo>
                  <a:pt x="142" y="45"/>
                  <a:pt x="142" y="45"/>
                  <a:pt x="142" y="45"/>
                </a:cubicBezTo>
                <a:cubicBezTo>
                  <a:pt x="141" y="45"/>
                  <a:pt x="141" y="44"/>
                  <a:pt x="141" y="44"/>
                </a:cubicBezTo>
                <a:cubicBezTo>
                  <a:pt x="137" y="44"/>
                  <a:pt x="132" y="44"/>
                  <a:pt x="128" y="44"/>
                </a:cubicBezTo>
                <a:cubicBezTo>
                  <a:pt x="118" y="43"/>
                  <a:pt x="107" y="43"/>
                  <a:pt x="97" y="43"/>
                </a:cubicBezTo>
                <a:cubicBezTo>
                  <a:pt x="97" y="43"/>
                  <a:pt x="96" y="43"/>
                  <a:pt x="96" y="43"/>
                </a:cubicBezTo>
                <a:cubicBezTo>
                  <a:pt x="95" y="43"/>
                  <a:pt x="95" y="44"/>
                  <a:pt x="96" y="44"/>
                </a:cubicBezTo>
                <a:cubicBezTo>
                  <a:pt x="96" y="44"/>
                  <a:pt x="97" y="44"/>
                  <a:pt x="98" y="44"/>
                </a:cubicBezTo>
                <a:cubicBezTo>
                  <a:pt x="109" y="44"/>
                  <a:pt x="121" y="44"/>
                  <a:pt x="133" y="45"/>
                </a:cubicBezTo>
                <a:cubicBezTo>
                  <a:pt x="136" y="45"/>
                  <a:pt x="139" y="45"/>
                  <a:pt x="142" y="45"/>
                </a:cubicBezTo>
                <a:close/>
                <a:moveTo>
                  <a:pt x="217" y="97"/>
                </a:moveTo>
                <a:cubicBezTo>
                  <a:pt x="219" y="96"/>
                  <a:pt x="220" y="95"/>
                  <a:pt x="221" y="93"/>
                </a:cubicBezTo>
                <a:cubicBezTo>
                  <a:pt x="222" y="92"/>
                  <a:pt x="223" y="91"/>
                  <a:pt x="224" y="90"/>
                </a:cubicBezTo>
                <a:cubicBezTo>
                  <a:pt x="224" y="89"/>
                  <a:pt x="224" y="87"/>
                  <a:pt x="224" y="86"/>
                </a:cubicBezTo>
                <a:cubicBezTo>
                  <a:pt x="224" y="86"/>
                  <a:pt x="224" y="86"/>
                  <a:pt x="224" y="86"/>
                </a:cubicBezTo>
                <a:cubicBezTo>
                  <a:pt x="224" y="86"/>
                  <a:pt x="224" y="85"/>
                  <a:pt x="224" y="85"/>
                </a:cubicBezTo>
                <a:cubicBezTo>
                  <a:pt x="224" y="85"/>
                  <a:pt x="224" y="86"/>
                  <a:pt x="223" y="86"/>
                </a:cubicBezTo>
                <a:cubicBezTo>
                  <a:pt x="221" y="88"/>
                  <a:pt x="219" y="91"/>
                  <a:pt x="217" y="94"/>
                </a:cubicBezTo>
                <a:cubicBezTo>
                  <a:pt x="217" y="95"/>
                  <a:pt x="216" y="95"/>
                  <a:pt x="217" y="96"/>
                </a:cubicBezTo>
                <a:cubicBezTo>
                  <a:pt x="217" y="97"/>
                  <a:pt x="217" y="97"/>
                  <a:pt x="217" y="97"/>
                </a:cubicBezTo>
                <a:close/>
                <a:moveTo>
                  <a:pt x="214" y="62"/>
                </a:moveTo>
                <a:cubicBezTo>
                  <a:pt x="214" y="62"/>
                  <a:pt x="214" y="62"/>
                  <a:pt x="214" y="62"/>
                </a:cubicBezTo>
                <a:cubicBezTo>
                  <a:pt x="212" y="64"/>
                  <a:pt x="209" y="66"/>
                  <a:pt x="207" y="69"/>
                </a:cubicBezTo>
                <a:cubicBezTo>
                  <a:pt x="208" y="70"/>
                  <a:pt x="209" y="71"/>
                  <a:pt x="209" y="72"/>
                </a:cubicBezTo>
                <a:cubicBezTo>
                  <a:pt x="211" y="70"/>
                  <a:pt x="212" y="68"/>
                  <a:pt x="214" y="66"/>
                </a:cubicBezTo>
                <a:cubicBezTo>
                  <a:pt x="214" y="66"/>
                  <a:pt x="214" y="66"/>
                  <a:pt x="214" y="66"/>
                </a:cubicBezTo>
                <a:cubicBezTo>
                  <a:pt x="214" y="64"/>
                  <a:pt x="214" y="63"/>
                  <a:pt x="214" y="62"/>
                </a:cubicBezTo>
                <a:close/>
                <a:moveTo>
                  <a:pt x="44" y="90"/>
                </a:moveTo>
                <a:cubicBezTo>
                  <a:pt x="42" y="90"/>
                  <a:pt x="42" y="90"/>
                  <a:pt x="41" y="91"/>
                </a:cubicBezTo>
                <a:cubicBezTo>
                  <a:pt x="40" y="92"/>
                  <a:pt x="38" y="92"/>
                  <a:pt x="37" y="91"/>
                </a:cubicBezTo>
                <a:cubicBezTo>
                  <a:pt x="35" y="91"/>
                  <a:pt x="34" y="91"/>
                  <a:pt x="32" y="91"/>
                </a:cubicBezTo>
                <a:cubicBezTo>
                  <a:pt x="31" y="91"/>
                  <a:pt x="30" y="91"/>
                  <a:pt x="29" y="91"/>
                </a:cubicBezTo>
                <a:cubicBezTo>
                  <a:pt x="28" y="91"/>
                  <a:pt x="26" y="91"/>
                  <a:pt x="25" y="92"/>
                </a:cubicBezTo>
                <a:cubicBezTo>
                  <a:pt x="25" y="92"/>
                  <a:pt x="25" y="92"/>
                  <a:pt x="25" y="92"/>
                </a:cubicBezTo>
                <a:cubicBezTo>
                  <a:pt x="27" y="92"/>
                  <a:pt x="30" y="93"/>
                  <a:pt x="32" y="93"/>
                </a:cubicBezTo>
                <a:cubicBezTo>
                  <a:pt x="34" y="93"/>
                  <a:pt x="37" y="93"/>
                  <a:pt x="39" y="93"/>
                </a:cubicBezTo>
                <a:cubicBezTo>
                  <a:pt x="40" y="93"/>
                  <a:pt x="41" y="93"/>
                  <a:pt x="42" y="93"/>
                </a:cubicBezTo>
                <a:cubicBezTo>
                  <a:pt x="42" y="93"/>
                  <a:pt x="43" y="93"/>
                  <a:pt x="43" y="92"/>
                </a:cubicBezTo>
                <a:cubicBezTo>
                  <a:pt x="43" y="91"/>
                  <a:pt x="44" y="91"/>
                  <a:pt x="44" y="90"/>
                </a:cubicBezTo>
                <a:close/>
                <a:moveTo>
                  <a:pt x="148" y="92"/>
                </a:moveTo>
                <a:cubicBezTo>
                  <a:pt x="151" y="93"/>
                  <a:pt x="157" y="93"/>
                  <a:pt x="158" y="92"/>
                </a:cubicBezTo>
                <a:cubicBezTo>
                  <a:pt x="157" y="90"/>
                  <a:pt x="155" y="89"/>
                  <a:pt x="154" y="87"/>
                </a:cubicBezTo>
                <a:cubicBezTo>
                  <a:pt x="152" y="89"/>
                  <a:pt x="150" y="90"/>
                  <a:pt x="148" y="92"/>
                </a:cubicBezTo>
                <a:close/>
                <a:moveTo>
                  <a:pt x="51" y="68"/>
                </a:moveTo>
                <a:cubicBezTo>
                  <a:pt x="50" y="67"/>
                  <a:pt x="50" y="65"/>
                  <a:pt x="49" y="64"/>
                </a:cubicBezTo>
                <a:cubicBezTo>
                  <a:pt x="47" y="66"/>
                  <a:pt x="46" y="68"/>
                  <a:pt x="45" y="70"/>
                </a:cubicBezTo>
                <a:cubicBezTo>
                  <a:pt x="46" y="71"/>
                  <a:pt x="47" y="72"/>
                  <a:pt x="47" y="73"/>
                </a:cubicBezTo>
                <a:cubicBezTo>
                  <a:pt x="49" y="71"/>
                  <a:pt x="50" y="70"/>
                  <a:pt x="51" y="68"/>
                </a:cubicBezTo>
                <a:close/>
                <a:moveTo>
                  <a:pt x="81" y="81"/>
                </a:moveTo>
                <a:cubicBezTo>
                  <a:pt x="82" y="79"/>
                  <a:pt x="84" y="77"/>
                  <a:pt x="85" y="74"/>
                </a:cubicBezTo>
                <a:cubicBezTo>
                  <a:pt x="84" y="74"/>
                  <a:pt x="83" y="74"/>
                  <a:pt x="81" y="74"/>
                </a:cubicBezTo>
                <a:cubicBezTo>
                  <a:pt x="81" y="74"/>
                  <a:pt x="81" y="74"/>
                  <a:pt x="81" y="74"/>
                </a:cubicBezTo>
                <a:cubicBezTo>
                  <a:pt x="80" y="75"/>
                  <a:pt x="79" y="77"/>
                  <a:pt x="78" y="78"/>
                </a:cubicBezTo>
                <a:cubicBezTo>
                  <a:pt x="79" y="79"/>
                  <a:pt x="80" y="80"/>
                  <a:pt x="81" y="81"/>
                </a:cubicBezTo>
                <a:close/>
                <a:moveTo>
                  <a:pt x="144" y="82"/>
                </a:moveTo>
                <a:cubicBezTo>
                  <a:pt x="144" y="82"/>
                  <a:pt x="144" y="82"/>
                  <a:pt x="144" y="82"/>
                </a:cubicBezTo>
                <a:cubicBezTo>
                  <a:pt x="143" y="83"/>
                  <a:pt x="142" y="84"/>
                  <a:pt x="142" y="85"/>
                </a:cubicBezTo>
                <a:cubicBezTo>
                  <a:pt x="141" y="85"/>
                  <a:pt x="140" y="86"/>
                  <a:pt x="139" y="87"/>
                </a:cubicBezTo>
                <a:cubicBezTo>
                  <a:pt x="141" y="89"/>
                  <a:pt x="142" y="91"/>
                  <a:pt x="143" y="92"/>
                </a:cubicBezTo>
                <a:cubicBezTo>
                  <a:pt x="144" y="88"/>
                  <a:pt x="144" y="85"/>
                  <a:pt x="144" y="82"/>
                </a:cubicBezTo>
                <a:close/>
                <a:moveTo>
                  <a:pt x="164" y="90"/>
                </a:moveTo>
                <a:cubicBezTo>
                  <a:pt x="164" y="91"/>
                  <a:pt x="164" y="92"/>
                  <a:pt x="164" y="93"/>
                </a:cubicBezTo>
                <a:cubicBezTo>
                  <a:pt x="165" y="93"/>
                  <a:pt x="166" y="93"/>
                  <a:pt x="168" y="93"/>
                </a:cubicBezTo>
                <a:cubicBezTo>
                  <a:pt x="168" y="92"/>
                  <a:pt x="169" y="90"/>
                  <a:pt x="170" y="89"/>
                </a:cubicBezTo>
                <a:cubicBezTo>
                  <a:pt x="169" y="88"/>
                  <a:pt x="169" y="87"/>
                  <a:pt x="168" y="87"/>
                </a:cubicBezTo>
                <a:cubicBezTo>
                  <a:pt x="167" y="88"/>
                  <a:pt x="166" y="90"/>
                  <a:pt x="164" y="90"/>
                </a:cubicBezTo>
                <a:close/>
                <a:moveTo>
                  <a:pt x="166" y="49"/>
                </a:moveTo>
                <a:cubicBezTo>
                  <a:pt x="164" y="49"/>
                  <a:pt x="161" y="49"/>
                  <a:pt x="158" y="49"/>
                </a:cubicBezTo>
                <a:cubicBezTo>
                  <a:pt x="158" y="49"/>
                  <a:pt x="158" y="49"/>
                  <a:pt x="159" y="49"/>
                </a:cubicBezTo>
                <a:cubicBezTo>
                  <a:pt x="160" y="49"/>
                  <a:pt x="160" y="50"/>
                  <a:pt x="160" y="51"/>
                </a:cubicBezTo>
                <a:cubicBezTo>
                  <a:pt x="160" y="51"/>
                  <a:pt x="160" y="52"/>
                  <a:pt x="160" y="52"/>
                </a:cubicBezTo>
                <a:cubicBezTo>
                  <a:pt x="162" y="52"/>
                  <a:pt x="164" y="52"/>
                  <a:pt x="166" y="52"/>
                </a:cubicBezTo>
                <a:cubicBezTo>
                  <a:pt x="166" y="51"/>
                  <a:pt x="166" y="50"/>
                  <a:pt x="166" y="49"/>
                </a:cubicBezTo>
                <a:close/>
                <a:moveTo>
                  <a:pt x="145" y="48"/>
                </a:moveTo>
                <a:cubicBezTo>
                  <a:pt x="143" y="48"/>
                  <a:pt x="137" y="48"/>
                  <a:pt x="135" y="48"/>
                </a:cubicBezTo>
                <a:cubicBezTo>
                  <a:pt x="136" y="49"/>
                  <a:pt x="135" y="50"/>
                  <a:pt x="135" y="51"/>
                </a:cubicBezTo>
                <a:cubicBezTo>
                  <a:pt x="135" y="51"/>
                  <a:pt x="136" y="51"/>
                  <a:pt x="136" y="51"/>
                </a:cubicBezTo>
                <a:cubicBezTo>
                  <a:pt x="138" y="51"/>
                  <a:pt x="139" y="51"/>
                  <a:pt x="141" y="51"/>
                </a:cubicBezTo>
                <a:cubicBezTo>
                  <a:pt x="141" y="50"/>
                  <a:pt x="142" y="50"/>
                  <a:pt x="142" y="50"/>
                </a:cubicBezTo>
                <a:cubicBezTo>
                  <a:pt x="143" y="49"/>
                  <a:pt x="143" y="49"/>
                  <a:pt x="144" y="49"/>
                </a:cubicBezTo>
                <a:cubicBezTo>
                  <a:pt x="144" y="49"/>
                  <a:pt x="144" y="49"/>
                  <a:pt x="145" y="49"/>
                </a:cubicBezTo>
                <a:cubicBezTo>
                  <a:pt x="145" y="49"/>
                  <a:pt x="145" y="49"/>
                  <a:pt x="145" y="48"/>
                </a:cubicBezTo>
                <a:close/>
                <a:moveTo>
                  <a:pt x="10" y="46"/>
                </a:moveTo>
                <a:cubicBezTo>
                  <a:pt x="9" y="49"/>
                  <a:pt x="10" y="57"/>
                  <a:pt x="11" y="58"/>
                </a:cubicBezTo>
                <a:cubicBezTo>
                  <a:pt x="11" y="57"/>
                  <a:pt x="11" y="56"/>
                  <a:pt x="12" y="55"/>
                </a:cubicBezTo>
                <a:cubicBezTo>
                  <a:pt x="12" y="54"/>
                  <a:pt x="12" y="53"/>
                  <a:pt x="13" y="52"/>
                </a:cubicBezTo>
                <a:cubicBezTo>
                  <a:pt x="13" y="51"/>
                  <a:pt x="13" y="51"/>
                  <a:pt x="13" y="50"/>
                </a:cubicBezTo>
                <a:cubicBezTo>
                  <a:pt x="12" y="49"/>
                  <a:pt x="12" y="48"/>
                  <a:pt x="12" y="48"/>
                </a:cubicBezTo>
                <a:cubicBezTo>
                  <a:pt x="12" y="47"/>
                  <a:pt x="13" y="47"/>
                  <a:pt x="13" y="47"/>
                </a:cubicBezTo>
                <a:cubicBezTo>
                  <a:pt x="12" y="47"/>
                  <a:pt x="11" y="47"/>
                  <a:pt x="10" y="46"/>
                </a:cubicBezTo>
                <a:close/>
                <a:moveTo>
                  <a:pt x="90" y="63"/>
                </a:moveTo>
                <a:cubicBezTo>
                  <a:pt x="90" y="63"/>
                  <a:pt x="89" y="63"/>
                  <a:pt x="89" y="64"/>
                </a:cubicBezTo>
                <a:cubicBezTo>
                  <a:pt x="88" y="65"/>
                  <a:pt x="87" y="67"/>
                  <a:pt x="86" y="68"/>
                </a:cubicBezTo>
                <a:cubicBezTo>
                  <a:pt x="85" y="69"/>
                  <a:pt x="84" y="70"/>
                  <a:pt x="84" y="72"/>
                </a:cubicBezTo>
                <a:cubicBezTo>
                  <a:pt x="85" y="72"/>
                  <a:pt x="86" y="72"/>
                  <a:pt x="86" y="72"/>
                </a:cubicBezTo>
                <a:cubicBezTo>
                  <a:pt x="88" y="70"/>
                  <a:pt x="89" y="67"/>
                  <a:pt x="91" y="64"/>
                </a:cubicBezTo>
                <a:cubicBezTo>
                  <a:pt x="91" y="64"/>
                  <a:pt x="90" y="63"/>
                  <a:pt x="90" y="63"/>
                </a:cubicBezTo>
                <a:close/>
                <a:moveTo>
                  <a:pt x="42" y="63"/>
                </a:moveTo>
                <a:cubicBezTo>
                  <a:pt x="42" y="63"/>
                  <a:pt x="42" y="63"/>
                  <a:pt x="42" y="63"/>
                </a:cubicBezTo>
                <a:cubicBezTo>
                  <a:pt x="43" y="62"/>
                  <a:pt x="44" y="60"/>
                  <a:pt x="46" y="58"/>
                </a:cubicBezTo>
                <a:cubicBezTo>
                  <a:pt x="45" y="57"/>
                  <a:pt x="44" y="56"/>
                  <a:pt x="43" y="54"/>
                </a:cubicBezTo>
                <a:cubicBezTo>
                  <a:pt x="42" y="56"/>
                  <a:pt x="41" y="57"/>
                  <a:pt x="41" y="58"/>
                </a:cubicBezTo>
                <a:cubicBezTo>
                  <a:pt x="41" y="58"/>
                  <a:pt x="41" y="58"/>
                  <a:pt x="41" y="58"/>
                </a:cubicBezTo>
                <a:cubicBezTo>
                  <a:pt x="41" y="60"/>
                  <a:pt x="41" y="62"/>
                  <a:pt x="42" y="63"/>
                </a:cubicBezTo>
                <a:close/>
                <a:moveTo>
                  <a:pt x="75" y="64"/>
                </a:moveTo>
                <a:cubicBezTo>
                  <a:pt x="75" y="63"/>
                  <a:pt x="74" y="62"/>
                  <a:pt x="74" y="62"/>
                </a:cubicBezTo>
                <a:cubicBezTo>
                  <a:pt x="73" y="62"/>
                  <a:pt x="72" y="62"/>
                  <a:pt x="71" y="63"/>
                </a:cubicBezTo>
                <a:cubicBezTo>
                  <a:pt x="71" y="64"/>
                  <a:pt x="70" y="65"/>
                  <a:pt x="70" y="65"/>
                </a:cubicBezTo>
                <a:cubicBezTo>
                  <a:pt x="70" y="66"/>
                  <a:pt x="69" y="66"/>
                  <a:pt x="69" y="67"/>
                </a:cubicBezTo>
                <a:cubicBezTo>
                  <a:pt x="70" y="67"/>
                  <a:pt x="70" y="68"/>
                  <a:pt x="70" y="69"/>
                </a:cubicBezTo>
                <a:cubicBezTo>
                  <a:pt x="70" y="69"/>
                  <a:pt x="71" y="69"/>
                  <a:pt x="71" y="69"/>
                </a:cubicBezTo>
                <a:cubicBezTo>
                  <a:pt x="72" y="67"/>
                  <a:pt x="74" y="65"/>
                  <a:pt x="75" y="64"/>
                </a:cubicBezTo>
                <a:close/>
                <a:moveTo>
                  <a:pt x="18" y="61"/>
                </a:moveTo>
                <a:cubicBezTo>
                  <a:pt x="20" y="59"/>
                  <a:pt x="21" y="57"/>
                  <a:pt x="22" y="55"/>
                </a:cubicBezTo>
                <a:cubicBezTo>
                  <a:pt x="22" y="55"/>
                  <a:pt x="22" y="54"/>
                  <a:pt x="22" y="54"/>
                </a:cubicBezTo>
                <a:cubicBezTo>
                  <a:pt x="22" y="53"/>
                  <a:pt x="22" y="52"/>
                  <a:pt x="21" y="50"/>
                </a:cubicBezTo>
                <a:cubicBezTo>
                  <a:pt x="21" y="51"/>
                  <a:pt x="21" y="51"/>
                  <a:pt x="21" y="51"/>
                </a:cubicBezTo>
                <a:cubicBezTo>
                  <a:pt x="20" y="53"/>
                  <a:pt x="18" y="56"/>
                  <a:pt x="17" y="59"/>
                </a:cubicBezTo>
                <a:cubicBezTo>
                  <a:pt x="17" y="59"/>
                  <a:pt x="17" y="59"/>
                  <a:pt x="17" y="60"/>
                </a:cubicBezTo>
                <a:cubicBezTo>
                  <a:pt x="18" y="60"/>
                  <a:pt x="18" y="60"/>
                  <a:pt x="18" y="61"/>
                </a:cubicBezTo>
                <a:close/>
                <a:moveTo>
                  <a:pt x="243" y="85"/>
                </a:moveTo>
                <a:cubicBezTo>
                  <a:pt x="245" y="84"/>
                  <a:pt x="245" y="84"/>
                  <a:pt x="244" y="82"/>
                </a:cubicBezTo>
                <a:cubicBezTo>
                  <a:pt x="244" y="82"/>
                  <a:pt x="244" y="82"/>
                  <a:pt x="244" y="82"/>
                </a:cubicBezTo>
                <a:cubicBezTo>
                  <a:pt x="241" y="79"/>
                  <a:pt x="239" y="77"/>
                  <a:pt x="237" y="74"/>
                </a:cubicBezTo>
                <a:cubicBezTo>
                  <a:pt x="237" y="74"/>
                  <a:pt x="237" y="74"/>
                  <a:pt x="236" y="73"/>
                </a:cubicBezTo>
                <a:cubicBezTo>
                  <a:pt x="238" y="78"/>
                  <a:pt x="240" y="82"/>
                  <a:pt x="243" y="85"/>
                </a:cubicBezTo>
                <a:close/>
                <a:moveTo>
                  <a:pt x="210" y="31"/>
                </a:moveTo>
                <a:cubicBezTo>
                  <a:pt x="210" y="31"/>
                  <a:pt x="210" y="31"/>
                  <a:pt x="210" y="31"/>
                </a:cubicBezTo>
                <a:cubicBezTo>
                  <a:pt x="210" y="30"/>
                  <a:pt x="209" y="30"/>
                  <a:pt x="209" y="30"/>
                </a:cubicBezTo>
                <a:cubicBezTo>
                  <a:pt x="207" y="27"/>
                  <a:pt x="206" y="24"/>
                  <a:pt x="204" y="21"/>
                </a:cubicBezTo>
                <a:cubicBezTo>
                  <a:pt x="203" y="18"/>
                  <a:pt x="201" y="16"/>
                  <a:pt x="199" y="13"/>
                </a:cubicBezTo>
                <a:cubicBezTo>
                  <a:pt x="198" y="13"/>
                  <a:pt x="198" y="13"/>
                  <a:pt x="197" y="12"/>
                </a:cubicBezTo>
                <a:cubicBezTo>
                  <a:pt x="197" y="12"/>
                  <a:pt x="197" y="12"/>
                  <a:pt x="197" y="12"/>
                </a:cubicBezTo>
                <a:cubicBezTo>
                  <a:pt x="198" y="13"/>
                  <a:pt x="198" y="14"/>
                  <a:pt x="199" y="15"/>
                </a:cubicBezTo>
                <a:cubicBezTo>
                  <a:pt x="200" y="15"/>
                  <a:pt x="200" y="16"/>
                  <a:pt x="200" y="17"/>
                </a:cubicBezTo>
                <a:cubicBezTo>
                  <a:pt x="200" y="17"/>
                  <a:pt x="200" y="18"/>
                  <a:pt x="201" y="18"/>
                </a:cubicBezTo>
                <a:cubicBezTo>
                  <a:pt x="204" y="22"/>
                  <a:pt x="206" y="26"/>
                  <a:pt x="209" y="30"/>
                </a:cubicBezTo>
                <a:cubicBezTo>
                  <a:pt x="209" y="31"/>
                  <a:pt x="209" y="31"/>
                  <a:pt x="210" y="31"/>
                </a:cubicBezTo>
                <a:close/>
                <a:moveTo>
                  <a:pt x="234" y="82"/>
                </a:moveTo>
                <a:cubicBezTo>
                  <a:pt x="234" y="81"/>
                  <a:pt x="234" y="80"/>
                  <a:pt x="234" y="80"/>
                </a:cubicBezTo>
                <a:cubicBezTo>
                  <a:pt x="232" y="77"/>
                  <a:pt x="231" y="74"/>
                  <a:pt x="229" y="72"/>
                </a:cubicBezTo>
                <a:cubicBezTo>
                  <a:pt x="227" y="69"/>
                  <a:pt x="226" y="66"/>
                  <a:pt x="224" y="63"/>
                </a:cubicBezTo>
                <a:cubicBezTo>
                  <a:pt x="224" y="63"/>
                  <a:pt x="224" y="62"/>
                  <a:pt x="224" y="62"/>
                </a:cubicBezTo>
                <a:cubicBezTo>
                  <a:pt x="223" y="63"/>
                  <a:pt x="223" y="63"/>
                  <a:pt x="222" y="64"/>
                </a:cubicBezTo>
                <a:cubicBezTo>
                  <a:pt x="223" y="65"/>
                  <a:pt x="224" y="66"/>
                  <a:pt x="225" y="67"/>
                </a:cubicBezTo>
                <a:cubicBezTo>
                  <a:pt x="225" y="67"/>
                  <a:pt x="225" y="67"/>
                  <a:pt x="225" y="67"/>
                </a:cubicBezTo>
                <a:cubicBezTo>
                  <a:pt x="226" y="67"/>
                  <a:pt x="227" y="68"/>
                  <a:pt x="227" y="69"/>
                </a:cubicBezTo>
                <a:cubicBezTo>
                  <a:pt x="227" y="70"/>
                  <a:pt x="228" y="71"/>
                  <a:pt x="228" y="72"/>
                </a:cubicBezTo>
                <a:cubicBezTo>
                  <a:pt x="230" y="75"/>
                  <a:pt x="232" y="78"/>
                  <a:pt x="233" y="81"/>
                </a:cubicBezTo>
                <a:cubicBezTo>
                  <a:pt x="233" y="81"/>
                  <a:pt x="234" y="81"/>
                  <a:pt x="234" y="82"/>
                </a:cubicBezTo>
                <a:close/>
                <a:moveTo>
                  <a:pt x="222" y="59"/>
                </a:moveTo>
                <a:cubicBezTo>
                  <a:pt x="219" y="56"/>
                  <a:pt x="217" y="54"/>
                  <a:pt x="214" y="51"/>
                </a:cubicBezTo>
                <a:cubicBezTo>
                  <a:pt x="214" y="51"/>
                  <a:pt x="214" y="52"/>
                  <a:pt x="213" y="52"/>
                </a:cubicBezTo>
                <a:cubicBezTo>
                  <a:pt x="214" y="53"/>
                  <a:pt x="215" y="54"/>
                  <a:pt x="216" y="55"/>
                </a:cubicBezTo>
                <a:cubicBezTo>
                  <a:pt x="216" y="55"/>
                  <a:pt x="216" y="55"/>
                  <a:pt x="216" y="55"/>
                </a:cubicBezTo>
                <a:cubicBezTo>
                  <a:pt x="217" y="56"/>
                  <a:pt x="217" y="56"/>
                  <a:pt x="217" y="57"/>
                </a:cubicBezTo>
                <a:cubicBezTo>
                  <a:pt x="217" y="57"/>
                  <a:pt x="217" y="57"/>
                  <a:pt x="218" y="58"/>
                </a:cubicBezTo>
                <a:cubicBezTo>
                  <a:pt x="218" y="59"/>
                  <a:pt x="219" y="60"/>
                  <a:pt x="220" y="61"/>
                </a:cubicBezTo>
                <a:cubicBezTo>
                  <a:pt x="221" y="60"/>
                  <a:pt x="221" y="60"/>
                  <a:pt x="222" y="59"/>
                </a:cubicBezTo>
                <a:close/>
                <a:moveTo>
                  <a:pt x="220" y="67"/>
                </a:moveTo>
                <a:cubicBezTo>
                  <a:pt x="219" y="67"/>
                  <a:pt x="219" y="68"/>
                  <a:pt x="218" y="69"/>
                </a:cubicBezTo>
                <a:cubicBezTo>
                  <a:pt x="218" y="70"/>
                  <a:pt x="217" y="71"/>
                  <a:pt x="218" y="72"/>
                </a:cubicBezTo>
                <a:cubicBezTo>
                  <a:pt x="218" y="73"/>
                  <a:pt x="218" y="74"/>
                  <a:pt x="218" y="75"/>
                </a:cubicBezTo>
                <a:cubicBezTo>
                  <a:pt x="220" y="73"/>
                  <a:pt x="221" y="72"/>
                  <a:pt x="222" y="71"/>
                </a:cubicBezTo>
                <a:cubicBezTo>
                  <a:pt x="222" y="69"/>
                  <a:pt x="221" y="68"/>
                  <a:pt x="220" y="67"/>
                </a:cubicBezTo>
                <a:close/>
                <a:moveTo>
                  <a:pt x="56" y="63"/>
                </a:moveTo>
                <a:cubicBezTo>
                  <a:pt x="57" y="61"/>
                  <a:pt x="58" y="60"/>
                  <a:pt x="59" y="59"/>
                </a:cubicBezTo>
                <a:cubicBezTo>
                  <a:pt x="58" y="57"/>
                  <a:pt x="57" y="55"/>
                  <a:pt x="55" y="53"/>
                </a:cubicBezTo>
                <a:cubicBezTo>
                  <a:pt x="55" y="53"/>
                  <a:pt x="55" y="54"/>
                  <a:pt x="55" y="55"/>
                </a:cubicBezTo>
                <a:cubicBezTo>
                  <a:pt x="55" y="55"/>
                  <a:pt x="55" y="56"/>
                  <a:pt x="55" y="56"/>
                </a:cubicBezTo>
                <a:cubicBezTo>
                  <a:pt x="55" y="58"/>
                  <a:pt x="56" y="60"/>
                  <a:pt x="56" y="63"/>
                </a:cubicBezTo>
                <a:close/>
                <a:moveTo>
                  <a:pt x="64" y="48"/>
                </a:moveTo>
                <a:cubicBezTo>
                  <a:pt x="64" y="48"/>
                  <a:pt x="64" y="48"/>
                  <a:pt x="64" y="48"/>
                </a:cubicBezTo>
                <a:cubicBezTo>
                  <a:pt x="62" y="48"/>
                  <a:pt x="61" y="48"/>
                  <a:pt x="60" y="47"/>
                </a:cubicBezTo>
                <a:cubicBezTo>
                  <a:pt x="59" y="47"/>
                  <a:pt x="58" y="48"/>
                  <a:pt x="58" y="49"/>
                </a:cubicBezTo>
                <a:cubicBezTo>
                  <a:pt x="57" y="50"/>
                  <a:pt x="57" y="50"/>
                  <a:pt x="57" y="51"/>
                </a:cubicBezTo>
                <a:cubicBezTo>
                  <a:pt x="59" y="51"/>
                  <a:pt x="62" y="51"/>
                  <a:pt x="64" y="51"/>
                </a:cubicBezTo>
                <a:cubicBezTo>
                  <a:pt x="64" y="50"/>
                  <a:pt x="64" y="49"/>
                  <a:pt x="64" y="48"/>
                </a:cubicBezTo>
                <a:close/>
                <a:moveTo>
                  <a:pt x="102" y="50"/>
                </a:moveTo>
                <a:cubicBezTo>
                  <a:pt x="103" y="51"/>
                  <a:pt x="103" y="51"/>
                  <a:pt x="104" y="51"/>
                </a:cubicBezTo>
                <a:cubicBezTo>
                  <a:pt x="106" y="51"/>
                  <a:pt x="107" y="51"/>
                  <a:pt x="109" y="51"/>
                </a:cubicBezTo>
                <a:cubicBezTo>
                  <a:pt x="110" y="51"/>
                  <a:pt x="110" y="51"/>
                  <a:pt x="111" y="50"/>
                </a:cubicBezTo>
                <a:cubicBezTo>
                  <a:pt x="111" y="50"/>
                  <a:pt x="112" y="49"/>
                  <a:pt x="112" y="48"/>
                </a:cubicBezTo>
                <a:cubicBezTo>
                  <a:pt x="109" y="48"/>
                  <a:pt x="107" y="48"/>
                  <a:pt x="104" y="48"/>
                </a:cubicBezTo>
                <a:cubicBezTo>
                  <a:pt x="103" y="49"/>
                  <a:pt x="103" y="50"/>
                  <a:pt x="102" y="50"/>
                </a:cubicBezTo>
                <a:close/>
                <a:moveTo>
                  <a:pt x="152" y="64"/>
                </a:moveTo>
                <a:cubicBezTo>
                  <a:pt x="152" y="64"/>
                  <a:pt x="152" y="65"/>
                  <a:pt x="153" y="65"/>
                </a:cubicBezTo>
                <a:cubicBezTo>
                  <a:pt x="153" y="65"/>
                  <a:pt x="153" y="66"/>
                  <a:pt x="153" y="66"/>
                </a:cubicBezTo>
                <a:cubicBezTo>
                  <a:pt x="154" y="66"/>
                  <a:pt x="155" y="66"/>
                  <a:pt x="155" y="66"/>
                </a:cubicBezTo>
                <a:cubicBezTo>
                  <a:pt x="156" y="65"/>
                  <a:pt x="157" y="65"/>
                  <a:pt x="156" y="64"/>
                </a:cubicBezTo>
                <a:cubicBezTo>
                  <a:pt x="156" y="63"/>
                  <a:pt x="156" y="62"/>
                  <a:pt x="156" y="61"/>
                </a:cubicBezTo>
                <a:cubicBezTo>
                  <a:pt x="156" y="60"/>
                  <a:pt x="155" y="60"/>
                  <a:pt x="155" y="59"/>
                </a:cubicBezTo>
                <a:cubicBezTo>
                  <a:pt x="154" y="60"/>
                  <a:pt x="153" y="62"/>
                  <a:pt x="152" y="64"/>
                </a:cubicBezTo>
                <a:close/>
                <a:moveTo>
                  <a:pt x="210" y="79"/>
                </a:moveTo>
                <a:cubicBezTo>
                  <a:pt x="209" y="81"/>
                  <a:pt x="207" y="82"/>
                  <a:pt x="207" y="85"/>
                </a:cubicBezTo>
                <a:cubicBezTo>
                  <a:pt x="206" y="86"/>
                  <a:pt x="206" y="87"/>
                  <a:pt x="207" y="88"/>
                </a:cubicBezTo>
                <a:cubicBezTo>
                  <a:pt x="209" y="86"/>
                  <a:pt x="210" y="84"/>
                  <a:pt x="212" y="82"/>
                </a:cubicBezTo>
                <a:cubicBezTo>
                  <a:pt x="211" y="81"/>
                  <a:pt x="211" y="80"/>
                  <a:pt x="210" y="79"/>
                </a:cubicBezTo>
                <a:close/>
                <a:moveTo>
                  <a:pt x="163" y="77"/>
                </a:moveTo>
                <a:cubicBezTo>
                  <a:pt x="164" y="77"/>
                  <a:pt x="164" y="78"/>
                  <a:pt x="165" y="78"/>
                </a:cubicBezTo>
                <a:cubicBezTo>
                  <a:pt x="166" y="78"/>
                  <a:pt x="167" y="78"/>
                  <a:pt x="168" y="78"/>
                </a:cubicBezTo>
                <a:cubicBezTo>
                  <a:pt x="168" y="78"/>
                  <a:pt x="168" y="78"/>
                  <a:pt x="168" y="78"/>
                </a:cubicBezTo>
                <a:cubicBezTo>
                  <a:pt x="169" y="77"/>
                  <a:pt x="169" y="76"/>
                  <a:pt x="169" y="76"/>
                </a:cubicBezTo>
                <a:cubicBezTo>
                  <a:pt x="169" y="75"/>
                  <a:pt x="168" y="74"/>
                  <a:pt x="168" y="73"/>
                </a:cubicBezTo>
                <a:cubicBezTo>
                  <a:pt x="167" y="74"/>
                  <a:pt x="166" y="74"/>
                  <a:pt x="166" y="74"/>
                </a:cubicBezTo>
                <a:cubicBezTo>
                  <a:pt x="165" y="75"/>
                  <a:pt x="164" y="76"/>
                  <a:pt x="163" y="77"/>
                </a:cubicBezTo>
                <a:close/>
                <a:moveTo>
                  <a:pt x="92" y="43"/>
                </a:moveTo>
                <a:cubicBezTo>
                  <a:pt x="83" y="43"/>
                  <a:pt x="74" y="43"/>
                  <a:pt x="66" y="43"/>
                </a:cubicBezTo>
                <a:cubicBezTo>
                  <a:pt x="72" y="44"/>
                  <a:pt x="78" y="44"/>
                  <a:pt x="84" y="44"/>
                </a:cubicBezTo>
                <a:cubicBezTo>
                  <a:pt x="86" y="44"/>
                  <a:pt x="88" y="44"/>
                  <a:pt x="91" y="44"/>
                </a:cubicBezTo>
                <a:cubicBezTo>
                  <a:pt x="91" y="44"/>
                  <a:pt x="92" y="44"/>
                  <a:pt x="92" y="43"/>
                </a:cubicBezTo>
                <a:close/>
                <a:moveTo>
                  <a:pt x="32" y="76"/>
                </a:moveTo>
                <a:cubicBezTo>
                  <a:pt x="34" y="74"/>
                  <a:pt x="35" y="72"/>
                  <a:pt x="37" y="71"/>
                </a:cubicBezTo>
                <a:cubicBezTo>
                  <a:pt x="36" y="70"/>
                  <a:pt x="35" y="69"/>
                  <a:pt x="35" y="68"/>
                </a:cubicBezTo>
                <a:cubicBezTo>
                  <a:pt x="34" y="70"/>
                  <a:pt x="33" y="71"/>
                  <a:pt x="32" y="73"/>
                </a:cubicBezTo>
                <a:cubicBezTo>
                  <a:pt x="32" y="73"/>
                  <a:pt x="32" y="74"/>
                  <a:pt x="32" y="74"/>
                </a:cubicBezTo>
                <a:cubicBezTo>
                  <a:pt x="32" y="75"/>
                  <a:pt x="32" y="75"/>
                  <a:pt x="32" y="76"/>
                </a:cubicBezTo>
                <a:close/>
                <a:moveTo>
                  <a:pt x="133" y="48"/>
                </a:moveTo>
                <a:cubicBezTo>
                  <a:pt x="133" y="48"/>
                  <a:pt x="133" y="48"/>
                  <a:pt x="133" y="48"/>
                </a:cubicBezTo>
                <a:cubicBezTo>
                  <a:pt x="131" y="48"/>
                  <a:pt x="128" y="48"/>
                  <a:pt x="126" y="48"/>
                </a:cubicBezTo>
                <a:cubicBezTo>
                  <a:pt x="126" y="48"/>
                  <a:pt x="125" y="48"/>
                  <a:pt x="125" y="48"/>
                </a:cubicBezTo>
                <a:cubicBezTo>
                  <a:pt x="125" y="49"/>
                  <a:pt x="124" y="50"/>
                  <a:pt x="124" y="51"/>
                </a:cubicBezTo>
                <a:cubicBezTo>
                  <a:pt x="125" y="51"/>
                  <a:pt x="126" y="51"/>
                  <a:pt x="127" y="51"/>
                </a:cubicBezTo>
                <a:cubicBezTo>
                  <a:pt x="127" y="51"/>
                  <a:pt x="127" y="51"/>
                  <a:pt x="127" y="51"/>
                </a:cubicBezTo>
                <a:cubicBezTo>
                  <a:pt x="128" y="50"/>
                  <a:pt x="128" y="50"/>
                  <a:pt x="129" y="49"/>
                </a:cubicBezTo>
                <a:cubicBezTo>
                  <a:pt x="130" y="49"/>
                  <a:pt x="130" y="49"/>
                  <a:pt x="131" y="50"/>
                </a:cubicBezTo>
                <a:cubicBezTo>
                  <a:pt x="132" y="49"/>
                  <a:pt x="132" y="49"/>
                  <a:pt x="133" y="48"/>
                </a:cubicBezTo>
                <a:close/>
                <a:moveTo>
                  <a:pt x="80" y="56"/>
                </a:moveTo>
                <a:cubicBezTo>
                  <a:pt x="80" y="56"/>
                  <a:pt x="80" y="55"/>
                  <a:pt x="80" y="55"/>
                </a:cubicBezTo>
                <a:cubicBezTo>
                  <a:pt x="80" y="54"/>
                  <a:pt x="77" y="54"/>
                  <a:pt x="77" y="55"/>
                </a:cubicBezTo>
                <a:cubicBezTo>
                  <a:pt x="77" y="55"/>
                  <a:pt x="76" y="55"/>
                  <a:pt x="76" y="55"/>
                </a:cubicBezTo>
                <a:cubicBezTo>
                  <a:pt x="76" y="56"/>
                  <a:pt x="75" y="57"/>
                  <a:pt x="75" y="57"/>
                </a:cubicBezTo>
                <a:cubicBezTo>
                  <a:pt x="75" y="58"/>
                  <a:pt x="75" y="58"/>
                  <a:pt x="75" y="58"/>
                </a:cubicBezTo>
                <a:cubicBezTo>
                  <a:pt x="75" y="59"/>
                  <a:pt x="75" y="59"/>
                  <a:pt x="76" y="59"/>
                </a:cubicBezTo>
                <a:cubicBezTo>
                  <a:pt x="77" y="59"/>
                  <a:pt x="78" y="58"/>
                  <a:pt x="79" y="58"/>
                </a:cubicBezTo>
                <a:cubicBezTo>
                  <a:pt x="80" y="58"/>
                  <a:pt x="80" y="57"/>
                  <a:pt x="80" y="56"/>
                </a:cubicBezTo>
                <a:close/>
                <a:moveTo>
                  <a:pt x="62" y="79"/>
                </a:moveTo>
                <a:cubicBezTo>
                  <a:pt x="62" y="80"/>
                  <a:pt x="62" y="80"/>
                  <a:pt x="62" y="80"/>
                </a:cubicBezTo>
                <a:cubicBezTo>
                  <a:pt x="65" y="77"/>
                  <a:pt x="67" y="75"/>
                  <a:pt x="69" y="72"/>
                </a:cubicBezTo>
                <a:cubicBezTo>
                  <a:pt x="68" y="71"/>
                  <a:pt x="67" y="71"/>
                  <a:pt x="66" y="71"/>
                </a:cubicBezTo>
                <a:cubicBezTo>
                  <a:pt x="65" y="74"/>
                  <a:pt x="63" y="77"/>
                  <a:pt x="62" y="79"/>
                </a:cubicBezTo>
                <a:close/>
                <a:moveTo>
                  <a:pt x="37" y="85"/>
                </a:moveTo>
                <a:cubicBezTo>
                  <a:pt x="37" y="85"/>
                  <a:pt x="37" y="85"/>
                  <a:pt x="37" y="85"/>
                </a:cubicBezTo>
                <a:cubicBezTo>
                  <a:pt x="37" y="85"/>
                  <a:pt x="38" y="85"/>
                  <a:pt x="38" y="85"/>
                </a:cubicBezTo>
                <a:cubicBezTo>
                  <a:pt x="39" y="83"/>
                  <a:pt x="41" y="81"/>
                  <a:pt x="42" y="79"/>
                </a:cubicBezTo>
                <a:cubicBezTo>
                  <a:pt x="43" y="78"/>
                  <a:pt x="43" y="77"/>
                  <a:pt x="43" y="75"/>
                </a:cubicBezTo>
                <a:cubicBezTo>
                  <a:pt x="43" y="75"/>
                  <a:pt x="42" y="76"/>
                  <a:pt x="42" y="76"/>
                </a:cubicBezTo>
                <a:cubicBezTo>
                  <a:pt x="42" y="76"/>
                  <a:pt x="41" y="77"/>
                  <a:pt x="41" y="77"/>
                </a:cubicBezTo>
                <a:cubicBezTo>
                  <a:pt x="40" y="79"/>
                  <a:pt x="38" y="82"/>
                  <a:pt x="37" y="85"/>
                </a:cubicBezTo>
                <a:cubicBezTo>
                  <a:pt x="37" y="85"/>
                  <a:pt x="37" y="85"/>
                  <a:pt x="37" y="85"/>
                </a:cubicBezTo>
                <a:close/>
                <a:moveTo>
                  <a:pt x="135" y="59"/>
                </a:moveTo>
                <a:cubicBezTo>
                  <a:pt x="134" y="57"/>
                  <a:pt x="134" y="57"/>
                  <a:pt x="133" y="57"/>
                </a:cubicBezTo>
                <a:cubicBezTo>
                  <a:pt x="132" y="57"/>
                  <a:pt x="132" y="57"/>
                  <a:pt x="131" y="57"/>
                </a:cubicBezTo>
                <a:cubicBezTo>
                  <a:pt x="130" y="57"/>
                  <a:pt x="130" y="57"/>
                  <a:pt x="130" y="58"/>
                </a:cubicBezTo>
                <a:cubicBezTo>
                  <a:pt x="130" y="59"/>
                  <a:pt x="130" y="61"/>
                  <a:pt x="131" y="62"/>
                </a:cubicBezTo>
                <a:cubicBezTo>
                  <a:pt x="131" y="62"/>
                  <a:pt x="131" y="63"/>
                  <a:pt x="131" y="63"/>
                </a:cubicBezTo>
                <a:cubicBezTo>
                  <a:pt x="132" y="62"/>
                  <a:pt x="134" y="60"/>
                  <a:pt x="135" y="59"/>
                </a:cubicBezTo>
                <a:close/>
                <a:moveTo>
                  <a:pt x="53" y="66"/>
                </a:moveTo>
                <a:cubicBezTo>
                  <a:pt x="54" y="66"/>
                  <a:pt x="54" y="65"/>
                  <a:pt x="54" y="64"/>
                </a:cubicBezTo>
                <a:cubicBezTo>
                  <a:pt x="53" y="62"/>
                  <a:pt x="53" y="60"/>
                  <a:pt x="53" y="58"/>
                </a:cubicBezTo>
                <a:cubicBezTo>
                  <a:pt x="53" y="58"/>
                  <a:pt x="53" y="58"/>
                  <a:pt x="53" y="57"/>
                </a:cubicBezTo>
                <a:cubicBezTo>
                  <a:pt x="52" y="59"/>
                  <a:pt x="51" y="60"/>
                  <a:pt x="50" y="61"/>
                </a:cubicBezTo>
                <a:cubicBezTo>
                  <a:pt x="50" y="61"/>
                  <a:pt x="50" y="62"/>
                  <a:pt x="50" y="62"/>
                </a:cubicBezTo>
                <a:cubicBezTo>
                  <a:pt x="51" y="63"/>
                  <a:pt x="52" y="65"/>
                  <a:pt x="53" y="66"/>
                </a:cubicBezTo>
                <a:close/>
                <a:moveTo>
                  <a:pt x="70" y="50"/>
                </a:moveTo>
                <a:cubicBezTo>
                  <a:pt x="70" y="50"/>
                  <a:pt x="70" y="50"/>
                  <a:pt x="70" y="50"/>
                </a:cubicBezTo>
                <a:cubicBezTo>
                  <a:pt x="72" y="50"/>
                  <a:pt x="74" y="50"/>
                  <a:pt x="76" y="50"/>
                </a:cubicBezTo>
                <a:cubicBezTo>
                  <a:pt x="76" y="50"/>
                  <a:pt x="76" y="50"/>
                  <a:pt x="77" y="50"/>
                </a:cubicBezTo>
                <a:cubicBezTo>
                  <a:pt x="77" y="50"/>
                  <a:pt x="78" y="49"/>
                  <a:pt x="78" y="48"/>
                </a:cubicBezTo>
                <a:cubicBezTo>
                  <a:pt x="76" y="48"/>
                  <a:pt x="73" y="48"/>
                  <a:pt x="71" y="48"/>
                </a:cubicBezTo>
                <a:cubicBezTo>
                  <a:pt x="71" y="49"/>
                  <a:pt x="70" y="49"/>
                  <a:pt x="70" y="50"/>
                </a:cubicBezTo>
                <a:close/>
                <a:moveTo>
                  <a:pt x="71" y="57"/>
                </a:moveTo>
                <a:cubicBezTo>
                  <a:pt x="71" y="56"/>
                  <a:pt x="70" y="55"/>
                  <a:pt x="69" y="54"/>
                </a:cubicBezTo>
                <a:cubicBezTo>
                  <a:pt x="69" y="54"/>
                  <a:pt x="68" y="53"/>
                  <a:pt x="68" y="54"/>
                </a:cubicBezTo>
                <a:cubicBezTo>
                  <a:pt x="67" y="54"/>
                  <a:pt x="67" y="54"/>
                  <a:pt x="67" y="55"/>
                </a:cubicBezTo>
                <a:cubicBezTo>
                  <a:pt x="67" y="57"/>
                  <a:pt x="68" y="58"/>
                  <a:pt x="68" y="60"/>
                </a:cubicBezTo>
                <a:cubicBezTo>
                  <a:pt x="70" y="60"/>
                  <a:pt x="70" y="58"/>
                  <a:pt x="71" y="57"/>
                </a:cubicBezTo>
                <a:close/>
                <a:moveTo>
                  <a:pt x="143" y="65"/>
                </a:moveTo>
                <a:cubicBezTo>
                  <a:pt x="144" y="63"/>
                  <a:pt x="144" y="63"/>
                  <a:pt x="144" y="61"/>
                </a:cubicBezTo>
                <a:cubicBezTo>
                  <a:pt x="144" y="60"/>
                  <a:pt x="144" y="60"/>
                  <a:pt x="143" y="59"/>
                </a:cubicBezTo>
                <a:cubicBezTo>
                  <a:pt x="143" y="59"/>
                  <a:pt x="143" y="58"/>
                  <a:pt x="143" y="57"/>
                </a:cubicBezTo>
                <a:cubicBezTo>
                  <a:pt x="142" y="59"/>
                  <a:pt x="141" y="60"/>
                  <a:pt x="140" y="61"/>
                </a:cubicBezTo>
                <a:cubicBezTo>
                  <a:pt x="141" y="62"/>
                  <a:pt x="142" y="63"/>
                  <a:pt x="143" y="65"/>
                </a:cubicBezTo>
                <a:close/>
                <a:moveTo>
                  <a:pt x="47" y="77"/>
                </a:moveTo>
                <a:cubicBezTo>
                  <a:pt x="46" y="78"/>
                  <a:pt x="46" y="79"/>
                  <a:pt x="45" y="80"/>
                </a:cubicBezTo>
                <a:cubicBezTo>
                  <a:pt x="45" y="81"/>
                  <a:pt x="45" y="83"/>
                  <a:pt x="45" y="85"/>
                </a:cubicBezTo>
                <a:cubicBezTo>
                  <a:pt x="46" y="85"/>
                  <a:pt x="46" y="85"/>
                  <a:pt x="47" y="84"/>
                </a:cubicBezTo>
                <a:cubicBezTo>
                  <a:pt x="47" y="83"/>
                  <a:pt x="47" y="83"/>
                  <a:pt x="47" y="83"/>
                </a:cubicBezTo>
                <a:cubicBezTo>
                  <a:pt x="48" y="82"/>
                  <a:pt x="48" y="81"/>
                  <a:pt x="48" y="80"/>
                </a:cubicBezTo>
                <a:cubicBezTo>
                  <a:pt x="48" y="79"/>
                  <a:pt x="47" y="79"/>
                  <a:pt x="47" y="77"/>
                </a:cubicBezTo>
                <a:close/>
                <a:moveTo>
                  <a:pt x="134" y="86"/>
                </a:moveTo>
                <a:cubicBezTo>
                  <a:pt x="134" y="86"/>
                  <a:pt x="134" y="85"/>
                  <a:pt x="134" y="85"/>
                </a:cubicBezTo>
                <a:cubicBezTo>
                  <a:pt x="134" y="85"/>
                  <a:pt x="134" y="84"/>
                  <a:pt x="134" y="83"/>
                </a:cubicBezTo>
                <a:cubicBezTo>
                  <a:pt x="134" y="83"/>
                  <a:pt x="133" y="82"/>
                  <a:pt x="133" y="82"/>
                </a:cubicBezTo>
                <a:cubicBezTo>
                  <a:pt x="133" y="81"/>
                  <a:pt x="132" y="81"/>
                  <a:pt x="132" y="81"/>
                </a:cubicBezTo>
                <a:cubicBezTo>
                  <a:pt x="131" y="81"/>
                  <a:pt x="130" y="82"/>
                  <a:pt x="130" y="83"/>
                </a:cubicBezTo>
                <a:cubicBezTo>
                  <a:pt x="130" y="84"/>
                  <a:pt x="130" y="84"/>
                  <a:pt x="130" y="85"/>
                </a:cubicBezTo>
                <a:cubicBezTo>
                  <a:pt x="131" y="85"/>
                  <a:pt x="132" y="86"/>
                  <a:pt x="134" y="86"/>
                </a:cubicBezTo>
                <a:close/>
                <a:moveTo>
                  <a:pt x="215" y="73"/>
                </a:moveTo>
                <a:cubicBezTo>
                  <a:pt x="215" y="73"/>
                  <a:pt x="215" y="73"/>
                  <a:pt x="215" y="73"/>
                </a:cubicBezTo>
                <a:cubicBezTo>
                  <a:pt x="214" y="74"/>
                  <a:pt x="213" y="76"/>
                  <a:pt x="212" y="77"/>
                </a:cubicBezTo>
                <a:cubicBezTo>
                  <a:pt x="213" y="78"/>
                  <a:pt x="213" y="79"/>
                  <a:pt x="214" y="80"/>
                </a:cubicBezTo>
                <a:cubicBezTo>
                  <a:pt x="214" y="79"/>
                  <a:pt x="215" y="78"/>
                  <a:pt x="216" y="78"/>
                </a:cubicBezTo>
                <a:cubicBezTo>
                  <a:pt x="216" y="77"/>
                  <a:pt x="216" y="77"/>
                  <a:pt x="216" y="77"/>
                </a:cubicBezTo>
                <a:cubicBezTo>
                  <a:pt x="216" y="76"/>
                  <a:pt x="216" y="74"/>
                  <a:pt x="215" y="73"/>
                </a:cubicBezTo>
                <a:close/>
                <a:moveTo>
                  <a:pt x="113" y="57"/>
                </a:moveTo>
                <a:cubicBezTo>
                  <a:pt x="113" y="57"/>
                  <a:pt x="113" y="57"/>
                  <a:pt x="113" y="57"/>
                </a:cubicBezTo>
                <a:cubicBezTo>
                  <a:pt x="111" y="57"/>
                  <a:pt x="110" y="57"/>
                  <a:pt x="109" y="57"/>
                </a:cubicBezTo>
                <a:cubicBezTo>
                  <a:pt x="109" y="57"/>
                  <a:pt x="108" y="58"/>
                  <a:pt x="108" y="58"/>
                </a:cubicBezTo>
                <a:cubicBezTo>
                  <a:pt x="108" y="58"/>
                  <a:pt x="107" y="59"/>
                  <a:pt x="107" y="60"/>
                </a:cubicBezTo>
                <a:cubicBezTo>
                  <a:pt x="107" y="61"/>
                  <a:pt x="108" y="61"/>
                  <a:pt x="108" y="62"/>
                </a:cubicBezTo>
                <a:cubicBezTo>
                  <a:pt x="110" y="60"/>
                  <a:pt x="111" y="59"/>
                  <a:pt x="113" y="57"/>
                </a:cubicBezTo>
                <a:close/>
                <a:moveTo>
                  <a:pt x="158" y="55"/>
                </a:moveTo>
                <a:cubicBezTo>
                  <a:pt x="157" y="55"/>
                  <a:pt x="157" y="56"/>
                  <a:pt x="157" y="57"/>
                </a:cubicBezTo>
                <a:cubicBezTo>
                  <a:pt x="158" y="58"/>
                  <a:pt x="158" y="60"/>
                  <a:pt x="158" y="62"/>
                </a:cubicBezTo>
                <a:cubicBezTo>
                  <a:pt x="158" y="62"/>
                  <a:pt x="158" y="62"/>
                  <a:pt x="158" y="62"/>
                </a:cubicBezTo>
                <a:cubicBezTo>
                  <a:pt x="159" y="61"/>
                  <a:pt x="160" y="61"/>
                  <a:pt x="161" y="60"/>
                </a:cubicBezTo>
                <a:cubicBezTo>
                  <a:pt x="160" y="58"/>
                  <a:pt x="159" y="56"/>
                  <a:pt x="158" y="55"/>
                </a:cubicBezTo>
                <a:close/>
                <a:moveTo>
                  <a:pt x="168" y="68"/>
                </a:moveTo>
                <a:cubicBezTo>
                  <a:pt x="168" y="67"/>
                  <a:pt x="169" y="67"/>
                  <a:pt x="169" y="66"/>
                </a:cubicBezTo>
                <a:cubicBezTo>
                  <a:pt x="168" y="64"/>
                  <a:pt x="168" y="62"/>
                  <a:pt x="168" y="60"/>
                </a:cubicBezTo>
                <a:cubicBezTo>
                  <a:pt x="167" y="61"/>
                  <a:pt x="166" y="62"/>
                  <a:pt x="166" y="63"/>
                </a:cubicBezTo>
                <a:cubicBezTo>
                  <a:pt x="165" y="63"/>
                  <a:pt x="165" y="63"/>
                  <a:pt x="166" y="63"/>
                </a:cubicBezTo>
                <a:cubicBezTo>
                  <a:pt x="166" y="65"/>
                  <a:pt x="167" y="66"/>
                  <a:pt x="168" y="68"/>
                </a:cubicBezTo>
                <a:close/>
                <a:moveTo>
                  <a:pt x="121" y="78"/>
                </a:moveTo>
                <a:cubicBezTo>
                  <a:pt x="121" y="78"/>
                  <a:pt x="122" y="78"/>
                  <a:pt x="122" y="78"/>
                </a:cubicBezTo>
                <a:cubicBezTo>
                  <a:pt x="122" y="79"/>
                  <a:pt x="123" y="79"/>
                  <a:pt x="124" y="79"/>
                </a:cubicBezTo>
                <a:cubicBezTo>
                  <a:pt x="124" y="79"/>
                  <a:pt x="125" y="79"/>
                  <a:pt x="125" y="79"/>
                </a:cubicBezTo>
                <a:cubicBezTo>
                  <a:pt x="125" y="79"/>
                  <a:pt x="125" y="79"/>
                  <a:pt x="125" y="79"/>
                </a:cubicBezTo>
                <a:cubicBezTo>
                  <a:pt x="126" y="78"/>
                  <a:pt x="126" y="77"/>
                  <a:pt x="127" y="76"/>
                </a:cubicBezTo>
                <a:cubicBezTo>
                  <a:pt x="126" y="76"/>
                  <a:pt x="125" y="76"/>
                  <a:pt x="123" y="75"/>
                </a:cubicBezTo>
                <a:cubicBezTo>
                  <a:pt x="123" y="76"/>
                  <a:pt x="122" y="77"/>
                  <a:pt x="121" y="78"/>
                </a:cubicBezTo>
                <a:close/>
                <a:moveTo>
                  <a:pt x="217" y="103"/>
                </a:moveTo>
                <a:cubicBezTo>
                  <a:pt x="217" y="102"/>
                  <a:pt x="217" y="102"/>
                  <a:pt x="217" y="102"/>
                </a:cubicBezTo>
                <a:cubicBezTo>
                  <a:pt x="214" y="104"/>
                  <a:pt x="209" y="110"/>
                  <a:pt x="209" y="111"/>
                </a:cubicBezTo>
                <a:cubicBezTo>
                  <a:pt x="212" y="108"/>
                  <a:pt x="215" y="106"/>
                  <a:pt x="217" y="103"/>
                </a:cubicBezTo>
                <a:close/>
                <a:moveTo>
                  <a:pt x="118" y="82"/>
                </a:moveTo>
                <a:cubicBezTo>
                  <a:pt x="118" y="83"/>
                  <a:pt x="119" y="84"/>
                  <a:pt x="119" y="84"/>
                </a:cubicBezTo>
                <a:cubicBezTo>
                  <a:pt x="120" y="85"/>
                  <a:pt x="120" y="86"/>
                  <a:pt x="121" y="86"/>
                </a:cubicBezTo>
                <a:cubicBezTo>
                  <a:pt x="122" y="85"/>
                  <a:pt x="123" y="83"/>
                  <a:pt x="124" y="82"/>
                </a:cubicBezTo>
                <a:cubicBezTo>
                  <a:pt x="122" y="82"/>
                  <a:pt x="120" y="82"/>
                  <a:pt x="118" y="82"/>
                </a:cubicBezTo>
                <a:close/>
                <a:moveTo>
                  <a:pt x="201" y="32"/>
                </a:moveTo>
                <a:cubicBezTo>
                  <a:pt x="201" y="34"/>
                  <a:pt x="206" y="42"/>
                  <a:pt x="208" y="44"/>
                </a:cubicBezTo>
                <a:cubicBezTo>
                  <a:pt x="208" y="44"/>
                  <a:pt x="209" y="44"/>
                  <a:pt x="209" y="44"/>
                </a:cubicBezTo>
                <a:cubicBezTo>
                  <a:pt x="206" y="40"/>
                  <a:pt x="204" y="36"/>
                  <a:pt x="201" y="32"/>
                </a:cubicBezTo>
                <a:close/>
                <a:moveTo>
                  <a:pt x="89" y="73"/>
                </a:moveTo>
                <a:cubicBezTo>
                  <a:pt x="90" y="73"/>
                  <a:pt x="90" y="73"/>
                  <a:pt x="91" y="73"/>
                </a:cubicBezTo>
                <a:cubicBezTo>
                  <a:pt x="91" y="73"/>
                  <a:pt x="92" y="73"/>
                  <a:pt x="92" y="73"/>
                </a:cubicBezTo>
                <a:cubicBezTo>
                  <a:pt x="93" y="72"/>
                  <a:pt x="93" y="71"/>
                  <a:pt x="94" y="70"/>
                </a:cubicBezTo>
                <a:cubicBezTo>
                  <a:pt x="93" y="69"/>
                  <a:pt x="93" y="69"/>
                  <a:pt x="92" y="68"/>
                </a:cubicBezTo>
                <a:cubicBezTo>
                  <a:pt x="91" y="69"/>
                  <a:pt x="90" y="71"/>
                  <a:pt x="89" y="73"/>
                </a:cubicBezTo>
                <a:close/>
                <a:moveTo>
                  <a:pt x="84" y="65"/>
                </a:moveTo>
                <a:cubicBezTo>
                  <a:pt x="84" y="65"/>
                  <a:pt x="84" y="65"/>
                  <a:pt x="84" y="65"/>
                </a:cubicBezTo>
                <a:cubicBezTo>
                  <a:pt x="86" y="64"/>
                  <a:pt x="87" y="62"/>
                  <a:pt x="88" y="61"/>
                </a:cubicBezTo>
                <a:cubicBezTo>
                  <a:pt x="88" y="59"/>
                  <a:pt x="88" y="59"/>
                  <a:pt x="87" y="60"/>
                </a:cubicBezTo>
                <a:cubicBezTo>
                  <a:pt x="86" y="60"/>
                  <a:pt x="85" y="60"/>
                  <a:pt x="85" y="61"/>
                </a:cubicBezTo>
                <a:cubicBezTo>
                  <a:pt x="85" y="61"/>
                  <a:pt x="84" y="62"/>
                  <a:pt x="84" y="62"/>
                </a:cubicBezTo>
                <a:cubicBezTo>
                  <a:pt x="84" y="62"/>
                  <a:pt x="84" y="63"/>
                  <a:pt x="84" y="63"/>
                </a:cubicBezTo>
                <a:cubicBezTo>
                  <a:pt x="84" y="64"/>
                  <a:pt x="84" y="65"/>
                  <a:pt x="84" y="65"/>
                </a:cubicBezTo>
                <a:close/>
                <a:moveTo>
                  <a:pt x="99" y="63"/>
                </a:moveTo>
                <a:cubicBezTo>
                  <a:pt x="99" y="63"/>
                  <a:pt x="100" y="63"/>
                  <a:pt x="100" y="63"/>
                </a:cubicBezTo>
                <a:cubicBezTo>
                  <a:pt x="101" y="62"/>
                  <a:pt x="102" y="61"/>
                  <a:pt x="103" y="59"/>
                </a:cubicBezTo>
                <a:cubicBezTo>
                  <a:pt x="103" y="59"/>
                  <a:pt x="103" y="58"/>
                  <a:pt x="102" y="58"/>
                </a:cubicBezTo>
                <a:cubicBezTo>
                  <a:pt x="101" y="58"/>
                  <a:pt x="100" y="58"/>
                  <a:pt x="99" y="58"/>
                </a:cubicBezTo>
                <a:cubicBezTo>
                  <a:pt x="99" y="60"/>
                  <a:pt x="99" y="61"/>
                  <a:pt x="99" y="62"/>
                </a:cubicBezTo>
                <a:cubicBezTo>
                  <a:pt x="99" y="62"/>
                  <a:pt x="99" y="63"/>
                  <a:pt x="99" y="63"/>
                </a:cubicBezTo>
                <a:close/>
                <a:moveTo>
                  <a:pt x="154" y="48"/>
                </a:moveTo>
                <a:cubicBezTo>
                  <a:pt x="154" y="48"/>
                  <a:pt x="154" y="48"/>
                  <a:pt x="153" y="48"/>
                </a:cubicBezTo>
                <a:cubicBezTo>
                  <a:pt x="153" y="49"/>
                  <a:pt x="152" y="50"/>
                  <a:pt x="151" y="50"/>
                </a:cubicBezTo>
                <a:cubicBezTo>
                  <a:pt x="150" y="50"/>
                  <a:pt x="149" y="49"/>
                  <a:pt x="149" y="49"/>
                </a:cubicBezTo>
                <a:cubicBezTo>
                  <a:pt x="148" y="50"/>
                  <a:pt x="148" y="50"/>
                  <a:pt x="147" y="51"/>
                </a:cubicBezTo>
                <a:cubicBezTo>
                  <a:pt x="149" y="51"/>
                  <a:pt x="153" y="52"/>
                  <a:pt x="154" y="51"/>
                </a:cubicBezTo>
                <a:cubicBezTo>
                  <a:pt x="154" y="50"/>
                  <a:pt x="154" y="49"/>
                  <a:pt x="154" y="48"/>
                </a:cubicBezTo>
                <a:close/>
                <a:moveTo>
                  <a:pt x="39" y="61"/>
                </a:moveTo>
                <a:cubicBezTo>
                  <a:pt x="39" y="61"/>
                  <a:pt x="39" y="61"/>
                  <a:pt x="38" y="61"/>
                </a:cubicBezTo>
                <a:cubicBezTo>
                  <a:pt x="38" y="63"/>
                  <a:pt x="37" y="64"/>
                  <a:pt x="36" y="65"/>
                </a:cubicBezTo>
                <a:cubicBezTo>
                  <a:pt x="37" y="66"/>
                  <a:pt x="37" y="67"/>
                  <a:pt x="38" y="68"/>
                </a:cubicBezTo>
                <a:cubicBezTo>
                  <a:pt x="39" y="68"/>
                  <a:pt x="39" y="67"/>
                  <a:pt x="39" y="67"/>
                </a:cubicBezTo>
                <a:cubicBezTo>
                  <a:pt x="40" y="66"/>
                  <a:pt x="40" y="66"/>
                  <a:pt x="40" y="66"/>
                </a:cubicBezTo>
                <a:cubicBezTo>
                  <a:pt x="39" y="64"/>
                  <a:pt x="39" y="63"/>
                  <a:pt x="39" y="61"/>
                </a:cubicBezTo>
                <a:close/>
                <a:moveTo>
                  <a:pt x="102" y="86"/>
                </a:moveTo>
                <a:cubicBezTo>
                  <a:pt x="104" y="86"/>
                  <a:pt x="106" y="86"/>
                  <a:pt x="107" y="86"/>
                </a:cubicBezTo>
                <a:cubicBezTo>
                  <a:pt x="107" y="85"/>
                  <a:pt x="107" y="84"/>
                  <a:pt x="107" y="83"/>
                </a:cubicBezTo>
                <a:cubicBezTo>
                  <a:pt x="107" y="83"/>
                  <a:pt x="106" y="83"/>
                  <a:pt x="106" y="83"/>
                </a:cubicBezTo>
                <a:cubicBezTo>
                  <a:pt x="105" y="83"/>
                  <a:pt x="105" y="83"/>
                  <a:pt x="105" y="83"/>
                </a:cubicBezTo>
                <a:cubicBezTo>
                  <a:pt x="104" y="84"/>
                  <a:pt x="103" y="85"/>
                  <a:pt x="102" y="86"/>
                </a:cubicBezTo>
                <a:close/>
                <a:moveTo>
                  <a:pt x="87" y="75"/>
                </a:moveTo>
                <a:cubicBezTo>
                  <a:pt x="86" y="77"/>
                  <a:pt x="85" y="79"/>
                  <a:pt x="84" y="81"/>
                </a:cubicBezTo>
                <a:cubicBezTo>
                  <a:pt x="85" y="81"/>
                  <a:pt x="85" y="81"/>
                  <a:pt x="86" y="81"/>
                </a:cubicBezTo>
                <a:cubicBezTo>
                  <a:pt x="87" y="79"/>
                  <a:pt x="88" y="77"/>
                  <a:pt x="89" y="76"/>
                </a:cubicBezTo>
                <a:cubicBezTo>
                  <a:pt x="89" y="76"/>
                  <a:pt x="90" y="75"/>
                  <a:pt x="90" y="75"/>
                </a:cubicBezTo>
                <a:cubicBezTo>
                  <a:pt x="89" y="75"/>
                  <a:pt x="88" y="75"/>
                  <a:pt x="87" y="75"/>
                </a:cubicBezTo>
                <a:close/>
                <a:moveTo>
                  <a:pt x="155" y="78"/>
                </a:moveTo>
                <a:cubicBezTo>
                  <a:pt x="156" y="78"/>
                  <a:pt x="157" y="78"/>
                  <a:pt x="158" y="78"/>
                </a:cubicBezTo>
                <a:cubicBezTo>
                  <a:pt x="158" y="78"/>
                  <a:pt x="159" y="78"/>
                  <a:pt x="159" y="77"/>
                </a:cubicBezTo>
                <a:cubicBezTo>
                  <a:pt x="160" y="77"/>
                  <a:pt x="161" y="76"/>
                  <a:pt x="161" y="75"/>
                </a:cubicBezTo>
                <a:cubicBezTo>
                  <a:pt x="162" y="75"/>
                  <a:pt x="162" y="74"/>
                  <a:pt x="162" y="74"/>
                </a:cubicBezTo>
                <a:cubicBezTo>
                  <a:pt x="162" y="74"/>
                  <a:pt x="161" y="74"/>
                  <a:pt x="161" y="74"/>
                </a:cubicBezTo>
                <a:cubicBezTo>
                  <a:pt x="160" y="74"/>
                  <a:pt x="159" y="74"/>
                  <a:pt x="159" y="75"/>
                </a:cubicBezTo>
                <a:cubicBezTo>
                  <a:pt x="158" y="76"/>
                  <a:pt x="158" y="76"/>
                  <a:pt x="157" y="76"/>
                </a:cubicBezTo>
                <a:cubicBezTo>
                  <a:pt x="157" y="76"/>
                  <a:pt x="157" y="76"/>
                  <a:pt x="156" y="75"/>
                </a:cubicBezTo>
                <a:cubicBezTo>
                  <a:pt x="156" y="76"/>
                  <a:pt x="155" y="77"/>
                  <a:pt x="155" y="78"/>
                </a:cubicBezTo>
                <a:close/>
                <a:moveTo>
                  <a:pt x="211" y="60"/>
                </a:moveTo>
                <a:cubicBezTo>
                  <a:pt x="212" y="59"/>
                  <a:pt x="212" y="59"/>
                  <a:pt x="213" y="58"/>
                </a:cubicBezTo>
                <a:cubicBezTo>
                  <a:pt x="214" y="58"/>
                  <a:pt x="214" y="57"/>
                  <a:pt x="213" y="56"/>
                </a:cubicBezTo>
                <a:cubicBezTo>
                  <a:pt x="213" y="55"/>
                  <a:pt x="212" y="55"/>
                  <a:pt x="212" y="54"/>
                </a:cubicBezTo>
                <a:cubicBezTo>
                  <a:pt x="211" y="55"/>
                  <a:pt x="211" y="55"/>
                  <a:pt x="210" y="56"/>
                </a:cubicBezTo>
                <a:cubicBezTo>
                  <a:pt x="210" y="56"/>
                  <a:pt x="210" y="57"/>
                  <a:pt x="210" y="57"/>
                </a:cubicBezTo>
                <a:cubicBezTo>
                  <a:pt x="210" y="58"/>
                  <a:pt x="211" y="59"/>
                  <a:pt x="211" y="60"/>
                </a:cubicBezTo>
                <a:close/>
                <a:moveTo>
                  <a:pt x="230" y="84"/>
                </a:moveTo>
                <a:cubicBezTo>
                  <a:pt x="229" y="84"/>
                  <a:pt x="229" y="83"/>
                  <a:pt x="229" y="82"/>
                </a:cubicBezTo>
                <a:cubicBezTo>
                  <a:pt x="228" y="82"/>
                  <a:pt x="228" y="81"/>
                  <a:pt x="227" y="81"/>
                </a:cubicBezTo>
                <a:cubicBezTo>
                  <a:pt x="227" y="81"/>
                  <a:pt x="226" y="86"/>
                  <a:pt x="227" y="87"/>
                </a:cubicBezTo>
                <a:cubicBezTo>
                  <a:pt x="228" y="86"/>
                  <a:pt x="229" y="86"/>
                  <a:pt x="230" y="84"/>
                </a:cubicBezTo>
                <a:close/>
                <a:moveTo>
                  <a:pt x="21" y="43"/>
                </a:moveTo>
                <a:cubicBezTo>
                  <a:pt x="17" y="43"/>
                  <a:pt x="14" y="43"/>
                  <a:pt x="11" y="43"/>
                </a:cubicBezTo>
                <a:cubicBezTo>
                  <a:pt x="11" y="43"/>
                  <a:pt x="11" y="44"/>
                  <a:pt x="10" y="44"/>
                </a:cubicBezTo>
                <a:cubicBezTo>
                  <a:pt x="11" y="44"/>
                  <a:pt x="11" y="44"/>
                  <a:pt x="11" y="44"/>
                </a:cubicBezTo>
                <a:cubicBezTo>
                  <a:pt x="14" y="44"/>
                  <a:pt x="17" y="45"/>
                  <a:pt x="19" y="45"/>
                </a:cubicBezTo>
                <a:cubicBezTo>
                  <a:pt x="20" y="45"/>
                  <a:pt x="20" y="45"/>
                  <a:pt x="21" y="43"/>
                </a:cubicBezTo>
                <a:close/>
                <a:moveTo>
                  <a:pt x="73" y="91"/>
                </a:moveTo>
                <a:cubicBezTo>
                  <a:pt x="73" y="90"/>
                  <a:pt x="73" y="89"/>
                  <a:pt x="73" y="88"/>
                </a:cubicBezTo>
                <a:cubicBezTo>
                  <a:pt x="70" y="88"/>
                  <a:pt x="69" y="88"/>
                  <a:pt x="68" y="90"/>
                </a:cubicBezTo>
                <a:cubicBezTo>
                  <a:pt x="68" y="91"/>
                  <a:pt x="69" y="91"/>
                  <a:pt x="69" y="91"/>
                </a:cubicBezTo>
                <a:cubicBezTo>
                  <a:pt x="70" y="91"/>
                  <a:pt x="71" y="91"/>
                  <a:pt x="73" y="91"/>
                </a:cubicBezTo>
                <a:close/>
                <a:moveTo>
                  <a:pt x="103" y="77"/>
                </a:moveTo>
                <a:cubicBezTo>
                  <a:pt x="102" y="77"/>
                  <a:pt x="102" y="77"/>
                  <a:pt x="101" y="77"/>
                </a:cubicBezTo>
                <a:cubicBezTo>
                  <a:pt x="99" y="77"/>
                  <a:pt x="99" y="77"/>
                  <a:pt x="98" y="78"/>
                </a:cubicBezTo>
                <a:cubicBezTo>
                  <a:pt x="98" y="79"/>
                  <a:pt x="97" y="79"/>
                  <a:pt x="97" y="80"/>
                </a:cubicBezTo>
                <a:cubicBezTo>
                  <a:pt x="97" y="80"/>
                  <a:pt x="97" y="80"/>
                  <a:pt x="97" y="80"/>
                </a:cubicBezTo>
                <a:cubicBezTo>
                  <a:pt x="98" y="80"/>
                  <a:pt x="99" y="80"/>
                  <a:pt x="101" y="80"/>
                </a:cubicBezTo>
                <a:cubicBezTo>
                  <a:pt x="101" y="80"/>
                  <a:pt x="101" y="80"/>
                  <a:pt x="101" y="80"/>
                </a:cubicBezTo>
                <a:cubicBezTo>
                  <a:pt x="102" y="79"/>
                  <a:pt x="102" y="78"/>
                  <a:pt x="103" y="77"/>
                </a:cubicBezTo>
                <a:close/>
                <a:moveTo>
                  <a:pt x="53" y="71"/>
                </a:moveTo>
                <a:cubicBezTo>
                  <a:pt x="51" y="72"/>
                  <a:pt x="50" y="74"/>
                  <a:pt x="49" y="75"/>
                </a:cubicBezTo>
                <a:cubicBezTo>
                  <a:pt x="49" y="76"/>
                  <a:pt x="49" y="77"/>
                  <a:pt x="50" y="78"/>
                </a:cubicBezTo>
                <a:cubicBezTo>
                  <a:pt x="51" y="76"/>
                  <a:pt x="52" y="74"/>
                  <a:pt x="53" y="72"/>
                </a:cubicBezTo>
                <a:cubicBezTo>
                  <a:pt x="53" y="71"/>
                  <a:pt x="53" y="71"/>
                  <a:pt x="53" y="71"/>
                </a:cubicBezTo>
                <a:close/>
                <a:moveTo>
                  <a:pt x="138" y="69"/>
                </a:moveTo>
                <a:cubicBezTo>
                  <a:pt x="138" y="69"/>
                  <a:pt x="137" y="69"/>
                  <a:pt x="137" y="69"/>
                </a:cubicBezTo>
                <a:cubicBezTo>
                  <a:pt x="135" y="69"/>
                  <a:pt x="135" y="69"/>
                  <a:pt x="134" y="71"/>
                </a:cubicBezTo>
                <a:cubicBezTo>
                  <a:pt x="133" y="71"/>
                  <a:pt x="133" y="72"/>
                  <a:pt x="133" y="73"/>
                </a:cubicBezTo>
                <a:cubicBezTo>
                  <a:pt x="134" y="73"/>
                  <a:pt x="134" y="73"/>
                  <a:pt x="135" y="73"/>
                </a:cubicBezTo>
                <a:cubicBezTo>
                  <a:pt x="135" y="73"/>
                  <a:pt x="135" y="73"/>
                  <a:pt x="136" y="72"/>
                </a:cubicBezTo>
                <a:cubicBezTo>
                  <a:pt x="137" y="71"/>
                  <a:pt x="137" y="70"/>
                  <a:pt x="138" y="69"/>
                </a:cubicBezTo>
                <a:close/>
                <a:moveTo>
                  <a:pt x="196" y="90"/>
                </a:moveTo>
                <a:cubicBezTo>
                  <a:pt x="196" y="90"/>
                  <a:pt x="196" y="90"/>
                  <a:pt x="196" y="90"/>
                </a:cubicBezTo>
                <a:cubicBezTo>
                  <a:pt x="195" y="91"/>
                  <a:pt x="193" y="92"/>
                  <a:pt x="194" y="94"/>
                </a:cubicBezTo>
                <a:cubicBezTo>
                  <a:pt x="194" y="95"/>
                  <a:pt x="194" y="95"/>
                  <a:pt x="194" y="96"/>
                </a:cubicBezTo>
                <a:cubicBezTo>
                  <a:pt x="194" y="96"/>
                  <a:pt x="194" y="97"/>
                  <a:pt x="194" y="97"/>
                </a:cubicBezTo>
                <a:cubicBezTo>
                  <a:pt x="195" y="96"/>
                  <a:pt x="195" y="95"/>
                  <a:pt x="196" y="94"/>
                </a:cubicBezTo>
                <a:cubicBezTo>
                  <a:pt x="196" y="94"/>
                  <a:pt x="196" y="94"/>
                  <a:pt x="196" y="93"/>
                </a:cubicBezTo>
                <a:cubicBezTo>
                  <a:pt x="196" y="92"/>
                  <a:pt x="196" y="91"/>
                  <a:pt x="196" y="90"/>
                </a:cubicBezTo>
                <a:close/>
                <a:moveTo>
                  <a:pt x="59" y="67"/>
                </a:moveTo>
                <a:cubicBezTo>
                  <a:pt x="60" y="67"/>
                  <a:pt x="61" y="67"/>
                  <a:pt x="62" y="68"/>
                </a:cubicBezTo>
                <a:cubicBezTo>
                  <a:pt x="63" y="68"/>
                  <a:pt x="63" y="68"/>
                  <a:pt x="64" y="67"/>
                </a:cubicBezTo>
                <a:cubicBezTo>
                  <a:pt x="63" y="66"/>
                  <a:pt x="63" y="65"/>
                  <a:pt x="62" y="64"/>
                </a:cubicBezTo>
                <a:cubicBezTo>
                  <a:pt x="60" y="64"/>
                  <a:pt x="60" y="66"/>
                  <a:pt x="59" y="67"/>
                </a:cubicBezTo>
                <a:close/>
                <a:moveTo>
                  <a:pt x="15" y="90"/>
                </a:moveTo>
                <a:cubicBezTo>
                  <a:pt x="16" y="89"/>
                  <a:pt x="16" y="88"/>
                  <a:pt x="16" y="88"/>
                </a:cubicBezTo>
                <a:cubicBezTo>
                  <a:pt x="17" y="86"/>
                  <a:pt x="16" y="86"/>
                  <a:pt x="16" y="85"/>
                </a:cubicBezTo>
                <a:cubicBezTo>
                  <a:pt x="15" y="85"/>
                  <a:pt x="15" y="85"/>
                  <a:pt x="15" y="86"/>
                </a:cubicBezTo>
                <a:cubicBezTo>
                  <a:pt x="14" y="86"/>
                  <a:pt x="14" y="85"/>
                  <a:pt x="14" y="85"/>
                </a:cubicBezTo>
                <a:cubicBezTo>
                  <a:pt x="13" y="86"/>
                  <a:pt x="13" y="87"/>
                  <a:pt x="13" y="89"/>
                </a:cubicBezTo>
                <a:cubicBezTo>
                  <a:pt x="14" y="89"/>
                  <a:pt x="15" y="89"/>
                  <a:pt x="15" y="90"/>
                </a:cubicBezTo>
                <a:close/>
                <a:moveTo>
                  <a:pt x="204" y="52"/>
                </a:moveTo>
                <a:cubicBezTo>
                  <a:pt x="204" y="54"/>
                  <a:pt x="202" y="54"/>
                  <a:pt x="202" y="56"/>
                </a:cubicBezTo>
                <a:cubicBezTo>
                  <a:pt x="203" y="57"/>
                  <a:pt x="204" y="57"/>
                  <a:pt x="205" y="57"/>
                </a:cubicBezTo>
                <a:cubicBezTo>
                  <a:pt x="205" y="57"/>
                  <a:pt x="206" y="56"/>
                  <a:pt x="206" y="56"/>
                </a:cubicBezTo>
                <a:cubicBezTo>
                  <a:pt x="206" y="55"/>
                  <a:pt x="205" y="53"/>
                  <a:pt x="204" y="52"/>
                </a:cubicBezTo>
                <a:close/>
                <a:moveTo>
                  <a:pt x="121" y="61"/>
                </a:moveTo>
                <a:cubicBezTo>
                  <a:pt x="120" y="60"/>
                  <a:pt x="119" y="59"/>
                  <a:pt x="119" y="57"/>
                </a:cubicBezTo>
                <a:cubicBezTo>
                  <a:pt x="118" y="58"/>
                  <a:pt x="117" y="59"/>
                  <a:pt x="117" y="60"/>
                </a:cubicBezTo>
                <a:cubicBezTo>
                  <a:pt x="117" y="61"/>
                  <a:pt x="118" y="62"/>
                  <a:pt x="118" y="64"/>
                </a:cubicBezTo>
                <a:cubicBezTo>
                  <a:pt x="119" y="63"/>
                  <a:pt x="120" y="62"/>
                  <a:pt x="121" y="61"/>
                </a:cubicBezTo>
                <a:close/>
                <a:moveTo>
                  <a:pt x="171" y="87"/>
                </a:moveTo>
                <a:cubicBezTo>
                  <a:pt x="173" y="84"/>
                  <a:pt x="174" y="82"/>
                  <a:pt x="175" y="80"/>
                </a:cubicBezTo>
                <a:cubicBezTo>
                  <a:pt x="175" y="80"/>
                  <a:pt x="175" y="79"/>
                  <a:pt x="175" y="79"/>
                </a:cubicBezTo>
                <a:cubicBezTo>
                  <a:pt x="173" y="81"/>
                  <a:pt x="172" y="83"/>
                  <a:pt x="170" y="85"/>
                </a:cubicBezTo>
                <a:cubicBezTo>
                  <a:pt x="170" y="85"/>
                  <a:pt x="171" y="86"/>
                  <a:pt x="171" y="87"/>
                </a:cubicBezTo>
                <a:close/>
                <a:moveTo>
                  <a:pt x="91" y="50"/>
                </a:moveTo>
                <a:cubicBezTo>
                  <a:pt x="93" y="50"/>
                  <a:pt x="94" y="50"/>
                  <a:pt x="96" y="50"/>
                </a:cubicBezTo>
                <a:cubicBezTo>
                  <a:pt x="96" y="50"/>
                  <a:pt x="96" y="49"/>
                  <a:pt x="97" y="49"/>
                </a:cubicBezTo>
                <a:cubicBezTo>
                  <a:pt x="97" y="49"/>
                  <a:pt x="98" y="49"/>
                  <a:pt x="98" y="49"/>
                </a:cubicBezTo>
                <a:cubicBezTo>
                  <a:pt x="99" y="49"/>
                  <a:pt x="99" y="49"/>
                  <a:pt x="99" y="48"/>
                </a:cubicBezTo>
                <a:cubicBezTo>
                  <a:pt x="97" y="48"/>
                  <a:pt x="95" y="48"/>
                  <a:pt x="93" y="48"/>
                </a:cubicBezTo>
                <a:cubicBezTo>
                  <a:pt x="93" y="48"/>
                  <a:pt x="93" y="48"/>
                  <a:pt x="93" y="49"/>
                </a:cubicBezTo>
                <a:cubicBezTo>
                  <a:pt x="92" y="49"/>
                  <a:pt x="92" y="50"/>
                  <a:pt x="91" y="50"/>
                </a:cubicBezTo>
                <a:close/>
                <a:moveTo>
                  <a:pt x="140" y="92"/>
                </a:moveTo>
                <a:cubicBezTo>
                  <a:pt x="139" y="91"/>
                  <a:pt x="138" y="90"/>
                  <a:pt x="137" y="89"/>
                </a:cubicBezTo>
                <a:cubicBezTo>
                  <a:pt x="136" y="90"/>
                  <a:pt x="135" y="91"/>
                  <a:pt x="134" y="92"/>
                </a:cubicBezTo>
                <a:cubicBezTo>
                  <a:pt x="136" y="92"/>
                  <a:pt x="138" y="92"/>
                  <a:pt x="140" y="92"/>
                </a:cubicBezTo>
                <a:close/>
                <a:moveTo>
                  <a:pt x="166" y="97"/>
                </a:moveTo>
                <a:cubicBezTo>
                  <a:pt x="163" y="97"/>
                  <a:pt x="140" y="97"/>
                  <a:pt x="131" y="97"/>
                </a:cubicBezTo>
                <a:cubicBezTo>
                  <a:pt x="143" y="97"/>
                  <a:pt x="155" y="97"/>
                  <a:pt x="166" y="97"/>
                </a:cubicBezTo>
                <a:close/>
                <a:moveTo>
                  <a:pt x="145" y="72"/>
                </a:moveTo>
                <a:cubicBezTo>
                  <a:pt x="149" y="73"/>
                  <a:pt x="150" y="72"/>
                  <a:pt x="151" y="70"/>
                </a:cubicBezTo>
                <a:cubicBezTo>
                  <a:pt x="150" y="70"/>
                  <a:pt x="149" y="70"/>
                  <a:pt x="148" y="70"/>
                </a:cubicBezTo>
                <a:cubicBezTo>
                  <a:pt x="147" y="71"/>
                  <a:pt x="147" y="71"/>
                  <a:pt x="146" y="72"/>
                </a:cubicBezTo>
                <a:cubicBezTo>
                  <a:pt x="146" y="72"/>
                  <a:pt x="145" y="72"/>
                  <a:pt x="145" y="72"/>
                </a:cubicBezTo>
                <a:close/>
                <a:moveTo>
                  <a:pt x="147" y="90"/>
                </a:moveTo>
                <a:cubicBezTo>
                  <a:pt x="147" y="90"/>
                  <a:pt x="147" y="90"/>
                  <a:pt x="147" y="91"/>
                </a:cubicBezTo>
                <a:cubicBezTo>
                  <a:pt x="149" y="89"/>
                  <a:pt x="151" y="87"/>
                  <a:pt x="153" y="85"/>
                </a:cubicBezTo>
                <a:cubicBezTo>
                  <a:pt x="152" y="84"/>
                  <a:pt x="152" y="83"/>
                  <a:pt x="151" y="83"/>
                </a:cubicBezTo>
                <a:cubicBezTo>
                  <a:pt x="150" y="85"/>
                  <a:pt x="148" y="88"/>
                  <a:pt x="147" y="90"/>
                </a:cubicBezTo>
                <a:close/>
                <a:moveTo>
                  <a:pt x="76" y="66"/>
                </a:moveTo>
                <a:cubicBezTo>
                  <a:pt x="75" y="67"/>
                  <a:pt x="74" y="68"/>
                  <a:pt x="73" y="70"/>
                </a:cubicBezTo>
                <a:cubicBezTo>
                  <a:pt x="75" y="70"/>
                  <a:pt x="75" y="70"/>
                  <a:pt x="76" y="70"/>
                </a:cubicBezTo>
                <a:cubicBezTo>
                  <a:pt x="77" y="69"/>
                  <a:pt x="77" y="69"/>
                  <a:pt x="78" y="68"/>
                </a:cubicBezTo>
                <a:cubicBezTo>
                  <a:pt x="77" y="67"/>
                  <a:pt x="77" y="67"/>
                  <a:pt x="76" y="66"/>
                </a:cubicBezTo>
                <a:close/>
                <a:moveTo>
                  <a:pt x="93" y="86"/>
                </a:moveTo>
                <a:cubicBezTo>
                  <a:pt x="94" y="86"/>
                  <a:pt x="95" y="86"/>
                  <a:pt x="96" y="86"/>
                </a:cubicBezTo>
                <a:cubicBezTo>
                  <a:pt x="97" y="86"/>
                  <a:pt x="98" y="86"/>
                  <a:pt x="97" y="85"/>
                </a:cubicBezTo>
                <a:cubicBezTo>
                  <a:pt x="97" y="84"/>
                  <a:pt x="96" y="83"/>
                  <a:pt x="95" y="84"/>
                </a:cubicBezTo>
                <a:cubicBezTo>
                  <a:pt x="95" y="84"/>
                  <a:pt x="94" y="84"/>
                  <a:pt x="94" y="84"/>
                </a:cubicBezTo>
                <a:cubicBezTo>
                  <a:pt x="93" y="84"/>
                  <a:pt x="93" y="84"/>
                  <a:pt x="93" y="85"/>
                </a:cubicBezTo>
                <a:cubicBezTo>
                  <a:pt x="93" y="85"/>
                  <a:pt x="93" y="86"/>
                  <a:pt x="93" y="86"/>
                </a:cubicBezTo>
                <a:close/>
                <a:moveTo>
                  <a:pt x="59" y="53"/>
                </a:moveTo>
                <a:cubicBezTo>
                  <a:pt x="59" y="55"/>
                  <a:pt x="60" y="56"/>
                  <a:pt x="61" y="57"/>
                </a:cubicBezTo>
                <a:cubicBezTo>
                  <a:pt x="62" y="56"/>
                  <a:pt x="63" y="54"/>
                  <a:pt x="63" y="53"/>
                </a:cubicBezTo>
                <a:cubicBezTo>
                  <a:pt x="62" y="53"/>
                  <a:pt x="60" y="53"/>
                  <a:pt x="59" y="53"/>
                </a:cubicBezTo>
                <a:close/>
                <a:moveTo>
                  <a:pt x="192" y="84"/>
                </a:moveTo>
                <a:cubicBezTo>
                  <a:pt x="192" y="84"/>
                  <a:pt x="192" y="84"/>
                  <a:pt x="191" y="84"/>
                </a:cubicBezTo>
                <a:cubicBezTo>
                  <a:pt x="190" y="86"/>
                  <a:pt x="188" y="88"/>
                  <a:pt x="186" y="90"/>
                </a:cubicBezTo>
                <a:cubicBezTo>
                  <a:pt x="186" y="91"/>
                  <a:pt x="187" y="91"/>
                  <a:pt x="187" y="91"/>
                </a:cubicBezTo>
                <a:cubicBezTo>
                  <a:pt x="188" y="90"/>
                  <a:pt x="190" y="88"/>
                  <a:pt x="191" y="86"/>
                </a:cubicBezTo>
                <a:cubicBezTo>
                  <a:pt x="191" y="86"/>
                  <a:pt x="191" y="86"/>
                  <a:pt x="191" y="86"/>
                </a:cubicBezTo>
                <a:cubicBezTo>
                  <a:pt x="192" y="85"/>
                  <a:pt x="192" y="85"/>
                  <a:pt x="192" y="84"/>
                </a:cubicBezTo>
                <a:close/>
                <a:moveTo>
                  <a:pt x="185" y="69"/>
                </a:moveTo>
                <a:cubicBezTo>
                  <a:pt x="186" y="72"/>
                  <a:pt x="185" y="73"/>
                  <a:pt x="182" y="73"/>
                </a:cubicBezTo>
                <a:cubicBezTo>
                  <a:pt x="183" y="74"/>
                  <a:pt x="183" y="75"/>
                  <a:pt x="183" y="75"/>
                </a:cubicBezTo>
                <a:cubicBezTo>
                  <a:pt x="184" y="74"/>
                  <a:pt x="185" y="73"/>
                  <a:pt x="186" y="72"/>
                </a:cubicBezTo>
                <a:cubicBezTo>
                  <a:pt x="186" y="71"/>
                  <a:pt x="186" y="71"/>
                  <a:pt x="186" y="71"/>
                </a:cubicBezTo>
                <a:cubicBezTo>
                  <a:pt x="186" y="70"/>
                  <a:pt x="186" y="69"/>
                  <a:pt x="186" y="67"/>
                </a:cubicBezTo>
                <a:cubicBezTo>
                  <a:pt x="186" y="67"/>
                  <a:pt x="186" y="67"/>
                  <a:pt x="186" y="67"/>
                </a:cubicBezTo>
                <a:cubicBezTo>
                  <a:pt x="185" y="68"/>
                  <a:pt x="185" y="68"/>
                  <a:pt x="185" y="69"/>
                </a:cubicBezTo>
                <a:close/>
                <a:moveTo>
                  <a:pt x="144" y="70"/>
                </a:moveTo>
                <a:cubicBezTo>
                  <a:pt x="143" y="69"/>
                  <a:pt x="143" y="69"/>
                  <a:pt x="143" y="69"/>
                </a:cubicBezTo>
                <a:cubicBezTo>
                  <a:pt x="142" y="69"/>
                  <a:pt x="142" y="69"/>
                  <a:pt x="141" y="70"/>
                </a:cubicBezTo>
                <a:cubicBezTo>
                  <a:pt x="141" y="70"/>
                  <a:pt x="140" y="71"/>
                  <a:pt x="139" y="72"/>
                </a:cubicBezTo>
                <a:cubicBezTo>
                  <a:pt x="139" y="73"/>
                  <a:pt x="139" y="73"/>
                  <a:pt x="139" y="73"/>
                </a:cubicBezTo>
                <a:cubicBezTo>
                  <a:pt x="142" y="73"/>
                  <a:pt x="142" y="73"/>
                  <a:pt x="144" y="70"/>
                </a:cubicBezTo>
                <a:close/>
                <a:moveTo>
                  <a:pt x="195" y="130"/>
                </a:moveTo>
                <a:cubicBezTo>
                  <a:pt x="197" y="127"/>
                  <a:pt x="199" y="125"/>
                  <a:pt x="201" y="123"/>
                </a:cubicBezTo>
                <a:cubicBezTo>
                  <a:pt x="201" y="122"/>
                  <a:pt x="201" y="122"/>
                  <a:pt x="202" y="121"/>
                </a:cubicBezTo>
                <a:cubicBezTo>
                  <a:pt x="202" y="121"/>
                  <a:pt x="201" y="121"/>
                  <a:pt x="201" y="121"/>
                </a:cubicBezTo>
                <a:cubicBezTo>
                  <a:pt x="200" y="122"/>
                  <a:pt x="199" y="124"/>
                  <a:pt x="198" y="125"/>
                </a:cubicBezTo>
                <a:cubicBezTo>
                  <a:pt x="196" y="126"/>
                  <a:pt x="196" y="128"/>
                  <a:pt x="195" y="130"/>
                </a:cubicBezTo>
                <a:close/>
                <a:moveTo>
                  <a:pt x="208" y="102"/>
                </a:moveTo>
                <a:cubicBezTo>
                  <a:pt x="208" y="102"/>
                  <a:pt x="209" y="101"/>
                  <a:pt x="209" y="101"/>
                </a:cubicBezTo>
                <a:cubicBezTo>
                  <a:pt x="211" y="99"/>
                  <a:pt x="212" y="97"/>
                  <a:pt x="213" y="95"/>
                </a:cubicBezTo>
                <a:cubicBezTo>
                  <a:pt x="214" y="95"/>
                  <a:pt x="214" y="94"/>
                  <a:pt x="214" y="94"/>
                </a:cubicBezTo>
                <a:cubicBezTo>
                  <a:pt x="213" y="94"/>
                  <a:pt x="213" y="94"/>
                  <a:pt x="213" y="94"/>
                </a:cubicBezTo>
                <a:cubicBezTo>
                  <a:pt x="213" y="94"/>
                  <a:pt x="213" y="95"/>
                  <a:pt x="213" y="95"/>
                </a:cubicBezTo>
                <a:cubicBezTo>
                  <a:pt x="211" y="96"/>
                  <a:pt x="210" y="98"/>
                  <a:pt x="209" y="99"/>
                </a:cubicBezTo>
                <a:cubicBezTo>
                  <a:pt x="208" y="100"/>
                  <a:pt x="208" y="101"/>
                  <a:pt x="208" y="102"/>
                </a:cubicBezTo>
                <a:close/>
                <a:moveTo>
                  <a:pt x="181" y="76"/>
                </a:moveTo>
                <a:cubicBezTo>
                  <a:pt x="180" y="77"/>
                  <a:pt x="179" y="78"/>
                  <a:pt x="178" y="79"/>
                </a:cubicBezTo>
                <a:cubicBezTo>
                  <a:pt x="178" y="80"/>
                  <a:pt x="178" y="81"/>
                  <a:pt x="178" y="82"/>
                </a:cubicBezTo>
                <a:cubicBezTo>
                  <a:pt x="180" y="80"/>
                  <a:pt x="181" y="79"/>
                  <a:pt x="182" y="77"/>
                </a:cubicBezTo>
                <a:cubicBezTo>
                  <a:pt x="181" y="77"/>
                  <a:pt x="181" y="76"/>
                  <a:pt x="181" y="76"/>
                </a:cubicBezTo>
                <a:close/>
                <a:moveTo>
                  <a:pt x="163" y="58"/>
                </a:moveTo>
                <a:cubicBezTo>
                  <a:pt x="164" y="57"/>
                  <a:pt x="165" y="56"/>
                  <a:pt x="166" y="55"/>
                </a:cubicBezTo>
                <a:cubicBezTo>
                  <a:pt x="164" y="55"/>
                  <a:pt x="163" y="54"/>
                  <a:pt x="161" y="55"/>
                </a:cubicBezTo>
                <a:cubicBezTo>
                  <a:pt x="162" y="56"/>
                  <a:pt x="162" y="57"/>
                  <a:pt x="163" y="58"/>
                </a:cubicBezTo>
                <a:close/>
                <a:moveTo>
                  <a:pt x="105" y="66"/>
                </a:moveTo>
                <a:cubicBezTo>
                  <a:pt x="105" y="66"/>
                  <a:pt x="105" y="66"/>
                  <a:pt x="105" y="66"/>
                </a:cubicBezTo>
                <a:cubicBezTo>
                  <a:pt x="104" y="66"/>
                  <a:pt x="103" y="66"/>
                  <a:pt x="102" y="66"/>
                </a:cubicBezTo>
                <a:cubicBezTo>
                  <a:pt x="102" y="66"/>
                  <a:pt x="102" y="66"/>
                  <a:pt x="102" y="67"/>
                </a:cubicBezTo>
                <a:cubicBezTo>
                  <a:pt x="101" y="67"/>
                  <a:pt x="100" y="68"/>
                  <a:pt x="100" y="69"/>
                </a:cubicBezTo>
                <a:cubicBezTo>
                  <a:pt x="101" y="69"/>
                  <a:pt x="101" y="70"/>
                  <a:pt x="101" y="70"/>
                </a:cubicBezTo>
                <a:cubicBezTo>
                  <a:pt x="102" y="70"/>
                  <a:pt x="102" y="70"/>
                  <a:pt x="102" y="69"/>
                </a:cubicBezTo>
                <a:cubicBezTo>
                  <a:pt x="103" y="68"/>
                  <a:pt x="104" y="67"/>
                  <a:pt x="105" y="66"/>
                </a:cubicBezTo>
                <a:close/>
                <a:moveTo>
                  <a:pt x="43" y="69"/>
                </a:moveTo>
                <a:cubicBezTo>
                  <a:pt x="43" y="69"/>
                  <a:pt x="43" y="69"/>
                  <a:pt x="43" y="69"/>
                </a:cubicBezTo>
                <a:cubicBezTo>
                  <a:pt x="44" y="66"/>
                  <a:pt x="46" y="64"/>
                  <a:pt x="47" y="62"/>
                </a:cubicBezTo>
                <a:cubicBezTo>
                  <a:pt x="47" y="61"/>
                  <a:pt x="47" y="61"/>
                  <a:pt x="47" y="61"/>
                </a:cubicBezTo>
                <a:cubicBezTo>
                  <a:pt x="47" y="61"/>
                  <a:pt x="46" y="61"/>
                  <a:pt x="46" y="62"/>
                </a:cubicBezTo>
                <a:cubicBezTo>
                  <a:pt x="45" y="63"/>
                  <a:pt x="44" y="64"/>
                  <a:pt x="43" y="66"/>
                </a:cubicBezTo>
                <a:cubicBezTo>
                  <a:pt x="42" y="67"/>
                  <a:pt x="42" y="68"/>
                  <a:pt x="43" y="69"/>
                </a:cubicBezTo>
                <a:close/>
                <a:moveTo>
                  <a:pt x="49" y="92"/>
                </a:moveTo>
                <a:cubicBezTo>
                  <a:pt x="49" y="92"/>
                  <a:pt x="49" y="92"/>
                  <a:pt x="49" y="92"/>
                </a:cubicBezTo>
                <a:cubicBezTo>
                  <a:pt x="51" y="92"/>
                  <a:pt x="52" y="92"/>
                  <a:pt x="53" y="92"/>
                </a:cubicBezTo>
                <a:cubicBezTo>
                  <a:pt x="53" y="91"/>
                  <a:pt x="53" y="91"/>
                  <a:pt x="53" y="90"/>
                </a:cubicBezTo>
                <a:cubicBezTo>
                  <a:pt x="53" y="90"/>
                  <a:pt x="52" y="90"/>
                  <a:pt x="51" y="90"/>
                </a:cubicBezTo>
                <a:cubicBezTo>
                  <a:pt x="51" y="90"/>
                  <a:pt x="51" y="90"/>
                  <a:pt x="50" y="90"/>
                </a:cubicBezTo>
                <a:cubicBezTo>
                  <a:pt x="50" y="91"/>
                  <a:pt x="50" y="91"/>
                  <a:pt x="49" y="92"/>
                </a:cubicBezTo>
                <a:close/>
                <a:moveTo>
                  <a:pt x="149" y="76"/>
                </a:moveTo>
                <a:cubicBezTo>
                  <a:pt x="149" y="77"/>
                  <a:pt x="150" y="77"/>
                  <a:pt x="150" y="77"/>
                </a:cubicBezTo>
                <a:cubicBezTo>
                  <a:pt x="151" y="78"/>
                  <a:pt x="152" y="78"/>
                  <a:pt x="152" y="77"/>
                </a:cubicBezTo>
                <a:cubicBezTo>
                  <a:pt x="153" y="77"/>
                  <a:pt x="153" y="76"/>
                  <a:pt x="154" y="75"/>
                </a:cubicBezTo>
                <a:cubicBezTo>
                  <a:pt x="153" y="75"/>
                  <a:pt x="152" y="75"/>
                  <a:pt x="152" y="75"/>
                </a:cubicBezTo>
                <a:cubicBezTo>
                  <a:pt x="150" y="75"/>
                  <a:pt x="150" y="75"/>
                  <a:pt x="149" y="76"/>
                </a:cubicBezTo>
                <a:close/>
                <a:moveTo>
                  <a:pt x="202" y="86"/>
                </a:moveTo>
                <a:cubicBezTo>
                  <a:pt x="201" y="86"/>
                  <a:pt x="201" y="85"/>
                  <a:pt x="201" y="85"/>
                </a:cubicBezTo>
                <a:cubicBezTo>
                  <a:pt x="201" y="85"/>
                  <a:pt x="201" y="85"/>
                  <a:pt x="201" y="85"/>
                </a:cubicBezTo>
                <a:cubicBezTo>
                  <a:pt x="198" y="87"/>
                  <a:pt x="198" y="87"/>
                  <a:pt x="199" y="90"/>
                </a:cubicBezTo>
                <a:cubicBezTo>
                  <a:pt x="200" y="89"/>
                  <a:pt x="201" y="88"/>
                  <a:pt x="202" y="86"/>
                </a:cubicBezTo>
                <a:close/>
                <a:moveTo>
                  <a:pt x="116" y="48"/>
                </a:moveTo>
                <a:cubicBezTo>
                  <a:pt x="117" y="49"/>
                  <a:pt x="117" y="50"/>
                  <a:pt x="118" y="50"/>
                </a:cubicBezTo>
                <a:cubicBezTo>
                  <a:pt x="118" y="51"/>
                  <a:pt x="118" y="51"/>
                  <a:pt x="119" y="50"/>
                </a:cubicBezTo>
                <a:cubicBezTo>
                  <a:pt x="120" y="50"/>
                  <a:pt x="120" y="49"/>
                  <a:pt x="121" y="48"/>
                </a:cubicBezTo>
                <a:cubicBezTo>
                  <a:pt x="119" y="48"/>
                  <a:pt x="118" y="48"/>
                  <a:pt x="116" y="48"/>
                </a:cubicBezTo>
                <a:close/>
                <a:moveTo>
                  <a:pt x="146" y="86"/>
                </a:moveTo>
                <a:cubicBezTo>
                  <a:pt x="148" y="84"/>
                  <a:pt x="149" y="82"/>
                  <a:pt x="150" y="81"/>
                </a:cubicBezTo>
                <a:cubicBezTo>
                  <a:pt x="149" y="81"/>
                  <a:pt x="148" y="81"/>
                  <a:pt x="147" y="81"/>
                </a:cubicBezTo>
                <a:cubicBezTo>
                  <a:pt x="147" y="82"/>
                  <a:pt x="147" y="84"/>
                  <a:pt x="146" y="86"/>
                </a:cubicBezTo>
                <a:close/>
                <a:moveTo>
                  <a:pt x="15" y="70"/>
                </a:moveTo>
                <a:cubicBezTo>
                  <a:pt x="15" y="71"/>
                  <a:pt x="14" y="72"/>
                  <a:pt x="14" y="73"/>
                </a:cubicBezTo>
                <a:cubicBezTo>
                  <a:pt x="14" y="74"/>
                  <a:pt x="15" y="74"/>
                  <a:pt x="15" y="75"/>
                </a:cubicBezTo>
                <a:cubicBezTo>
                  <a:pt x="16" y="74"/>
                  <a:pt x="17" y="72"/>
                  <a:pt x="15" y="70"/>
                </a:cubicBezTo>
                <a:close/>
                <a:moveTo>
                  <a:pt x="116" y="66"/>
                </a:moveTo>
                <a:cubicBezTo>
                  <a:pt x="116" y="66"/>
                  <a:pt x="116" y="66"/>
                  <a:pt x="116" y="66"/>
                </a:cubicBezTo>
                <a:cubicBezTo>
                  <a:pt x="115" y="66"/>
                  <a:pt x="115" y="66"/>
                  <a:pt x="114" y="66"/>
                </a:cubicBezTo>
                <a:cubicBezTo>
                  <a:pt x="113" y="66"/>
                  <a:pt x="112" y="66"/>
                  <a:pt x="112" y="67"/>
                </a:cubicBezTo>
                <a:cubicBezTo>
                  <a:pt x="112" y="68"/>
                  <a:pt x="113" y="69"/>
                  <a:pt x="114" y="69"/>
                </a:cubicBezTo>
                <a:cubicBezTo>
                  <a:pt x="114" y="68"/>
                  <a:pt x="115" y="67"/>
                  <a:pt x="116" y="66"/>
                </a:cubicBezTo>
                <a:close/>
                <a:moveTo>
                  <a:pt x="212" y="103"/>
                </a:moveTo>
                <a:cubicBezTo>
                  <a:pt x="213" y="102"/>
                  <a:pt x="214" y="100"/>
                  <a:pt x="216" y="99"/>
                </a:cubicBezTo>
                <a:cubicBezTo>
                  <a:pt x="215" y="99"/>
                  <a:pt x="215" y="98"/>
                  <a:pt x="215" y="97"/>
                </a:cubicBezTo>
                <a:cubicBezTo>
                  <a:pt x="214" y="98"/>
                  <a:pt x="213" y="99"/>
                  <a:pt x="213" y="100"/>
                </a:cubicBezTo>
                <a:cubicBezTo>
                  <a:pt x="212" y="101"/>
                  <a:pt x="212" y="102"/>
                  <a:pt x="212" y="103"/>
                </a:cubicBezTo>
                <a:close/>
                <a:moveTo>
                  <a:pt x="97" y="60"/>
                </a:moveTo>
                <a:cubicBezTo>
                  <a:pt x="95" y="62"/>
                  <a:pt x="94" y="64"/>
                  <a:pt x="94" y="65"/>
                </a:cubicBezTo>
                <a:cubicBezTo>
                  <a:pt x="95" y="65"/>
                  <a:pt x="96" y="64"/>
                  <a:pt x="97" y="64"/>
                </a:cubicBezTo>
                <a:cubicBezTo>
                  <a:pt x="97" y="63"/>
                  <a:pt x="97" y="62"/>
                  <a:pt x="97" y="60"/>
                </a:cubicBezTo>
                <a:close/>
                <a:moveTo>
                  <a:pt x="104" y="94"/>
                </a:moveTo>
                <a:cubicBezTo>
                  <a:pt x="104" y="93"/>
                  <a:pt x="104" y="93"/>
                  <a:pt x="104" y="93"/>
                </a:cubicBezTo>
                <a:cubicBezTo>
                  <a:pt x="103" y="93"/>
                  <a:pt x="103" y="93"/>
                  <a:pt x="103" y="93"/>
                </a:cubicBezTo>
                <a:cubicBezTo>
                  <a:pt x="100" y="93"/>
                  <a:pt x="96" y="93"/>
                  <a:pt x="93" y="93"/>
                </a:cubicBezTo>
                <a:cubicBezTo>
                  <a:pt x="93" y="93"/>
                  <a:pt x="93" y="93"/>
                  <a:pt x="93" y="93"/>
                </a:cubicBezTo>
                <a:cubicBezTo>
                  <a:pt x="92" y="93"/>
                  <a:pt x="92" y="93"/>
                  <a:pt x="92" y="93"/>
                </a:cubicBezTo>
                <a:cubicBezTo>
                  <a:pt x="96" y="93"/>
                  <a:pt x="100" y="94"/>
                  <a:pt x="104" y="94"/>
                </a:cubicBezTo>
                <a:close/>
                <a:moveTo>
                  <a:pt x="208" y="48"/>
                </a:moveTo>
                <a:cubicBezTo>
                  <a:pt x="207" y="49"/>
                  <a:pt x="207" y="49"/>
                  <a:pt x="207" y="50"/>
                </a:cubicBezTo>
                <a:cubicBezTo>
                  <a:pt x="207" y="51"/>
                  <a:pt x="208" y="52"/>
                  <a:pt x="208" y="54"/>
                </a:cubicBezTo>
                <a:cubicBezTo>
                  <a:pt x="209" y="53"/>
                  <a:pt x="209" y="52"/>
                  <a:pt x="210" y="52"/>
                </a:cubicBezTo>
                <a:cubicBezTo>
                  <a:pt x="209" y="51"/>
                  <a:pt x="208" y="50"/>
                  <a:pt x="208" y="48"/>
                </a:cubicBezTo>
                <a:close/>
                <a:moveTo>
                  <a:pt x="125" y="69"/>
                </a:moveTo>
                <a:cubicBezTo>
                  <a:pt x="122" y="69"/>
                  <a:pt x="122" y="69"/>
                  <a:pt x="121" y="71"/>
                </a:cubicBezTo>
                <a:cubicBezTo>
                  <a:pt x="121" y="72"/>
                  <a:pt x="122" y="72"/>
                  <a:pt x="122" y="72"/>
                </a:cubicBezTo>
                <a:cubicBezTo>
                  <a:pt x="123" y="72"/>
                  <a:pt x="123" y="72"/>
                  <a:pt x="123" y="72"/>
                </a:cubicBezTo>
                <a:cubicBezTo>
                  <a:pt x="124" y="71"/>
                  <a:pt x="125" y="70"/>
                  <a:pt x="125" y="69"/>
                </a:cubicBezTo>
                <a:close/>
                <a:moveTo>
                  <a:pt x="189" y="62"/>
                </a:moveTo>
                <a:cubicBezTo>
                  <a:pt x="189" y="63"/>
                  <a:pt x="188" y="63"/>
                  <a:pt x="188" y="64"/>
                </a:cubicBezTo>
                <a:cubicBezTo>
                  <a:pt x="188" y="65"/>
                  <a:pt x="188" y="67"/>
                  <a:pt x="189" y="68"/>
                </a:cubicBezTo>
                <a:cubicBezTo>
                  <a:pt x="189" y="68"/>
                  <a:pt x="190" y="67"/>
                  <a:pt x="190" y="66"/>
                </a:cubicBezTo>
                <a:cubicBezTo>
                  <a:pt x="190" y="66"/>
                  <a:pt x="190" y="66"/>
                  <a:pt x="190" y="65"/>
                </a:cubicBezTo>
                <a:cubicBezTo>
                  <a:pt x="190" y="65"/>
                  <a:pt x="189" y="64"/>
                  <a:pt x="189" y="62"/>
                </a:cubicBezTo>
                <a:close/>
                <a:moveTo>
                  <a:pt x="61" y="90"/>
                </a:moveTo>
                <a:cubicBezTo>
                  <a:pt x="61" y="90"/>
                  <a:pt x="61" y="91"/>
                  <a:pt x="61" y="92"/>
                </a:cubicBezTo>
                <a:cubicBezTo>
                  <a:pt x="63" y="92"/>
                  <a:pt x="64" y="91"/>
                  <a:pt x="66" y="91"/>
                </a:cubicBezTo>
                <a:cubicBezTo>
                  <a:pt x="65" y="91"/>
                  <a:pt x="65" y="90"/>
                  <a:pt x="64" y="90"/>
                </a:cubicBezTo>
                <a:cubicBezTo>
                  <a:pt x="63" y="90"/>
                  <a:pt x="62" y="90"/>
                  <a:pt x="61" y="90"/>
                </a:cubicBezTo>
                <a:close/>
                <a:moveTo>
                  <a:pt x="107" y="71"/>
                </a:moveTo>
                <a:cubicBezTo>
                  <a:pt x="108" y="70"/>
                  <a:pt x="108" y="68"/>
                  <a:pt x="109" y="67"/>
                </a:cubicBezTo>
                <a:cubicBezTo>
                  <a:pt x="109" y="67"/>
                  <a:pt x="108" y="67"/>
                  <a:pt x="108" y="66"/>
                </a:cubicBezTo>
                <a:cubicBezTo>
                  <a:pt x="107" y="68"/>
                  <a:pt x="106" y="69"/>
                  <a:pt x="105" y="70"/>
                </a:cubicBezTo>
                <a:cubicBezTo>
                  <a:pt x="106" y="70"/>
                  <a:pt x="106" y="71"/>
                  <a:pt x="107" y="71"/>
                </a:cubicBezTo>
                <a:close/>
                <a:moveTo>
                  <a:pt x="23" y="45"/>
                </a:moveTo>
                <a:cubicBezTo>
                  <a:pt x="27" y="45"/>
                  <a:pt x="30" y="45"/>
                  <a:pt x="34" y="45"/>
                </a:cubicBezTo>
                <a:cubicBezTo>
                  <a:pt x="31" y="44"/>
                  <a:pt x="28" y="44"/>
                  <a:pt x="24" y="44"/>
                </a:cubicBezTo>
                <a:cubicBezTo>
                  <a:pt x="24" y="44"/>
                  <a:pt x="24" y="44"/>
                  <a:pt x="23" y="45"/>
                </a:cubicBezTo>
                <a:close/>
                <a:moveTo>
                  <a:pt x="88" y="48"/>
                </a:moveTo>
                <a:cubicBezTo>
                  <a:pt x="86" y="48"/>
                  <a:pt x="85" y="48"/>
                  <a:pt x="83" y="48"/>
                </a:cubicBezTo>
                <a:cubicBezTo>
                  <a:pt x="84" y="49"/>
                  <a:pt x="84" y="49"/>
                  <a:pt x="84" y="50"/>
                </a:cubicBezTo>
                <a:cubicBezTo>
                  <a:pt x="85" y="51"/>
                  <a:pt x="86" y="51"/>
                  <a:pt x="86" y="50"/>
                </a:cubicBezTo>
                <a:cubicBezTo>
                  <a:pt x="87" y="50"/>
                  <a:pt x="87" y="49"/>
                  <a:pt x="88" y="48"/>
                </a:cubicBezTo>
                <a:close/>
                <a:moveTo>
                  <a:pt x="192" y="69"/>
                </a:moveTo>
                <a:cubicBezTo>
                  <a:pt x="191" y="70"/>
                  <a:pt x="190" y="71"/>
                  <a:pt x="190" y="71"/>
                </a:cubicBezTo>
                <a:cubicBezTo>
                  <a:pt x="189" y="72"/>
                  <a:pt x="189" y="73"/>
                  <a:pt x="189" y="74"/>
                </a:cubicBezTo>
                <a:cubicBezTo>
                  <a:pt x="191" y="73"/>
                  <a:pt x="193" y="72"/>
                  <a:pt x="192" y="69"/>
                </a:cubicBezTo>
                <a:close/>
                <a:moveTo>
                  <a:pt x="112" y="75"/>
                </a:moveTo>
                <a:cubicBezTo>
                  <a:pt x="112" y="76"/>
                  <a:pt x="112" y="76"/>
                  <a:pt x="113" y="76"/>
                </a:cubicBezTo>
                <a:cubicBezTo>
                  <a:pt x="114" y="77"/>
                  <a:pt x="114" y="77"/>
                  <a:pt x="115" y="76"/>
                </a:cubicBezTo>
                <a:cubicBezTo>
                  <a:pt x="115" y="76"/>
                  <a:pt x="115" y="75"/>
                  <a:pt x="115" y="75"/>
                </a:cubicBezTo>
                <a:cubicBezTo>
                  <a:pt x="114" y="73"/>
                  <a:pt x="113" y="73"/>
                  <a:pt x="112" y="75"/>
                </a:cubicBezTo>
                <a:close/>
                <a:moveTo>
                  <a:pt x="213" y="49"/>
                </a:moveTo>
                <a:cubicBezTo>
                  <a:pt x="212" y="47"/>
                  <a:pt x="211" y="46"/>
                  <a:pt x="210" y="45"/>
                </a:cubicBezTo>
                <a:cubicBezTo>
                  <a:pt x="210" y="45"/>
                  <a:pt x="209" y="46"/>
                  <a:pt x="209" y="46"/>
                </a:cubicBezTo>
                <a:cubicBezTo>
                  <a:pt x="209" y="46"/>
                  <a:pt x="209" y="47"/>
                  <a:pt x="209" y="47"/>
                </a:cubicBezTo>
                <a:cubicBezTo>
                  <a:pt x="210" y="48"/>
                  <a:pt x="211" y="49"/>
                  <a:pt x="212" y="50"/>
                </a:cubicBezTo>
                <a:cubicBezTo>
                  <a:pt x="212" y="50"/>
                  <a:pt x="212" y="49"/>
                  <a:pt x="213" y="49"/>
                </a:cubicBezTo>
                <a:close/>
                <a:moveTo>
                  <a:pt x="16" y="47"/>
                </a:moveTo>
                <a:cubicBezTo>
                  <a:pt x="17" y="48"/>
                  <a:pt x="17" y="49"/>
                  <a:pt x="16" y="50"/>
                </a:cubicBezTo>
                <a:cubicBezTo>
                  <a:pt x="16" y="51"/>
                  <a:pt x="15" y="53"/>
                  <a:pt x="15" y="54"/>
                </a:cubicBezTo>
                <a:cubicBezTo>
                  <a:pt x="15" y="54"/>
                  <a:pt x="14" y="55"/>
                  <a:pt x="14" y="55"/>
                </a:cubicBezTo>
                <a:cubicBezTo>
                  <a:pt x="14" y="55"/>
                  <a:pt x="15" y="55"/>
                  <a:pt x="15" y="55"/>
                </a:cubicBezTo>
                <a:cubicBezTo>
                  <a:pt x="16" y="52"/>
                  <a:pt x="17" y="50"/>
                  <a:pt x="19" y="47"/>
                </a:cubicBezTo>
                <a:cubicBezTo>
                  <a:pt x="18" y="47"/>
                  <a:pt x="17" y="47"/>
                  <a:pt x="16" y="47"/>
                </a:cubicBezTo>
                <a:close/>
                <a:moveTo>
                  <a:pt x="81" y="60"/>
                </a:moveTo>
                <a:cubicBezTo>
                  <a:pt x="80" y="62"/>
                  <a:pt x="79" y="63"/>
                  <a:pt x="78" y="64"/>
                </a:cubicBezTo>
                <a:cubicBezTo>
                  <a:pt x="78" y="64"/>
                  <a:pt x="79" y="65"/>
                  <a:pt x="79" y="66"/>
                </a:cubicBezTo>
                <a:cubicBezTo>
                  <a:pt x="80" y="65"/>
                  <a:pt x="80" y="64"/>
                  <a:pt x="81" y="63"/>
                </a:cubicBezTo>
                <a:cubicBezTo>
                  <a:pt x="81" y="62"/>
                  <a:pt x="81" y="62"/>
                  <a:pt x="81" y="60"/>
                </a:cubicBezTo>
                <a:close/>
                <a:moveTo>
                  <a:pt x="29" y="67"/>
                </a:moveTo>
                <a:cubicBezTo>
                  <a:pt x="29" y="67"/>
                  <a:pt x="29" y="67"/>
                  <a:pt x="30" y="67"/>
                </a:cubicBezTo>
                <a:cubicBezTo>
                  <a:pt x="30" y="66"/>
                  <a:pt x="31" y="65"/>
                  <a:pt x="32" y="63"/>
                </a:cubicBezTo>
                <a:cubicBezTo>
                  <a:pt x="32" y="63"/>
                  <a:pt x="31" y="62"/>
                  <a:pt x="31" y="62"/>
                </a:cubicBezTo>
                <a:cubicBezTo>
                  <a:pt x="30" y="63"/>
                  <a:pt x="30" y="65"/>
                  <a:pt x="29" y="66"/>
                </a:cubicBezTo>
                <a:cubicBezTo>
                  <a:pt x="29" y="66"/>
                  <a:pt x="29" y="67"/>
                  <a:pt x="29" y="67"/>
                </a:cubicBezTo>
                <a:close/>
                <a:moveTo>
                  <a:pt x="104" y="75"/>
                </a:moveTo>
                <a:cubicBezTo>
                  <a:pt x="105" y="74"/>
                  <a:pt x="105" y="74"/>
                  <a:pt x="105" y="73"/>
                </a:cubicBezTo>
                <a:cubicBezTo>
                  <a:pt x="105" y="73"/>
                  <a:pt x="104" y="73"/>
                  <a:pt x="103" y="72"/>
                </a:cubicBezTo>
                <a:cubicBezTo>
                  <a:pt x="102" y="73"/>
                  <a:pt x="102" y="74"/>
                  <a:pt x="101" y="75"/>
                </a:cubicBezTo>
                <a:cubicBezTo>
                  <a:pt x="102" y="75"/>
                  <a:pt x="103" y="75"/>
                  <a:pt x="104" y="75"/>
                </a:cubicBezTo>
                <a:close/>
                <a:moveTo>
                  <a:pt x="195" y="17"/>
                </a:moveTo>
                <a:cubicBezTo>
                  <a:pt x="195" y="15"/>
                  <a:pt x="195" y="13"/>
                  <a:pt x="193" y="12"/>
                </a:cubicBezTo>
                <a:cubicBezTo>
                  <a:pt x="193" y="14"/>
                  <a:pt x="193" y="15"/>
                  <a:pt x="193" y="16"/>
                </a:cubicBezTo>
                <a:cubicBezTo>
                  <a:pt x="194" y="17"/>
                  <a:pt x="194" y="17"/>
                  <a:pt x="195" y="17"/>
                </a:cubicBezTo>
                <a:close/>
                <a:moveTo>
                  <a:pt x="216" y="87"/>
                </a:moveTo>
                <a:cubicBezTo>
                  <a:pt x="215" y="87"/>
                  <a:pt x="215" y="86"/>
                  <a:pt x="214" y="85"/>
                </a:cubicBezTo>
                <a:cubicBezTo>
                  <a:pt x="214" y="86"/>
                  <a:pt x="213" y="86"/>
                  <a:pt x="213" y="87"/>
                </a:cubicBezTo>
                <a:cubicBezTo>
                  <a:pt x="214" y="88"/>
                  <a:pt x="214" y="88"/>
                  <a:pt x="214" y="89"/>
                </a:cubicBezTo>
                <a:cubicBezTo>
                  <a:pt x="215" y="89"/>
                  <a:pt x="216" y="88"/>
                  <a:pt x="216" y="87"/>
                </a:cubicBezTo>
                <a:close/>
                <a:moveTo>
                  <a:pt x="121" y="74"/>
                </a:moveTo>
                <a:cubicBezTo>
                  <a:pt x="120" y="74"/>
                  <a:pt x="120" y="74"/>
                  <a:pt x="119" y="74"/>
                </a:cubicBezTo>
                <a:cubicBezTo>
                  <a:pt x="119" y="74"/>
                  <a:pt x="119" y="74"/>
                  <a:pt x="118" y="75"/>
                </a:cubicBezTo>
                <a:cubicBezTo>
                  <a:pt x="118" y="75"/>
                  <a:pt x="117" y="76"/>
                  <a:pt x="117" y="77"/>
                </a:cubicBezTo>
                <a:cubicBezTo>
                  <a:pt x="118" y="77"/>
                  <a:pt x="118" y="78"/>
                  <a:pt x="119" y="77"/>
                </a:cubicBezTo>
                <a:cubicBezTo>
                  <a:pt x="119" y="76"/>
                  <a:pt x="120" y="75"/>
                  <a:pt x="121" y="74"/>
                </a:cubicBezTo>
                <a:close/>
                <a:moveTo>
                  <a:pt x="65" y="58"/>
                </a:moveTo>
                <a:cubicBezTo>
                  <a:pt x="65" y="58"/>
                  <a:pt x="65" y="58"/>
                  <a:pt x="65" y="58"/>
                </a:cubicBezTo>
                <a:cubicBezTo>
                  <a:pt x="64" y="58"/>
                  <a:pt x="64" y="59"/>
                  <a:pt x="63" y="60"/>
                </a:cubicBezTo>
                <a:cubicBezTo>
                  <a:pt x="63" y="61"/>
                  <a:pt x="63" y="61"/>
                  <a:pt x="64" y="61"/>
                </a:cubicBezTo>
                <a:cubicBezTo>
                  <a:pt x="64" y="61"/>
                  <a:pt x="65" y="61"/>
                  <a:pt x="66" y="61"/>
                </a:cubicBezTo>
                <a:cubicBezTo>
                  <a:pt x="66" y="60"/>
                  <a:pt x="65" y="59"/>
                  <a:pt x="65" y="58"/>
                </a:cubicBezTo>
                <a:close/>
                <a:moveTo>
                  <a:pt x="182" y="61"/>
                </a:moveTo>
                <a:cubicBezTo>
                  <a:pt x="181" y="62"/>
                  <a:pt x="180" y="63"/>
                  <a:pt x="179" y="64"/>
                </a:cubicBezTo>
                <a:cubicBezTo>
                  <a:pt x="179" y="65"/>
                  <a:pt x="179" y="66"/>
                  <a:pt x="179" y="66"/>
                </a:cubicBezTo>
                <a:cubicBezTo>
                  <a:pt x="181" y="65"/>
                  <a:pt x="182" y="63"/>
                  <a:pt x="182" y="61"/>
                </a:cubicBezTo>
                <a:close/>
                <a:moveTo>
                  <a:pt x="138" y="85"/>
                </a:moveTo>
                <a:cubicBezTo>
                  <a:pt x="139" y="84"/>
                  <a:pt x="140" y="82"/>
                  <a:pt x="141" y="81"/>
                </a:cubicBezTo>
                <a:cubicBezTo>
                  <a:pt x="140" y="81"/>
                  <a:pt x="139" y="81"/>
                  <a:pt x="139" y="82"/>
                </a:cubicBezTo>
                <a:cubicBezTo>
                  <a:pt x="138" y="83"/>
                  <a:pt x="138" y="83"/>
                  <a:pt x="138" y="84"/>
                </a:cubicBezTo>
                <a:cubicBezTo>
                  <a:pt x="137" y="84"/>
                  <a:pt x="137" y="85"/>
                  <a:pt x="138" y="85"/>
                </a:cubicBezTo>
                <a:close/>
                <a:moveTo>
                  <a:pt x="133" y="64"/>
                </a:moveTo>
                <a:cubicBezTo>
                  <a:pt x="135" y="65"/>
                  <a:pt x="135" y="64"/>
                  <a:pt x="136" y="63"/>
                </a:cubicBezTo>
                <a:cubicBezTo>
                  <a:pt x="136" y="63"/>
                  <a:pt x="136" y="62"/>
                  <a:pt x="137" y="62"/>
                </a:cubicBezTo>
                <a:cubicBezTo>
                  <a:pt x="137" y="61"/>
                  <a:pt x="137" y="61"/>
                  <a:pt x="136" y="61"/>
                </a:cubicBezTo>
                <a:cubicBezTo>
                  <a:pt x="135" y="62"/>
                  <a:pt x="134" y="63"/>
                  <a:pt x="133" y="64"/>
                </a:cubicBezTo>
                <a:close/>
                <a:moveTo>
                  <a:pt x="22" y="67"/>
                </a:moveTo>
                <a:cubicBezTo>
                  <a:pt x="22" y="67"/>
                  <a:pt x="23" y="67"/>
                  <a:pt x="23" y="67"/>
                </a:cubicBezTo>
                <a:cubicBezTo>
                  <a:pt x="23" y="66"/>
                  <a:pt x="24" y="65"/>
                  <a:pt x="25" y="64"/>
                </a:cubicBezTo>
                <a:cubicBezTo>
                  <a:pt x="25" y="63"/>
                  <a:pt x="25" y="62"/>
                  <a:pt x="24" y="61"/>
                </a:cubicBezTo>
                <a:cubicBezTo>
                  <a:pt x="24" y="63"/>
                  <a:pt x="23" y="64"/>
                  <a:pt x="22" y="66"/>
                </a:cubicBezTo>
                <a:cubicBezTo>
                  <a:pt x="22" y="66"/>
                  <a:pt x="22" y="66"/>
                  <a:pt x="22" y="67"/>
                </a:cubicBezTo>
                <a:close/>
                <a:moveTo>
                  <a:pt x="209" y="62"/>
                </a:moveTo>
                <a:cubicBezTo>
                  <a:pt x="209" y="61"/>
                  <a:pt x="208" y="60"/>
                  <a:pt x="208" y="59"/>
                </a:cubicBezTo>
                <a:cubicBezTo>
                  <a:pt x="207" y="59"/>
                  <a:pt x="207" y="60"/>
                  <a:pt x="207" y="60"/>
                </a:cubicBezTo>
                <a:cubicBezTo>
                  <a:pt x="207" y="61"/>
                  <a:pt x="207" y="62"/>
                  <a:pt x="208" y="63"/>
                </a:cubicBezTo>
                <a:cubicBezTo>
                  <a:pt x="208" y="63"/>
                  <a:pt x="209" y="62"/>
                  <a:pt x="209" y="62"/>
                </a:cubicBezTo>
                <a:close/>
                <a:moveTo>
                  <a:pt x="197" y="104"/>
                </a:moveTo>
                <a:cubicBezTo>
                  <a:pt x="195" y="106"/>
                  <a:pt x="194" y="107"/>
                  <a:pt x="194" y="109"/>
                </a:cubicBezTo>
                <a:cubicBezTo>
                  <a:pt x="195" y="108"/>
                  <a:pt x="196" y="107"/>
                  <a:pt x="196" y="106"/>
                </a:cubicBezTo>
                <a:cubicBezTo>
                  <a:pt x="197" y="105"/>
                  <a:pt x="197" y="105"/>
                  <a:pt x="197" y="104"/>
                </a:cubicBezTo>
                <a:close/>
                <a:moveTo>
                  <a:pt x="165" y="82"/>
                </a:moveTo>
                <a:cubicBezTo>
                  <a:pt x="165" y="82"/>
                  <a:pt x="164" y="81"/>
                  <a:pt x="163" y="81"/>
                </a:cubicBezTo>
                <a:cubicBezTo>
                  <a:pt x="163" y="82"/>
                  <a:pt x="163" y="84"/>
                  <a:pt x="164" y="85"/>
                </a:cubicBezTo>
                <a:cubicBezTo>
                  <a:pt x="164" y="84"/>
                  <a:pt x="165" y="83"/>
                  <a:pt x="165" y="82"/>
                </a:cubicBezTo>
                <a:close/>
                <a:moveTo>
                  <a:pt x="194" y="55"/>
                </a:moveTo>
                <a:cubicBezTo>
                  <a:pt x="193" y="56"/>
                  <a:pt x="194" y="57"/>
                  <a:pt x="194" y="58"/>
                </a:cubicBezTo>
                <a:cubicBezTo>
                  <a:pt x="194" y="59"/>
                  <a:pt x="194" y="60"/>
                  <a:pt x="194" y="61"/>
                </a:cubicBezTo>
                <a:cubicBezTo>
                  <a:pt x="194" y="61"/>
                  <a:pt x="195" y="60"/>
                  <a:pt x="195" y="60"/>
                </a:cubicBezTo>
                <a:cubicBezTo>
                  <a:pt x="195" y="58"/>
                  <a:pt x="195" y="57"/>
                  <a:pt x="194" y="55"/>
                </a:cubicBezTo>
                <a:close/>
                <a:moveTo>
                  <a:pt x="27" y="56"/>
                </a:moveTo>
                <a:cubicBezTo>
                  <a:pt x="26" y="58"/>
                  <a:pt x="26" y="58"/>
                  <a:pt x="27" y="60"/>
                </a:cubicBezTo>
                <a:cubicBezTo>
                  <a:pt x="28" y="59"/>
                  <a:pt x="28" y="58"/>
                  <a:pt x="28" y="58"/>
                </a:cubicBezTo>
                <a:cubicBezTo>
                  <a:pt x="28" y="57"/>
                  <a:pt x="28" y="56"/>
                  <a:pt x="27" y="56"/>
                </a:cubicBezTo>
                <a:close/>
                <a:moveTo>
                  <a:pt x="198" y="73"/>
                </a:moveTo>
                <a:cubicBezTo>
                  <a:pt x="200" y="72"/>
                  <a:pt x="201" y="71"/>
                  <a:pt x="200" y="69"/>
                </a:cubicBezTo>
                <a:cubicBezTo>
                  <a:pt x="199" y="70"/>
                  <a:pt x="197" y="71"/>
                  <a:pt x="198" y="73"/>
                </a:cubicBezTo>
                <a:close/>
                <a:moveTo>
                  <a:pt x="206" y="81"/>
                </a:moveTo>
                <a:cubicBezTo>
                  <a:pt x="207" y="79"/>
                  <a:pt x="208" y="78"/>
                  <a:pt x="209" y="77"/>
                </a:cubicBezTo>
                <a:cubicBezTo>
                  <a:pt x="209" y="77"/>
                  <a:pt x="209" y="76"/>
                  <a:pt x="208" y="76"/>
                </a:cubicBezTo>
                <a:cubicBezTo>
                  <a:pt x="208" y="77"/>
                  <a:pt x="207" y="77"/>
                  <a:pt x="206" y="78"/>
                </a:cubicBezTo>
                <a:cubicBezTo>
                  <a:pt x="206" y="79"/>
                  <a:pt x="206" y="80"/>
                  <a:pt x="206" y="81"/>
                </a:cubicBezTo>
                <a:close/>
                <a:moveTo>
                  <a:pt x="219" y="101"/>
                </a:moveTo>
                <a:cubicBezTo>
                  <a:pt x="220" y="99"/>
                  <a:pt x="222" y="97"/>
                  <a:pt x="223" y="96"/>
                </a:cubicBezTo>
                <a:cubicBezTo>
                  <a:pt x="223" y="96"/>
                  <a:pt x="223" y="95"/>
                  <a:pt x="223" y="95"/>
                </a:cubicBezTo>
                <a:cubicBezTo>
                  <a:pt x="221" y="96"/>
                  <a:pt x="220" y="98"/>
                  <a:pt x="219" y="99"/>
                </a:cubicBezTo>
                <a:cubicBezTo>
                  <a:pt x="218" y="100"/>
                  <a:pt x="219" y="100"/>
                  <a:pt x="219" y="101"/>
                </a:cubicBezTo>
                <a:close/>
                <a:moveTo>
                  <a:pt x="210" y="94"/>
                </a:moveTo>
                <a:cubicBezTo>
                  <a:pt x="210" y="94"/>
                  <a:pt x="210" y="94"/>
                  <a:pt x="210" y="94"/>
                </a:cubicBezTo>
                <a:cubicBezTo>
                  <a:pt x="211" y="93"/>
                  <a:pt x="212" y="92"/>
                  <a:pt x="212" y="92"/>
                </a:cubicBezTo>
                <a:cubicBezTo>
                  <a:pt x="212" y="91"/>
                  <a:pt x="212" y="91"/>
                  <a:pt x="212" y="91"/>
                </a:cubicBezTo>
                <a:cubicBezTo>
                  <a:pt x="212" y="90"/>
                  <a:pt x="212" y="90"/>
                  <a:pt x="211" y="89"/>
                </a:cubicBezTo>
                <a:cubicBezTo>
                  <a:pt x="211" y="91"/>
                  <a:pt x="210" y="92"/>
                  <a:pt x="210" y="94"/>
                </a:cubicBezTo>
                <a:close/>
                <a:moveTo>
                  <a:pt x="93" y="55"/>
                </a:moveTo>
                <a:cubicBezTo>
                  <a:pt x="91" y="55"/>
                  <a:pt x="90" y="55"/>
                  <a:pt x="88" y="55"/>
                </a:cubicBezTo>
                <a:cubicBezTo>
                  <a:pt x="89" y="57"/>
                  <a:pt x="89" y="57"/>
                  <a:pt x="90" y="57"/>
                </a:cubicBezTo>
                <a:cubicBezTo>
                  <a:pt x="90" y="57"/>
                  <a:pt x="91" y="57"/>
                  <a:pt x="91" y="57"/>
                </a:cubicBezTo>
                <a:cubicBezTo>
                  <a:pt x="92" y="57"/>
                  <a:pt x="92" y="56"/>
                  <a:pt x="93" y="55"/>
                </a:cubicBezTo>
                <a:close/>
                <a:moveTo>
                  <a:pt x="146" y="75"/>
                </a:moveTo>
                <a:cubicBezTo>
                  <a:pt x="146" y="75"/>
                  <a:pt x="146" y="75"/>
                  <a:pt x="146" y="75"/>
                </a:cubicBezTo>
                <a:cubicBezTo>
                  <a:pt x="146" y="75"/>
                  <a:pt x="146" y="75"/>
                  <a:pt x="146" y="75"/>
                </a:cubicBezTo>
                <a:cubicBezTo>
                  <a:pt x="146" y="75"/>
                  <a:pt x="145" y="75"/>
                  <a:pt x="144" y="75"/>
                </a:cubicBezTo>
                <a:cubicBezTo>
                  <a:pt x="143" y="75"/>
                  <a:pt x="143" y="75"/>
                  <a:pt x="143" y="77"/>
                </a:cubicBezTo>
                <a:cubicBezTo>
                  <a:pt x="143" y="77"/>
                  <a:pt x="144" y="77"/>
                  <a:pt x="145" y="77"/>
                </a:cubicBezTo>
                <a:cubicBezTo>
                  <a:pt x="145" y="77"/>
                  <a:pt x="145" y="77"/>
                  <a:pt x="144" y="77"/>
                </a:cubicBezTo>
                <a:cubicBezTo>
                  <a:pt x="145" y="76"/>
                  <a:pt x="146" y="75"/>
                  <a:pt x="146" y="75"/>
                </a:cubicBezTo>
                <a:close/>
                <a:moveTo>
                  <a:pt x="60" y="78"/>
                </a:moveTo>
                <a:cubicBezTo>
                  <a:pt x="58" y="80"/>
                  <a:pt x="57" y="82"/>
                  <a:pt x="55" y="84"/>
                </a:cubicBezTo>
                <a:cubicBezTo>
                  <a:pt x="56" y="84"/>
                  <a:pt x="57" y="84"/>
                  <a:pt x="57" y="83"/>
                </a:cubicBezTo>
                <a:cubicBezTo>
                  <a:pt x="58" y="81"/>
                  <a:pt x="59" y="80"/>
                  <a:pt x="60" y="78"/>
                </a:cubicBezTo>
                <a:close/>
                <a:moveTo>
                  <a:pt x="196" y="35"/>
                </a:moveTo>
                <a:cubicBezTo>
                  <a:pt x="195" y="34"/>
                  <a:pt x="195" y="33"/>
                  <a:pt x="195" y="32"/>
                </a:cubicBezTo>
                <a:cubicBezTo>
                  <a:pt x="194" y="34"/>
                  <a:pt x="193" y="35"/>
                  <a:pt x="193" y="36"/>
                </a:cubicBezTo>
                <a:cubicBezTo>
                  <a:pt x="193" y="36"/>
                  <a:pt x="193" y="36"/>
                  <a:pt x="193" y="36"/>
                </a:cubicBezTo>
                <a:cubicBezTo>
                  <a:pt x="194" y="36"/>
                  <a:pt x="195" y="35"/>
                  <a:pt x="196" y="35"/>
                </a:cubicBezTo>
                <a:close/>
                <a:moveTo>
                  <a:pt x="184" y="143"/>
                </a:moveTo>
                <a:cubicBezTo>
                  <a:pt x="184" y="143"/>
                  <a:pt x="183" y="144"/>
                  <a:pt x="183" y="144"/>
                </a:cubicBezTo>
                <a:cubicBezTo>
                  <a:pt x="183" y="145"/>
                  <a:pt x="183" y="146"/>
                  <a:pt x="183" y="147"/>
                </a:cubicBezTo>
                <a:cubicBezTo>
                  <a:pt x="184" y="145"/>
                  <a:pt x="184" y="145"/>
                  <a:pt x="184" y="143"/>
                </a:cubicBezTo>
                <a:close/>
                <a:moveTo>
                  <a:pt x="159" y="67"/>
                </a:moveTo>
                <a:cubicBezTo>
                  <a:pt x="159" y="67"/>
                  <a:pt x="160" y="67"/>
                  <a:pt x="160" y="67"/>
                </a:cubicBezTo>
                <a:cubicBezTo>
                  <a:pt x="161" y="65"/>
                  <a:pt x="161" y="64"/>
                  <a:pt x="162" y="63"/>
                </a:cubicBezTo>
                <a:cubicBezTo>
                  <a:pt x="162" y="63"/>
                  <a:pt x="162" y="63"/>
                  <a:pt x="162" y="62"/>
                </a:cubicBezTo>
                <a:cubicBezTo>
                  <a:pt x="162" y="63"/>
                  <a:pt x="161" y="63"/>
                  <a:pt x="161" y="63"/>
                </a:cubicBezTo>
                <a:cubicBezTo>
                  <a:pt x="161" y="64"/>
                  <a:pt x="160" y="65"/>
                  <a:pt x="159" y="65"/>
                </a:cubicBezTo>
                <a:cubicBezTo>
                  <a:pt x="159" y="66"/>
                  <a:pt x="159" y="66"/>
                  <a:pt x="159" y="67"/>
                </a:cubicBezTo>
                <a:close/>
                <a:moveTo>
                  <a:pt x="116" y="84"/>
                </a:moveTo>
                <a:cubicBezTo>
                  <a:pt x="115" y="85"/>
                  <a:pt x="115" y="86"/>
                  <a:pt x="114" y="86"/>
                </a:cubicBezTo>
                <a:cubicBezTo>
                  <a:pt x="115" y="86"/>
                  <a:pt x="116" y="86"/>
                  <a:pt x="118" y="86"/>
                </a:cubicBezTo>
                <a:cubicBezTo>
                  <a:pt x="117" y="86"/>
                  <a:pt x="117" y="85"/>
                  <a:pt x="116" y="84"/>
                </a:cubicBezTo>
                <a:close/>
                <a:moveTo>
                  <a:pt x="171" y="79"/>
                </a:moveTo>
                <a:cubicBezTo>
                  <a:pt x="171" y="79"/>
                  <a:pt x="171" y="79"/>
                  <a:pt x="172" y="78"/>
                </a:cubicBezTo>
                <a:cubicBezTo>
                  <a:pt x="172" y="78"/>
                  <a:pt x="173" y="77"/>
                  <a:pt x="174" y="76"/>
                </a:cubicBezTo>
                <a:cubicBezTo>
                  <a:pt x="174" y="75"/>
                  <a:pt x="174" y="74"/>
                  <a:pt x="174" y="74"/>
                </a:cubicBezTo>
                <a:cubicBezTo>
                  <a:pt x="173" y="75"/>
                  <a:pt x="171" y="78"/>
                  <a:pt x="171" y="79"/>
                </a:cubicBezTo>
                <a:close/>
                <a:moveTo>
                  <a:pt x="207" y="95"/>
                </a:moveTo>
                <a:cubicBezTo>
                  <a:pt x="206" y="96"/>
                  <a:pt x="206" y="97"/>
                  <a:pt x="205" y="97"/>
                </a:cubicBezTo>
                <a:cubicBezTo>
                  <a:pt x="205" y="98"/>
                  <a:pt x="204" y="99"/>
                  <a:pt x="205" y="100"/>
                </a:cubicBezTo>
                <a:cubicBezTo>
                  <a:pt x="206" y="99"/>
                  <a:pt x="207" y="98"/>
                  <a:pt x="207" y="95"/>
                </a:cubicBezTo>
                <a:close/>
                <a:moveTo>
                  <a:pt x="121" y="57"/>
                </a:moveTo>
                <a:cubicBezTo>
                  <a:pt x="121" y="57"/>
                  <a:pt x="121" y="57"/>
                  <a:pt x="121" y="57"/>
                </a:cubicBezTo>
                <a:cubicBezTo>
                  <a:pt x="122" y="57"/>
                  <a:pt x="122" y="58"/>
                  <a:pt x="123" y="59"/>
                </a:cubicBezTo>
                <a:cubicBezTo>
                  <a:pt x="123" y="58"/>
                  <a:pt x="124" y="58"/>
                  <a:pt x="125" y="57"/>
                </a:cubicBezTo>
                <a:cubicBezTo>
                  <a:pt x="123" y="57"/>
                  <a:pt x="122" y="57"/>
                  <a:pt x="121" y="57"/>
                </a:cubicBezTo>
                <a:close/>
                <a:moveTo>
                  <a:pt x="24" y="47"/>
                </a:moveTo>
                <a:cubicBezTo>
                  <a:pt x="24" y="48"/>
                  <a:pt x="25" y="49"/>
                  <a:pt x="26" y="50"/>
                </a:cubicBezTo>
                <a:cubicBezTo>
                  <a:pt x="26" y="49"/>
                  <a:pt x="27" y="48"/>
                  <a:pt x="27" y="47"/>
                </a:cubicBezTo>
                <a:cubicBezTo>
                  <a:pt x="26" y="47"/>
                  <a:pt x="25" y="47"/>
                  <a:pt x="24" y="47"/>
                </a:cubicBezTo>
                <a:close/>
                <a:moveTo>
                  <a:pt x="97" y="74"/>
                </a:moveTo>
                <a:cubicBezTo>
                  <a:pt x="97" y="74"/>
                  <a:pt x="98" y="74"/>
                  <a:pt x="98" y="74"/>
                </a:cubicBezTo>
                <a:cubicBezTo>
                  <a:pt x="99" y="73"/>
                  <a:pt x="100" y="73"/>
                  <a:pt x="100" y="72"/>
                </a:cubicBezTo>
                <a:cubicBezTo>
                  <a:pt x="99" y="71"/>
                  <a:pt x="98" y="72"/>
                  <a:pt x="97" y="74"/>
                </a:cubicBezTo>
                <a:close/>
                <a:moveTo>
                  <a:pt x="186" y="107"/>
                </a:moveTo>
                <a:cubicBezTo>
                  <a:pt x="187" y="104"/>
                  <a:pt x="187" y="102"/>
                  <a:pt x="186" y="100"/>
                </a:cubicBezTo>
                <a:cubicBezTo>
                  <a:pt x="186" y="102"/>
                  <a:pt x="186" y="105"/>
                  <a:pt x="186" y="107"/>
                </a:cubicBezTo>
                <a:close/>
                <a:moveTo>
                  <a:pt x="131" y="69"/>
                </a:moveTo>
                <a:cubicBezTo>
                  <a:pt x="130" y="70"/>
                  <a:pt x="130" y="70"/>
                  <a:pt x="130" y="70"/>
                </a:cubicBezTo>
                <a:cubicBezTo>
                  <a:pt x="130" y="72"/>
                  <a:pt x="128" y="73"/>
                  <a:pt x="127" y="71"/>
                </a:cubicBezTo>
                <a:cubicBezTo>
                  <a:pt x="127" y="71"/>
                  <a:pt x="127" y="71"/>
                  <a:pt x="127" y="71"/>
                </a:cubicBezTo>
                <a:cubicBezTo>
                  <a:pt x="127" y="72"/>
                  <a:pt x="126" y="72"/>
                  <a:pt x="126" y="72"/>
                </a:cubicBezTo>
                <a:cubicBezTo>
                  <a:pt x="127" y="72"/>
                  <a:pt x="128" y="72"/>
                  <a:pt x="129" y="72"/>
                </a:cubicBezTo>
                <a:cubicBezTo>
                  <a:pt x="130" y="72"/>
                  <a:pt x="130" y="72"/>
                  <a:pt x="130" y="72"/>
                </a:cubicBezTo>
                <a:cubicBezTo>
                  <a:pt x="131" y="71"/>
                  <a:pt x="131" y="70"/>
                  <a:pt x="132" y="69"/>
                </a:cubicBezTo>
                <a:cubicBezTo>
                  <a:pt x="132" y="69"/>
                  <a:pt x="132" y="69"/>
                  <a:pt x="132" y="69"/>
                </a:cubicBezTo>
                <a:cubicBezTo>
                  <a:pt x="131" y="69"/>
                  <a:pt x="131" y="69"/>
                  <a:pt x="131" y="69"/>
                </a:cubicBezTo>
                <a:close/>
                <a:moveTo>
                  <a:pt x="140" y="75"/>
                </a:moveTo>
                <a:cubicBezTo>
                  <a:pt x="139" y="75"/>
                  <a:pt x="138" y="75"/>
                  <a:pt x="137" y="75"/>
                </a:cubicBezTo>
                <a:cubicBezTo>
                  <a:pt x="136" y="75"/>
                  <a:pt x="136" y="75"/>
                  <a:pt x="136" y="76"/>
                </a:cubicBezTo>
                <a:cubicBezTo>
                  <a:pt x="137" y="76"/>
                  <a:pt x="138" y="76"/>
                  <a:pt x="139" y="76"/>
                </a:cubicBezTo>
                <a:cubicBezTo>
                  <a:pt x="140" y="76"/>
                  <a:pt x="140" y="76"/>
                  <a:pt x="140" y="75"/>
                </a:cubicBezTo>
                <a:close/>
                <a:moveTo>
                  <a:pt x="184" y="95"/>
                </a:moveTo>
                <a:cubicBezTo>
                  <a:pt x="185" y="93"/>
                  <a:pt x="185" y="93"/>
                  <a:pt x="184" y="92"/>
                </a:cubicBezTo>
                <a:cubicBezTo>
                  <a:pt x="184" y="93"/>
                  <a:pt x="183" y="94"/>
                  <a:pt x="182" y="95"/>
                </a:cubicBezTo>
                <a:cubicBezTo>
                  <a:pt x="183" y="95"/>
                  <a:pt x="184" y="95"/>
                  <a:pt x="184" y="95"/>
                </a:cubicBezTo>
                <a:close/>
                <a:moveTo>
                  <a:pt x="92" y="62"/>
                </a:moveTo>
                <a:cubicBezTo>
                  <a:pt x="93" y="61"/>
                  <a:pt x="94" y="60"/>
                  <a:pt x="94" y="59"/>
                </a:cubicBezTo>
                <a:cubicBezTo>
                  <a:pt x="93" y="59"/>
                  <a:pt x="92" y="60"/>
                  <a:pt x="91" y="61"/>
                </a:cubicBezTo>
                <a:cubicBezTo>
                  <a:pt x="92" y="61"/>
                  <a:pt x="92" y="62"/>
                  <a:pt x="92" y="62"/>
                </a:cubicBezTo>
                <a:close/>
                <a:moveTo>
                  <a:pt x="188" y="131"/>
                </a:moveTo>
                <a:cubicBezTo>
                  <a:pt x="189" y="130"/>
                  <a:pt x="189" y="129"/>
                  <a:pt x="189" y="128"/>
                </a:cubicBezTo>
                <a:cubicBezTo>
                  <a:pt x="189" y="128"/>
                  <a:pt x="189" y="127"/>
                  <a:pt x="188" y="127"/>
                </a:cubicBezTo>
                <a:cubicBezTo>
                  <a:pt x="188" y="128"/>
                  <a:pt x="188" y="130"/>
                  <a:pt x="188" y="131"/>
                </a:cubicBezTo>
                <a:close/>
                <a:moveTo>
                  <a:pt x="81" y="90"/>
                </a:moveTo>
                <a:cubicBezTo>
                  <a:pt x="82" y="90"/>
                  <a:pt x="82" y="91"/>
                  <a:pt x="83" y="90"/>
                </a:cubicBezTo>
                <a:cubicBezTo>
                  <a:pt x="83" y="90"/>
                  <a:pt x="84" y="90"/>
                  <a:pt x="84" y="90"/>
                </a:cubicBezTo>
                <a:cubicBezTo>
                  <a:pt x="84" y="90"/>
                  <a:pt x="84" y="89"/>
                  <a:pt x="84" y="89"/>
                </a:cubicBezTo>
                <a:cubicBezTo>
                  <a:pt x="83" y="89"/>
                  <a:pt x="82" y="89"/>
                  <a:pt x="82" y="89"/>
                </a:cubicBezTo>
                <a:cubicBezTo>
                  <a:pt x="82" y="89"/>
                  <a:pt x="81" y="90"/>
                  <a:pt x="81" y="90"/>
                </a:cubicBezTo>
                <a:close/>
                <a:moveTo>
                  <a:pt x="25" y="86"/>
                </a:moveTo>
                <a:cubicBezTo>
                  <a:pt x="25" y="86"/>
                  <a:pt x="25" y="86"/>
                  <a:pt x="25" y="86"/>
                </a:cubicBezTo>
                <a:cubicBezTo>
                  <a:pt x="26" y="86"/>
                  <a:pt x="27" y="84"/>
                  <a:pt x="27" y="83"/>
                </a:cubicBezTo>
                <a:cubicBezTo>
                  <a:pt x="27" y="83"/>
                  <a:pt x="27" y="83"/>
                  <a:pt x="27" y="83"/>
                </a:cubicBezTo>
                <a:cubicBezTo>
                  <a:pt x="27" y="83"/>
                  <a:pt x="27" y="83"/>
                  <a:pt x="27" y="82"/>
                </a:cubicBezTo>
                <a:cubicBezTo>
                  <a:pt x="26" y="84"/>
                  <a:pt x="25" y="85"/>
                  <a:pt x="25" y="86"/>
                </a:cubicBezTo>
                <a:close/>
                <a:moveTo>
                  <a:pt x="201" y="91"/>
                </a:moveTo>
                <a:cubicBezTo>
                  <a:pt x="199" y="93"/>
                  <a:pt x="199" y="93"/>
                  <a:pt x="200" y="95"/>
                </a:cubicBezTo>
                <a:cubicBezTo>
                  <a:pt x="201" y="95"/>
                  <a:pt x="201" y="94"/>
                  <a:pt x="201" y="91"/>
                </a:cubicBezTo>
                <a:close/>
                <a:moveTo>
                  <a:pt x="200" y="78"/>
                </a:moveTo>
                <a:cubicBezTo>
                  <a:pt x="200" y="79"/>
                  <a:pt x="201" y="79"/>
                  <a:pt x="201" y="80"/>
                </a:cubicBezTo>
                <a:cubicBezTo>
                  <a:pt x="202" y="80"/>
                  <a:pt x="202" y="79"/>
                  <a:pt x="202" y="79"/>
                </a:cubicBezTo>
                <a:cubicBezTo>
                  <a:pt x="202" y="78"/>
                  <a:pt x="202" y="77"/>
                  <a:pt x="201" y="76"/>
                </a:cubicBezTo>
                <a:cubicBezTo>
                  <a:pt x="201" y="77"/>
                  <a:pt x="200" y="78"/>
                  <a:pt x="200" y="78"/>
                </a:cubicBezTo>
                <a:close/>
                <a:moveTo>
                  <a:pt x="128" y="64"/>
                </a:moveTo>
                <a:cubicBezTo>
                  <a:pt x="128" y="63"/>
                  <a:pt x="128" y="62"/>
                  <a:pt x="128" y="61"/>
                </a:cubicBezTo>
                <a:cubicBezTo>
                  <a:pt x="128" y="61"/>
                  <a:pt x="128" y="61"/>
                  <a:pt x="128" y="61"/>
                </a:cubicBezTo>
                <a:cubicBezTo>
                  <a:pt x="127" y="62"/>
                  <a:pt x="126" y="63"/>
                  <a:pt x="126" y="64"/>
                </a:cubicBezTo>
                <a:cubicBezTo>
                  <a:pt x="127" y="64"/>
                  <a:pt x="127" y="64"/>
                  <a:pt x="128" y="64"/>
                </a:cubicBezTo>
                <a:close/>
                <a:moveTo>
                  <a:pt x="187" y="75"/>
                </a:moveTo>
                <a:cubicBezTo>
                  <a:pt x="186" y="76"/>
                  <a:pt x="186" y="77"/>
                  <a:pt x="185" y="78"/>
                </a:cubicBezTo>
                <a:cubicBezTo>
                  <a:pt x="185" y="78"/>
                  <a:pt x="185" y="79"/>
                  <a:pt x="185" y="79"/>
                </a:cubicBezTo>
                <a:cubicBezTo>
                  <a:pt x="185" y="79"/>
                  <a:pt x="186" y="79"/>
                  <a:pt x="186" y="79"/>
                </a:cubicBezTo>
                <a:cubicBezTo>
                  <a:pt x="186" y="78"/>
                  <a:pt x="188" y="77"/>
                  <a:pt x="187" y="75"/>
                </a:cubicBezTo>
                <a:close/>
                <a:moveTo>
                  <a:pt x="77" y="91"/>
                </a:moveTo>
                <a:cubicBezTo>
                  <a:pt x="77" y="90"/>
                  <a:pt x="77" y="89"/>
                  <a:pt x="77" y="89"/>
                </a:cubicBezTo>
                <a:cubicBezTo>
                  <a:pt x="77" y="89"/>
                  <a:pt x="76" y="89"/>
                  <a:pt x="75" y="89"/>
                </a:cubicBezTo>
                <a:cubicBezTo>
                  <a:pt x="75" y="89"/>
                  <a:pt x="75" y="90"/>
                  <a:pt x="75" y="91"/>
                </a:cubicBezTo>
                <a:cubicBezTo>
                  <a:pt x="76" y="91"/>
                  <a:pt x="76" y="91"/>
                  <a:pt x="77" y="91"/>
                </a:cubicBezTo>
                <a:close/>
                <a:moveTo>
                  <a:pt x="107" y="76"/>
                </a:moveTo>
                <a:cubicBezTo>
                  <a:pt x="107" y="76"/>
                  <a:pt x="108" y="76"/>
                  <a:pt x="108" y="75"/>
                </a:cubicBezTo>
                <a:cubicBezTo>
                  <a:pt x="109" y="75"/>
                  <a:pt x="109" y="74"/>
                  <a:pt x="110" y="74"/>
                </a:cubicBezTo>
                <a:cubicBezTo>
                  <a:pt x="108" y="73"/>
                  <a:pt x="108" y="73"/>
                  <a:pt x="107" y="74"/>
                </a:cubicBezTo>
                <a:cubicBezTo>
                  <a:pt x="107" y="75"/>
                  <a:pt x="107" y="75"/>
                  <a:pt x="107" y="76"/>
                </a:cubicBezTo>
                <a:close/>
                <a:moveTo>
                  <a:pt x="3" y="43"/>
                </a:moveTo>
                <a:cubicBezTo>
                  <a:pt x="3" y="41"/>
                  <a:pt x="5" y="41"/>
                  <a:pt x="6" y="40"/>
                </a:cubicBezTo>
                <a:cubicBezTo>
                  <a:pt x="5" y="40"/>
                  <a:pt x="4" y="40"/>
                  <a:pt x="3" y="40"/>
                </a:cubicBezTo>
                <a:cubicBezTo>
                  <a:pt x="3" y="41"/>
                  <a:pt x="3" y="42"/>
                  <a:pt x="3" y="43"/>
                </a:cubicBezTo>
                <a:close/>
                <a:moveTo>
                  <a:pt x="189" y="83"/>
                </a:moveTo>
                <a:cubicBezTo>
                  <a:pt x="190" y="82"/>
                  <a:pt x="191" y="81"/>
                  <a:pt x="192" y="80"/>
                </a:cubicBezTo>
                <a:cubicBezTo>
                  <a:pt x="192" y="80"/>
                  <a:pt x="192" y="79"/>
                  <a:pt x="192" y="78"/>
                </a:cubicBezTo>
                <a:cubicBezTo>
                  <a:pt x="191" y="80"/>
                  <a:pt x="189" y="81"/>
                  <a:pt x="189" y="83"/>
                </a:cubicBezTo>
                <a:close/>
                <a:moveTo>
                  <a:pt x="197" y="46"/>
                </a:moveTo>
                <a:cubicBezTo>
                  <a:pt x="197" y="46"/>
                  <a:pt x="197" y="46"/>
                  <a:pt x="197" y="46"/>
                </a:cubicBezTo>
                <a:cubicBezTo>
                  <a:pt x="197" y="45"/>
                  <a:pt x="197" y="44"/>
                  <a:pt x="197" y="43"/>
                </a:cubicBezTo>
                <a:cubicBezTo>
                  <a:pt x="197" y="42"/>
                  <a:pt x="197" y="42"/>
                  <a:pt x="197" y="41"/>
                </a:cubicBezTo>
                <a:cubicBezTo>
                  <a:pt x="197" y="41"/>
                  <a:pt x="196" y="41"/>
                  <a:pt x="196" y="41"/>
                </a:cubicBezTo>
                <a:cubicBezTo>
                  <a:pt x="196" y="41"/>
                  <a:pt x="196" y="42"/>
                  <a:pt x="195" y="42"/>
                </a:cubicBezTo>
                <a:cubicBezTo>
                  <a:pt x="196" y="43"/>
                  <a:pt x="196" y="45"/>
                  <a:pt x="197" y="46"/>
                </a:cubicBezTo>
                <a:close/>
                <a:moveTo>
                  <a:pt x="19" y="67"/>
                </a:moveTo>
                <a:cubicBezTo>
                  <a:pt x="19" y="66"/>
                  <a:pt x="19" y="66"/>
                  <a:pt x="19" y="66"/>
                </a:cubicBezTo>
                <a:cubicBezTo>
                  <a:pt x="19" y="66"/>
                  <a:pt x="19" y="66"/>
                  <a:pt x="18" y="66"/>
                </a:cubicBezTo>
                <a:cubicBezTo>
                  <a:pt x="17" y="67"/>
                  <a:pt x="17" y="68"/>
                  <a:pt x="18" y="69"/>
                </a:cubicBezTo>
                <a:cubicBezTo>
                  <a:pt x="18" y="68"/>
                  <a:pt x="19" y="67"/>
                  <a:pt x="19" y="67"/>
                </a:cubicBezTo>
                <a:close/>
                <a:moveTo>
                  <a:pt x="24" y="79"/>
                </a:moveTo>
                <a:cubicBezTo>
                  <a:pt x="24" y="80"/>
                  <a:pt x="24" y="80"/>
                  <a:pt x="23" y="81"/>
                </a:cubicBezTo>
                <a:cubicBezTo>
                  <a:pt x="23" y="82"/>
                  <a:pt x="23" y="82"/>
                  <a:pt x="24" y="83"/>
                </a:cubicBezTo>
                <a:cubicBezTo>
                  <a:pt x="24" y="82"/>
                  <a:pt x="24" y="81"/>
                  <a:pt x="25" y="81"/>
                </a:cubicBezTo>
                <a:cubicBezTo>
                  <a:pt x="25" y="80"/>
                  <a:pt x="25" y="80"/>
                  <a:pt x="24" y="79"/>
                </a:cubicBezTo>
                <a:close/>
                <a:moveTo>
                  <a:pt x="18" y="79"/>
                </a:moveTo>
                <a:cubicBezTo>
                  <a:pt x="18" y="80"/>
                  <a:pt x="19" y="80"/>
                  <a:pt x="19" y="81"/>
                </a:cubicBezTo>
                <a:cubicBezTo>
                  <a:pt x="20" y="80"/>
                  <a:pt x="19" y="79"/>
                  <a:pt x="19" y="78"/>
                </a:cubicBezTo>
                <a:cubicBezTo>
                  <a:pt x="18" y="78"/>
                  <a:pt x="18" y="79"/>
                  <a:pt x="18" y="79"/>
                </a:cubicBezTo>
                <a:close/>
                <a:moveTo>
                  <a:pt x="20" y="64"/>
                </a:moveTo>
                <a:cubicBezTo>
                  <a:pt x="20" y="64"/>
                  <a:pt x="20" y="64"/>
                  <a:pt x="21" y="64"/>
                </a:cubicBezTo>
                <a:cubicBezTo>
                  <a:pt x="21" y="62"/>
                  <a:pt x="22" y="61"/>
                  <a:pt x="23" y="59"/>
                </a:cubicBezTo>
                <a:cubicBezTo>
                  <a:pt x="23" y="59"/>
                  <a:pt x="23" y="59"/>
                  <a:pt x="22" y="59"/>
                </a:cubicBezTo>
                <a:cubicBezTo>
                  <a:pt x="22" y="60"/>
                  <a:pt x="21" y="61"/>
                  <a:pt x="20" y="63"/>
                </a:cubicBezTo>
                <a:cubicBezTo>
                  <a:pt x="20" y="63"/>
                  <a:pt x="20" y="63"/>
                  <a:pt x="20" y="64"/>
                </a:cubicBezTo>
                <a:close/>
                <a:moveTo>
                  <a:pt x="214" y="70"/>
                </a:moveTo>
                <a:cubicBezTo>
                  <a:pt x="214" y="70"/>
                  <a:pt x="214" y="70"/>
                  <a:pt x="214" y="70"/>
                </a:cubicBezTo>
                <a:cubicBezTo>
                  <a:pt x="213" y="71"/>
                  <a:pt x="212" y="72"/>
                  <a:pt x="211" y="74"/>
                </a:cubicBezTo>
                <a:cubicBezTo>
                  <a:pt x="210" y="74"/>
                  <a:pt x="210" y="74"/>
                  <a:pt x="211" y="75"/>
                </a:cubicBezTo>
                <a:cubicBezTo>
                  <a:pt x="212" y="73"/>
                  <a:pt x="213" y="72"/>
                  <a:pt x="214" y="70"/>
                </a:cubicBezTo>
                <a:close/>
                <a:moveTo>
                  <a:pt x="200" y="131"/>
                </a:moveTo>
                <a:cubicBezTo>
                  <a:pt x="201" y="130"/>
                  <a:pt x="203" y="128"/>
                  <a:pt x="204" y="127"/>
                </a:cubicBezTo>
                <a:cubicBezTo>
                  <a:pt x="202" y="127"/>
                  <a:pt x="201" y="129"/>
                  <a:pt x="200" y="131"/>
                </a:cubicBezTo>
                <a:close/>
                <a:moveTo>
                  <a:pt x="108" y="53"/>
                </a:moveTo>
                <a:cubicBezTo>
                  <a:pt x="106" y="53"/>
                  <a:pt x="103" y="53"/>
                  <a:pt x="102" y="53"/>
                </a:cubicBezTo>
                <a:cubicBezTo>
                  <a:pt x="103" y="53"/>
                  <a:pt x="107" y="54"/>
                  <a:pt x="108" y="54"/>
                </a:cubicBezTo>
                <a:cubicBezTo>
                  <a:pt x="108" y="54"/>
                  <a:pt x="108" y="53"/>
                  <a:pt x="108" y="53"/>
                </a:cubicBezTo>
                <a:close/>
                <a:moveTo>
                  <a:pt x="41" y="51"/>
                </a:moveTo>
                <a:cubicBezTo>
                  <a:pt x="40" y="50"/>
                  <a:pt x="40" y="50"/>
                  <a:pt x="39" y="49"/>
                </a:cubicBezTo>
                <a:cubicBezTo>
                  <a:pt x="39" y="49"/>
                  <a:pt x="39" y="49"/>
                  <a:pt x="39" y="49"/>
                </a:cubicBezTo>
                <a:cubicBezTo>
                  <a:pt x="39" y="50"/>
                  <a:pt x="39" y="51"/>
                  <a:pt x="40" y="53"/>
                </a:cubicBezTo>
                <a:cubicBezTo>
                  <a:pt x="40" y="52"/>
                  <a:pt x="40" y="51"/>
                  <a:pt x="41" y="51"/>
                </a:cubicBezTo>
                <a:close/>
                <a:moveTo>
                  <a:pt x="154" y="83"/>
                </a:moveTo>
                <a:cubicBezTo>
                  <a:pt x="155" y="82"/>
                  <a:pt x="155" y="81"/>
                  <a:pt x="156" y="81"/>
                </a:cubicBezTo>
                <a:cubicBezTo>
                  <a:pt x="155" y="81"/>
                  <a:pt x="154" y="81"/>
                  <a:pt x="153" y="81"/>
                </a:cubicBezTo>
                <a:cubicBezTo>
                  <a:pt x="153" y="81"/>
                  <a:pt x="154" y="82"/>
                  <a:pt x="154" y="83"/>
                </a:cubicBezTo>
                <a:close/>
                <a:moveTo>
                  <a:pt x="114" y="60"/>
                </a:moveTo>
                <a:cubicBezTo>
                  <a:pt x="114" y="60"/>
                  <a:pt x="114" y="60"/>
                  <a:pt x="114" y="60"/>
                </a:cubicBezTo>
                <a:cubicBezTo>
                  <a:pt x="113" y="60"/>
                  <a:pt x="113" y="61"/>
                  <a:pt x="112" y="61"/>
                </a:cubicBezTo>
                <a:cubicBezTo>
                  <a:pt x="112" y="62"/>
                  <a:pt x="111" y="63"/>
                  <a:pt x="111" y="63"/>
                </a:cubicBezTo>
                <a:cubicBezTo>
                  <a:pt x="111" y="64"/>
                  <a:pt x="112" y="63"/>
                  <a:pt x="112" y="63"/>
                </a:cubicBezTo>
                <a:cubicBezTo>
                  <a:pt x="113" y="62"/>
                  <a:pt x="113" y="61"/>
                  <a:pt x="114" y="60"/>
                </a:cubicBezTo>
                <a:close/>
                <a:moveTo>
                  <a:pt x="128" y="82"/>
                </a:moveTo>
                <a:cubicBezTo>
                  <a:pt x="128" y="82"/>
                  <a:pt x="128" y="81"/>
                  <a:pt x="127" y="81"/>
                </a:cubicBezTo>
                <a:cubicBezTo>
                  <a:pt x="127" y="81"/>
                  <a:pt x="127" y="81"/>
                  <a:pt x="127" y="82"/>
                </a:cubicBezTo>
                <a:cubicBezTo>
                  <a:pt x="126" y="83"/>
                  <a:pt x="125" y="84"/>
                  <a:pt x="124" y="85"/>
                </a:cubicBezTo>
                <a:cubicBezTo>
                  <a:pt x="124" y="85"/>
                  <a:pt x="124" y="85"/>
                  <a:pt x="125" y="85"/>
                </a:cubicBezTo>
                <a:cubicBezTo>
                  <a:pt x="126" y="84"/>
                  <a:pt x="127" y="83"/>
                  <a:pt x="128" y="82"/>
                </a:cubicBezTo>
                <a:close/>
                <a:moveTo>
                  <a:pt x="195" y="38"/>
                </a:moveTo>
                <a:cubicBezTo>
                  <a:pt x="195" y="38"/>
                  <a:pt x="195" y="38"/>
                  <a:pt x="195" y="38"/>
                </a:cubicBezTo>
                <a:cubicBezTo>
                  <a:pt x="194" y="38"/>
                  <a:pt x="194" y="39"/>
                  <a:pt x="193" y="39"/>
                </a:cubicBezTo>
                <a:cubicBezTo>
                  <a:pt x="193" y="40"/>
                  <a:pt x="193" y="40"/>
                  <a:pt x="193" y="41"/>
                </a:cubicBezTo>
                <a:cubicBezTo>
                  <a:pt x="194" y="40"/>
                  <a:pt x="195" y="39"/>
                  <a:pt x="195" y="38"/>
                </a:cubicBezTo>
                <a:close/>
                <a:moveTo>
                  <a:pt x="191" y="90"/>
                </a:moveTo>
                <a:cubicBezTo>
                  <a:pt x="190" y="91"/>
                  <a:pt x="189" y="93"/>
                  <a:pt x="189" y="94"/>
                </a:cubicBezTo>
                <a:cubicBezTo>
                  <a:pt x="190" y="93"/>
                  <a:pt x="191" y="92"/>
                  <a:pt x="191" y="90"/>
                </a:cubicBezTo>
                <a:close/>
                <a:moveTo>
                  <a:pt x="204" y="28"/>
                </a:moveTo>
                <a:cubicBezTo>
                  <a:pt x="205" y="30"/>
                  <a:pt x="206" y="31"/>
                  <a:pt x="207" y="33"/>
                </a:cubicBezTo>
                <a:cubicBezTo>
                  <a:pt x="207" y="31"/>
                  <a:pt x="205" y="29"/>
                  <a:pt x="204" y="28"/>
                </a:cubicBezTo>
                <a:close/>
                <a:moveTo>
                  <a:pt x="76" y="80"/>
                </a:moveTo>
                <a:cubicBezTo>
                  <a:pt x="76" y="81"/>
                  <a:pt x="76" y="81"/>
                  <a:pt x="76" y="82"/>
                </a:cubicBezTo>
                <a:cubicBezTo>
                  <a:pt x="77" y="82"/>
                  <a:pt x="77" y="82"/>
                  <a:pt x="78" y="82"/>
                </a:cubicBezTo>
                <a:cubicBezTo>
                  <a:pt x="77" y="81"/>
                  <a:pt x="77" y="81"/>
                  <a:pt x="76" y="80"/>
                </a:cubicBezTo>
                <a:close/>
                <a:moveTo>
                  <a:pt x="195" y="68"/>
                </a:moveTo>
                <a:cubicBezTo>
                  <a:pt x="195" y="67"/>
                  <a:pt x="195" y="66"/>
                  <a:pt x="195" y="65"/>
                </a:cubicBezTo>
                <a:cubicBezTo>
                  <a:pt x="194" y="66"/>
                  <a:pt x="194" y="66"/>
                  <a:pt x="195" y="68"/>
                </a:cubicBezTo>
                <a:close/>
                <a:moveTo>
                  <a:pt x="21" y="95"/>
                </a:moveTo>
                <a:cubicBezTo>
                  <a:pt x="24" y="96"/>
                  <a:pt x="25" y="96"/>
                  <a:pt x="27" y="95"/>
                </a:cubicBezTo>
                <a:cubicBezTo>
                  <a:pt x="25" y="95"/>
                  <a:pt x="23" y="95"/>
                  <a:pt x="21" y="95"/>
                </a:cubicBezTo>
                <a:close/>
                <a:moveTo>
                  <a:pt x="164" y="65"/>
                </a:moveTo>
                <a:cubicBezTo>
                  <a:pt x="163" y="66"/>
                  <a:pt x="163" y="66"/>
                  <a:pt x="162" y="67"/>
                </a:cubicBezTo>
                <a:cubicBezTo>
                  <a:pt x="163" y="67"/>
                  <a:pt x="164" y="67"/>
                  <a:pt x="165" y="67"/>
                </a:cubicBezTo>
                <a:cubicBezTo>
                  <a:pt x="164" y="67"/>
                  <a:pt x="164" y="66"/>
                  <a:pt x="164" y="65"/>
                </a:cubicBezTo>
                <a:close/>
                <a:moveTo>
                  <a:pt x="216" y="61"/>
                </a:moveTo>
                <a:cubicBezTo>
                  <a:pt x="216" y="61"/>
                  <a:pt x="216" y="61"/>
                  <a:pt x="216" y="61"/>
                </a:cubicBezTo>
                <a:cubicBezTo>
                  <a:pt x="216" y="62"/>
                  <a:pt x="216" y="63"/>
                  <a:pt x="217" y="64"/>
                </a:cubicBezTo>
                <a:cubicBezTo>
                  <a:pt x="217" y="63"/>
                  <a:pt x="217" y="63"/>
                  <a:pt x="218" y="63"/>
                </a:cubicBezTo>
                <a:cubicBezTo>
                  <a:pt x="217" y="62"/>
                  <a:pt x="217" y="61"/>
                  <a:pt x="216" y="61"/>
                </a:cubicBezTo>
                <a:close/>
                <a:moveTo>
                  <a:pt x="174" y="87"/>
                </a:moveTo>
                <a:cubicBezTo>
                  <a:pt x="174" y="88"/>
                  <a:pt x="174" y="88"/>
                  <a:pt x="174" y="88"/>
                </a:cubicBezTo>
                <a:cubicBezTo>
                  <a:pt x="175" y="87"/>
                  <a:pt x="175" y="86"/>
                  <a:pt x="176" y="85"/>
                </a:cubicBezTo>
                <a:cubicBezTo>
                  <a:pt x="176" y="85"/>
                  <a:pt x="176" y="84"/>
                  <a:pt x="176" y="84"/>
                </a:cubicBezTo>
                <a:cubicBezTo>
                  <a:pt x="175" y="85"/>
                  <a:pt x="174" y="86"/>
                  <a:pt x="174" y="87"/>
                </a:cubicBezTo>
                <a:close/>
                <a:moveTo>
                  <a:pt x="181" y="84"/>
                </a:moveTo>
                <a:cubicBezTo>
                  <a:pt x="181" y="84"/>
                  <a:pt x="181" y="84"/>
                  <a:pt x="181" y="84"/>
                </a:cubicBezTo>
                <a:cubicBezTo>
                  <a:pt x="182" y="83"/>
                  <a:pt x="183" y="82"/>
                  <a:pt x="184" y="81"/>
                </a:cubicBezTo>
                <a:cubicBezTo>
                  <a:pt x="184" y="81"/>
                  <a:pt x="184" y="81"/>
                  <a:pt x="183" y="80"/>
                </a:cubicBezTo>
                <a:cubicBezTo>
                  <a:pt x="182" y="82"/>
                  <a:pt x="182" y="83"/>
                  <a:pt x="181" y="84"/>
                </a:cubicBezTo>
                <a:close/>
                <a:moveTo>
                  <a:pt x="87" y="85"/>
                </a:moveTo>
                <a:cubicBezTo>
                  <a:pt x="86" y="84"/>
                  <a:pt x="85" y="85"/>
                  <a:pt x="85" y="86"/>
                </a:cubicBezTo>
                <a:cubicBezTo>
                  <a:pt x="86" y="86"/>
                  <a:pt x="86" y="86"/>
                  <a:pt x="87" y="85"/>
                </a:cubicBezTo>
                <a:close/>
                <a:moveTo>
                  <a:pt x="148" y="63"/>
                </a:moveTo>
                <a:cubicBezTo>
                  <a:pt x="147" y="64"/>
                  <a:pt x="147" y="64"/>
                  <a:pt x="148" y="65"/>
                </a:cubicBezTo>
                <a:cubicBezTo>
                  <a:pt x="149" y="64"/>
                  <a:pt x="149" y="64"/>
                  <a:pt x="148" y="63"/>
                </a:cubicBezTo>
                <a:close/>
                <a:moveTo>
                  <a:pt x="81" y="93"/>
                </a:moveTo>
                <a:cubicBezTo>
                  <a:pt x="83" y="93"/>
                  <a:pt x="85" y="93"/>
                  <a:pt x="87" y="93"/>
                </a:cubicBezTo>
                <a:cubicBezTo>
                  <a:pt x="86" y="93"/>
                  <a:pt x="84" y="93"/>
                  <a:pt x="81" y="93"/>
                </a:cubicBezTo>
                <a:close/>
                <a:moveTo>
                  <a:pt x="82" y="66"/>
                </a:moveTo>
                <a:cubicBezTo>
                  <a:pt x="81" y="68"/>
                  <a:pt x="80" y="68"/>
                  <a:pt x="82" y="69"/>
                </a:cubicBezTo>
                <a:cubicBezTo>
                  <a:pt x="82" y="68"/>
                  <a:pt x="82" y="67"/>
                  <a:pt x="82" y="66"/>
                </a:cubicBezTo>
                <a:close/>
                <a:moveTo>
                  <a:pt x="121" y="66"/>
                </a:moveTo>
                <a:cubicBezTo>
                  <a:pt x="119" y="66"/>
                  <a:pt x="119" y="66"/>
                  <a:pt x="119" y="67"/>
                </a:cubicBezTo>
                <a:cubicBezTo>
                  <a:pt x="121" y="67"/>
                  <a:pt x="121" y="67"/>
                  <a:pt x="121" y="66"/>
                </a:cubicBezTo>
                <a:close/>
                <a:moveTo>
                  <a:pt x="13" y="77"/>
                </a:moveTo>
                <a:cubicBezTo>
                  <a:pt x="13" y="78"/>
                  <a:pt x="13" y="80"/>
                  <a:pt x="13" y="81"/>
                </a:cubicBezTo>
                <a:cubicBezTo>
                  <a:pt x="14" y="79"/>
                  <a:pt x="13" y="78"/>
                  <a:pt x="13" y="77"/>
                </a:cubicBezTo>
                <a:close/>
                <a:moveTo>
                  <a:pt x="122" y="54"/>
                </a:moveTo>
                <a:cubicBezTo>
                  <a:pt x="123" y="54"/>
                  <a:pt x="125" y="54"/>
                  <a:pt x="127" y="53"/>
                </a:cubicBezTo>
                <a:cubicBezTo>
                  <a:pt x="127" y="53"/>
                  <a:pt x="127" y="53"/>
                  <a:pt x="127" y="53"/>
                </a:cubicBezTo>
                <a:cubicBezTo>
                  <a:pt x="125" y="53"/>
                  <a:pt x="124" y="53"/>
                  <a:pt x="122" y="53"/>
                </a:cubicBezTo>
                <a:cubicBezTo>
                  <a:pt x="122" y="53"/>
                  <a:pt x="122" y="53"/>
                  <a:pt x="122" y="53"/>
                </a:cubicBezTo>
                <a:cubicBezTo>
                  <a:pt x="122" y="53"/>
                  <a:pt x="122" y="53"/>
                  <a:pt x="122" y="54"/>
                </a:cubicBezTo>
                <a:close/>
                <a:moveTo>
                  <a:pt x="163" y="72"/>
                </a:moveTo>
                <a:cubicBezTo>
                  <a:pt x="163" y="71"/>
                  <a:pt x="163" y="71"/>
                  <a:pt x="163" y="71"/>
                </a:cubicBezTo>
                <a:cubicBezTo>
                  <a:pt x="162" y="71"/>
                  <a:pt x="161" y="71"/>
                  <a:pt x="160" y="71"/>
                </a:cubicBezTo>
                <a:cubicBezTo>
                  <a:pt x="160" y="71"/>
                  <a:pt x="160" y="71"/>
                  <a:pt x="160" y="71"/>
                </a:cubicBezTo>
                <a:cubicBezTo>
                  <a:pt x="160" y="71"/>
                  <a:pt x="160" y="72"/>
                  <a:pt x="160" y="72"/>
                </a:cubicBezTo>
                <a:cubicBezTo>
                  <a:pt x="161" y="72"/>
                  <a:pt x="162" y="72"/>
                  <a:pt x="163" y="72"/>
                </a:cubicBezTo>
                <a:close/>
                <a:moveTo>
                  <a:pt x="79" y="85"/>
                </a:moveTo>
                <a:cubicBezTo>
                  <a:pt x="77" y="85"/>
                  <a:pt x="76" y="85"/>
                  <a:pt x="75" y="86"/>
                </a:cubicBezTo>
                <a:cubicBezTo>
                  <a:pt x="77" y="86"/>
                  <a:pt x="78" y="86"/>
                  <a:pt x="79" y="85"/>
                </a:cubicBezTo>
                <a:close/>
                <a:moveTo>
                  <a:pt x="193" y="25"/>
                </a:moveTo>
                <a:cubicBezTo>
                  <a:pt x="194" y="24"/>
                  <a:pt x="194" y="24"/>
                  <a:pt x="193" y="22"/>
                </a:cubicBezTo>
                <a:cubicBezTo>
                  <a:pt x="193" y="23"/>
                  <a:pt x="193" y="24"/>
                  <a:pt x="193" y="25"/>
                </a:cubicBezTo>
                <a:close/>
                <a:moveTo>
                  <a:pt x="59" y="90"/>
                </a:moveTo>
                <a:cubicBezTo>
                  <a:pt x="58" y="90"/>
                  <a:pt x="58" y="90"/>
                  <a:pt x="57" y="91"/>
                </a:cubicBezTo>
                <a:cubicBezTo>
                  <a:pt x="57" y="91"/>
                  <a:pt x="58" y="92"/>
                  <a:pt x="58" y="92"/>
                </a:cubicBezTo>
                <a:cubicBezTo>
                  <a:pt x="58" y="92"/>
                  <a:pt x="59" y="91"/>
                  <a:pt x="59" y="91"/>
                </a:cubicBezTo>
                <a:cubicBezTo>
                  <a:pt x="59" y="91"/>
                  <a:pt x="59" y="90"/>
                  <a:pt x="59" y="90"/>
                </a:cubicBezTo>
                <a:close/>
                <a:moveTo>
                  <a:pt x="21" y="74"/>
                </a:moveTo>
                <a:cubicBezTo>
                  <a:pt x="20" y="75"/>
                  <a:pt x="20" y="76"/>
                  <a:pt x="21" y="77"/>
                </a:cubicBezTo>
                <a:cubicBezTo>
                  <a:pt x="22" y="75"/>
                  <a:pt x="22" y="75"/>
                  <a:pt x="21" y="74"/>
                </a:cubicBezTo>
                <a:close/>
                <a:moveTo>
                  <a:pt x="178" y="57"/>
                </a:moveTo>
                <a:cubicBezTo>
                  <a:pt x="177" y="57"/>
                  <a:pt x="177" y="57"/>
                  <a:pt x="176" y="57"/>
                </a:cubicBezTo>
                <a:cubicBezTo>
                  <a:pt x="176" y="58"/>
                  <a:pt x="177" y="58"/>
                  <a:pt x="177" y="59"/>
                </a:cubicBezTo>
                <a:cubicBezTo>
                  <a:pt x="177" y="58"/>
                  <a:pt x="178" y="58"/>
                  <a:pt x="178" y="57"/>
                </a:cubicBezTo>
                <a:close/>
                <a:moveTo>
                  <a:pt x="232" y="72"/>
                </a:moveTo>
                <a:cubicBezTo>
                  <a:pt x="233" y="74"/>
                  <a:pt x="234" y="76"/>
                  <a:pt x="235" y="76"/>
                </a:cubicBezTo>
                <a:cubicBezTo>
                  <a:pt x="234" y="75"/>
                  <a:pt x="233" y="73"/>
                  <a:pt x="232" y="72"/>
                </a:cubicBezTo>
                <a:close/>
                <a:moveTo>
                  <a:pt x="106" y="64"/>
                </a:moveTo>
                <a:cubicBezTo>
                  <a:pt x="106" y="63"/>
                  <a:pt x="106" y="62"/>
                  <a:pt x="105" y="62"/>
                </a:cubicBezTo>
                <a:cubicBezTo>
                  <a:pt x="105" y="63"/>
                  <a:pt x="104" y="63"/>
                  <a:pt x="104" y="64"/>
                </a:cubicBezTo>
                <a:cubicBezTo>
                  <a:pt x="105" y="64"/>
                  <a:pt x="105" y="64"/>
                  <a:pt x="106" y="64"/>
                </a:cubicBezTo>
                <a:close/>
                <a:moveTo>
                  <a:pt x="41" y="85"/>
                </a:moveTo>
                <a:cubicBezTo>
                  <a:pt x="41" y="85"/>
                  <a:pt x="41" y="85"/>
                  <a:pt x="41" y="85"/>
                </a:cubicBezTo>
                <a:cubicBezTo>
                  <a:pt x="41" y="85"/>
                  <a:pt x="42" y="85"/>
                  <a:pt x="42" y="85"/>
                </a:cubicBezTo>
                <a:cubicBezTo>
                  <a:pt x="42" y="84"/>
                  <a:pt x="42" y="84"/>
                  <a:pt x="43" y="83"/>
                </a:cubicBezTo>
                <a:cubicBezTo>
                  <a:pt x="42" y="83"/>
                  <a:pt x="42" y="83"/>
                  <a:pt x="42" y="83"/>
                </a:cubicBezTo>
                <a:cubicBezTo>
                  <a:pt x="42" y="84"/>
                  <a:pt x="41" y="84"/>
                  <a:pt x="41" y="85"/>
                </a:cubicBezTo>
                <a:close/>
                <a:moveTo>
                  <a:pt x="41" y="47"/>
                </a:moveTo>
                <a:cubicBezTo>
                  <a:pt x="42" y="48"/>
                  <a:pt x="42" y="48"/>
                  <a:pt x="42" y="49"/>
                </a:cubicBezTo>
                <a:cubicBezTo>
                  <a:pt x="43" y="48"/>
                  <a:pt x="43" y="48"/>
                  <a:pt x="43" y="47"/>
                </a:cubicBezTo>
                <a:cubicBezTo>
                  <a:pt x="43" y="47"/>
                  <a:pt x="42" y="47"/>
                  <a:pt x="41" y="47"/>
                </a:cubicBezTo>
                <a:close/>
                <a:moveTo>
                  <a:pt x="180" y="90"/>
                </a:moveTo>
                <a:cubicBezTo>
                  <a:pt x="180" y="90"/>
                  <a:pt x="180" y="90"/>
                  <a:pt x="179" y="90"/>
                </a:cubicBezTo>
                <a:cubicBezTo>
                  <a:pt x="179" y="90"/>
                  <a:pt x="179" y="91"/>
                  <a:pt x="179" y="92"/>
                </a:cubicBezTo>
                <a:cubicBezTo>
                  <a:pt x="180" y="91"/>
                  <a:pt x="180" y="91"/>
                  <a:pt x="180" y="90"/>
                </a:cubicBezTo>
                <a:close/>
                <a:moveTo>
                  <a:pt x="95" y="78"/>
                </a:moveTo>
                <a:cubicBezTo>
                  <a:pt x="96" y="77"/>
                  <a:pt x="96" y="77"/>
                  <a:pt x="96" y="76"/>
                </a:cubicBezTo>
                <a:cubicBezTo>
                  <a:pt x="96" y="76"/>
                  <a:pt x="95" y="76"/>
                  <a:pt x="95" y="77"/>
                </a:cubicBezTo>
                <a:cubicBezTo>
                  <a:pt x="95" y="77"/>
                  <a:pt x="95" y="78"/>
                  <a:pt x="95" y="78"/>
                </a:cubicBezTo>
                <a:close/>
                <a:moveTo>
                  <a:pt x="182" y="88"/>
                </a:moveTo>
                <a:cubicBezTo>
                  <a:pt x="182" y="88"/>
                  <a:pt x="182" y="88"/>
                  <a:pt x="182" y="88"/>
                </a:cubicBezTo>
                <a:cubicBezTo>
                  <a:pt x="182" y="88"/>
                  <a:pt x="183" y="87"/>
                  <a:pt x="183" y="87"/>
                </a:cubicBezTo>
                <a:cubicBezTo>
                  <a:pt x="183" y="86"/>
                  <a:pt x="184" y="86"/>
                  <a:pt x="184" y="85"/>
                </a:cubicBezTo>
                <a:cubicBezTo>
                  <a:pt x="183" y="86"/>
                  <a:pt x="182" y="87"/>
                  <a:pt x="182" y="88"/>
                </a:cubicBezTo>
                <a:close/>
                <a:moveTo>
                  <a:pt x="78" y="73"/>
                </a:moveTo>
                <a:cubicBezTo>
                  <a:pt x="78" y="73"/>
                  <a:pt x="78" y="73"/>
                  <a:pt x="78" y="73"/>
                </a:cubicBezTo>
                <a:cubicBezTo>
                  <a:pt x="77" y="74"/>
                  <a:pt x="76" y="75"/>
                  <a:pt x="76" y="76"/>
                </a:cubicBezTo>
                <a:cubicBezTo>
                  <a:pt x="76" y="76"/>
                  <a:pt x="76" y="76"/>
                  <a:pt x="76" y="76"/>
                </a:cubicBezTo>
                <a:cubicBezTo>
                  <a:pt x="77" y="75"/>
                  <a:pt x="78" y="74"/>
                  <a:pt x="78" y="73"/>
                </a:cubicBezTo>
                <a:close/>
                <a:moveTo>
                  <a:pt x="129" y="93"/>
                </a:moveTo>
                <a:cubicBezTo>
                  <a:pt x="130" y="92"/>
                  <a:pt x="130" y="92"/>
                  <a:pt x="131" y="91"/>
                </a:cubicBezTo>
                <a:cubicBezTo>
                  <a:pt x="129" y="91"/>
                  <a:pt x="129" y="91"/>
                  <a:pt x="129" y="93"/>
                </a:cubicBezTo>
                <a:close/>
                <a:moveTo>
                  <a:pt x="110" y="71"/>
                </a:moveTo>
                <a:cubicBezTo>
                  <a:pt x="110" y="71"/>
                  <a:pt x="111" y="71"/>
                  <a:pt x="112" y="71"/>
                </a:cubicBezTo>
                <a:cubicBezTo>
                  <a:pt x="111" y="70"/>
                  <a:pt x="111" y="70"/>
                  <a:pt x="111" y="70"/>
                </a:cubicBezTo>
                <a:cubicBezTo>
                  <a:pt x="110" y="70"/>
                  <a:pt x="110" y="70"/>
                  <a:pt x="110" y="71"/>
                </a:cubicBezTo>
                <a:close/>
                <a:moveTo>
                  <a:pt x="124" y="62"/>
                </a:moveTo>
                <a:cubicBezTo>
                  <a:pt x="125" y="60"/>
                  <a:pt x="126" y="60"/>
                  <a:pt x="126" y="59"/>
                </a:cubicBezTo>
                <a:cubicBezTo>
                  <a:pt x="124" y="61"/>
                  <a:pt x="124" y="61"/>
                  <a:pt x="124" y="62"/>
                </a:cubicBezTo>
                <a:close/>
                <a:moveTo>
                  <a:pt x="104" y="80"/>
                </a:moveTo>
                <a:cubicBezTo>
                  <a:pt x="105" y="79"/>
                  <a:pt x="105" y="79"/>
                  <a:pt x="106" y="78"/>
                </a:cubicBezTo>
                <a:cubicBezTo>
                  <a:pt x="105" y="78"/>
                  <a:pt x="105" y="78"/>
                  <a:pt x="104" y="80"/>
                </a:cubicBezTo>
                <a:close/>
                <a:moveTo>
                  <a:pt x="88" y="90"/>
                </a:moveTo>
                <a:cubicBezTo>
                  <a:pt x="89" y="90"/>
                  <a:pt x="89" y="90"/>
                  <a:pt x="90" y="90"/>
                </a:cubicBezTo>
                <a:cubicBezTo>
                  <a:pt x="90" y="90"/>
                  <a:pt x="90" y="90"/>
                  <a:pt x="90" y="90"/>
                </a:cubicBezTo>
                <a:cubicBezTo>
                  <a:pt x="90" y="90"/>
                  <a:pt x="90" y="89"/>
                  <a:pt x="90" y="89"/>
                </a:cubicBezTo>
                <a:cubicBezTo>
                  <a:pt x="89" y="89"/>
                  <a:pt x="89" y="90"/>
                  <a:pt x="88" y="90"/>
                </a:cubicBezTo>
                <a:close/>
                <a:moveTo>
                  <a:pt x="194" y="88"/>
                </a:moveTo>
                <a:cubicBezTo>
                  <a:pt x="194" y="88"/>
                  <a:pt x="194" y="88"/>
                  <a:pt x="194" y="88"/>
                </a:cubicBezTo>
                <a:cubicBezTo>
                  <a:pt x="195" y="88"/>
                  <a:pt x="195" y="87"/>
                  <a:pt x="195" y="87"/>
                </a:cubicBezTo>
                <a:cubicBezTo>
                  <a:pt x="196" y="86"/>
                  <a:pt x="196" y="86"/>
                  <a:pt x="195" y="85"/>
                </a:cubicBezTo>
                <a:cubicBezTo>
                  <a:pt x="195" y="86"/>
                  <a:pt x="194" y="87"/>
                  <a:pt x="194" y="88"/>
                </a:cubicBezTo>
                <a:close/>
                <a:moveTo>
                  <a:pt x="16" y="62"/>
                </a:moveTo>
                <a:cubicBezTo>
                  <a:pt x="15" y="63"/>
                  <a:pt x="16" y="64"/>
                  <a:pt x="16" y="64"/>
                </a:cubicBezTo>
                <a:cubicBezTo>
                  <a:pt x="16" y="64"/>
                  <a:pt x="17" y="64"/>
                  <a:pt x="17" y="63"/>
                </a:cubicBezTo>
                <a:cubicBezTo>
                  <a:pt x="17" y="63"/>
                  <a:pt x="16" y="62"/>
                  <a:pt x="16" y="62"/>
                </a:cubicBezTo>
                <a:close/>
                <a:moveTo>
                  <a:pt x="26" y="66"/>
                </a:moveTo>
                <a:cubicBezTo>
                  <a:pt x="24" y="68"/>
                  <a:pt x="24" y="69"/>
                  <a:pt x="25" y="69"/>
                </a:cubicBezTo>
                <a:cubicBezTo>
                  <a:pt x="25" y="68"/>
                  <a:pt x="26" y="67"/>
                  <a:pt x="26" y="66"/>
                </a:cubicBezTo>
                <a:close/>
                <a:moveTo>
                  <a:pt x="66" y="65"/>
                </a:moveTo>
                <a:cubicBezTo>
                  <a:pt x="66" y="64"/>
                  <a:pt x="66" y="64"/>
                  <a:pt x="66" y="63"/>
                </a:cubicBezTo>
                <a:cubicBezTo>
                  <a:pt x="66" y="63"/>
                  <a:pt x="65" y="63"/>
                  <a:pt x="65" y="64"/>
                </a:cubicBezTo>
                <a:cubicBezTo>
                  <a:pt x="65" y="64"/>
                  <a:pt x="65" y="64"/>
                  <a:pt x="66" y="65"/>
                </a:cubicBezTo>
                <a:close/>
                <a:moveTo>
                  <a:pt x="114" y="54"/>
                </a:moveTo>
                <a:cubicBezTo>
                  <a:pt x="114" y="53"/>
                  <a:pt x="113" y="53"/>
                  <a:pt x="113" y="53"/>
                </a:cubicBezTo>
                <a:cubicBezTo>
                  <a:pt x="112" y="53"/>
                  <a:pt x="112" y="53"/>
                  <a:pt x="112" y="54"/>
                </a:cubicBezTo>
                <a:cubicBezTo>
                  <a:pt x="112" y="54"/>
                  <a:pt x="113" y="54"/>
                  <a:pt x="114" y="54"/>
                </a:cubicBezTo>
                <a:close/>
                <a:moveTo>
                  <a:pt x="149" y="58"/>
                </a:moveTo>
                <a:cubicBezTo>
                  <a:pt x="149" y="58"/>
                  <a:pt x="150" y="57"/>
                  <a:pt x="150" y="57"/>
                </a:cubicBezTo>
                <a:cubicBezTo>
                  <a:pt x="149" y="57"/>
                  <a:pt x="149" y="57"/>
                  <a:pt x="148" y="57"/>
                </a:cubicBezTo>
                <a:cubicBezTo>
                  <a:pt x="148" y="58"/>
                  <a:pt x="149" y="58"/>
                  <a:pt x="149" y="58"/>
                </a:cubicBezTo>
                <a:close/>
                <a:moveTo>
                  <a:pt x="12" y="66"/>
                </a:moveTo>
                <a:cubicBezTo>
                  <a:pt x="12" y="65"/>
                  <a:pt x="12" y="65"/>
                  <a:pt x="13" y="64"/>
                </a:cubicBezTo>
                <a:cubicBezTo>
                  <a:pt x="12" y="64"/>
                  <a:pt x="11" y="65"/>
                  <a:pt x="12" y="66"/>
                </a:cubicBezTo>
                <a:close/>
                <a:moveTo>
                  <a:pt x="171" y="64"/>
                </a:moveTo>
                <a:cubicBezTo>
                  <a:pt x="171" y="64"/>
                  <a:pt x="171" y="64"/>
                  <a:pt x="171" y="64"/>
                </a:cubicBezTo>
                <a:cubicBezTo>
                  <a:pt x="171" y="63"/>
                  <a:pt x="171" y="63"/>
                  <a:pt x="171" y="62"/>
                </a:cubicBezTo>
                <a:cubicBezTo>
                  <a:pt x="171" y="63"/>
                  <a:pt x="171" y="63"/>
                  <a:pt x="171" y="64"/>
                </a:cubicBezTo>
                <a:close/>
                <a:moveTo>
                  <a:pt x="83" y="57"/>
                </a:moveTo>
                <a:cubicBezTo>
                  <a:pt x="84" y="57"/>
                  <a:pt x="85" y="57"/>
                  <a:pt x="85" y="55"/>
                </a:cubicBezTo>
                <a:cubicBezTo>
                  <a:pt x="84" y="56"/>
                  <a:pt x="84" y="57"/>
                  <a:pt x="83" y="57"/>
                </a:cubicBezTo>
                <a:close/>
                <a:moveTo>
                  <a:pt x="90" y="79"/>
                </a:moveTo>
                <a:cubicBezTo>
                  <a:pt x="90" y="79"/>
                  <a:pt x="89" y="80"/>
                  <a:pt x="88" y="81"/>
                </a:cubicBezTo>
                <a:cubicBezTo>
                  <a:pt x="89" y="81"/>
                  <a:pt x="89" y="81"/>
                  <a:pt x="89" y="81"/>
                </a:cubicBezTo>
                <a:cubicBezTo>
                  <a:pt x="90" y="80"/>
                  <a:pt x="90" y="80"/>
                  <a:pt x="90" y="79"/>
                </a:cubicBezTo>
                <a:close/>
                <a:moveTo>
                  <a:pt x="199" y="81"/>
                </a:moveTo>
                <a:cubicBezTo>
                  <a:pt x="199" y="81"/>
                  <a:pt x="198" y="81"/>
                  <a:pt x="198" y="81"/>
                </a:cubicBezTo>
                <a:cubicBezTo>
                  <a:pt x="198" y="82"/>
                  <a:pt x="198" y="82"/>
                  <a:pt x="198" y="83"/>
                </a:cubicBezTo>
                <a:cubicBezTo>
                  <a:pt x="199" y="83"/>
                  <a:pt x="199" y="82"/>
                  <a:pt x="199" y="82"/>
                </a:cubicBezTo>
                <a:cubicBezTo>
                  <a:pt x="199" y="82"/>
                  <a:pt x="199" y="81"/>
                  <a:pt x="199" y="81"/>
                </a:cubicBezTo>
                <a:close/>
                <a:moveTo>
                  <a:pt x="153" y="54"/>
                </a:moveTo>
                <a:cubicBezTo>
                  <a:pt x="153" y="54"/>
                  <a:pt x="153" y="54"/>
                  <a:pt x="153" y="54"/>
                </a:cubicBezTo>
                <a:cubicBezTo>
                  <a:pt x="152" y="54"/>
                  <a:pt x="152" y="54"/>
                  <a:pt x="151" y="54"/>
                </a:cubicBezTo>
                <a:cubicBezTo>
                  <a:pt x="152" y="54"/>
                  <a:pt x="152" y="55"/>
                  <a:pt x="152" y="55"/>
                </a:cubicBezTo>
                <a:cubicBezTo>
                  <a:pt x="152" y="55"/>
                  <a:pt x="153" y="54"/>
                  <a:pt x="153" y="54"/>
                </a:cubicBezTo>
                <a:close/>
                <a:moveTo>
                  <a:pt x="150" y="61"/>
                </a:moveTo>
                <a:cubicBezTo>
                  <a:pt x="151" y="60"/>
                  <a:pt x="152" y="60"/>
                  <a:pt x="152" y="59"/>
                </a:cubicBezTo>
                <a:cubicBezTo>
                  <a:pt x="150" y="60"/>
                  <a:pt x="150" y="60"/>
                  <a:pt x="150" y="61"/>
                </a:cubicBezTo>
                <a:close/>
                <a:moveTo>
                  <a:pt x="110" y="79"/>
                </a:moveTo>
                <a:cubicBezTo>
                  <a:pt x="110" y="79"/>
                  <a:pt x="110" y="79"/>
                  <a:pt x="110" y="79"/>
                </a:cubicBezTo>
                <a:cubicBezTo>
                  <a:pt x="111" y="79"/>
                  <a:pt x="111" y="79"/>
                  <a:pt x="112" y="79"/>
                </a:cubicBezTo>
                <a:cubicBezTo>
                  <a:pt x="111" y="79"/>
                  <a:pt x="111" y="79"/>
                  <a:pt x="110" y="79"/>
                </a:cubicBezTo>
                <a:close/>
                <a:moveTo>
                  <a:pt x="40" y="72"/>
                </a:moveTo>
                <a:cubicBezTo>
                  <a:pt x="41" y="71"/>
                  <a:pt x="41" y="70"/>
                  <a:pt x="40" y="70"/>
                </a:cubicBezTo>
                <a:cubicBezTo>
                  <a:pt x="40" y="70"/>
                  <a:pt x="40" y="70"/>
                  <a:pt x="40" y="71"/>
                </a:cubicBezTo>
                <a:cubicBezTo>
                  <a:pt x="40" y="71"/>
                  <a:pt x="40" y="71"/>
                  <a:pt x="40" y="71"/>
                </a:cubicBezTo>
                <a:cubicBezTo>
                  <a:pt x="40" y="71"/>
                  <a:pt x="40" y="71"/>
                  <a:pt x="40" y="72"/>
                </a:cubicBezTo>
                <a:close/>
                <a:moveTo>
                  <a:pt x="205" y="47"/>
                </a:moveTo>
                <a:cubicBezTo>
                  <a:pt x="206" y="46"/>
                  <a:pt x="206" y="46"/>
                  <a:pt x="204" y="44"/>
                </a:cubicBezTo>
                <a:cubicBezTo>
                  <a:pt x="205" y="45"/>
                  <a:pt x="205" y="46"/>
                  <a:pt x="205" y="47"/>
                </a:cubicBezTo>
                <a:close/>
                <a:moveTo>
                  <a:pt x="47" y="90"/>
                </a:moveTo>
                <a:cubicBezTo>
                  <a:pt x="46" y="90"/>
                  <a:pt x="46" y="91"/>
                  <a:pt x="46" y="92"/>
                </a:cubicBezTo>
                <a:cubicBezTo>
                  <a:pt x="47" y="91"/>
                  <a:pt x="47" y="91"/>
                  <a:pt x="47" y="90"/>
                </a:cubicBezTo>
                <a:close/>
                <a:moveTo>
                  <a:pt x="173" y="69"/>
                </a:moveTo>
                <a:cubicBezTo>
                  <a:pt x="173" y="68"/>
                  <a:pt x="172" y="67"/>
                  <a:pt x="172" y="67"/>
                </a:cubicBezTo>
                <a:cubicBezTo>
                  <a:pt x="172" y="67"/>
                  <a:pt x="172" y="68"/>
                  <a:pt x="171" y="68"/>
                </a:cubicBezTo>
                <a:cubicBezTo>
                  <a:pt x="172" y="68"/>
                  <a:pt x="172" y="68"/>
                  <a:pt x="173" y="69"/>
                </a:cubicBezTo>
                <a:close/>
                <a:moveTo>
                  <a:pt x="116" y="70"/>
                </a:moveTo>
                <a:cubicBezTo>
                  <a:pt x="116" y="71"/>
                  <a:pt x="115" y="71"/>
                  <a:pt x="115" y="72"/>
                </a:cubicBezTo>
                <a:cubicBezTo>
                  <a:pt x="116" y="72"/>
                  <a:pt x="116" y="72"/>
                  <a:pt x="116" y="72"/>
                </a:cubicBezTo>
                <a:cubicBezTo>
                  <a:pt x="116" y="71"/>
                  <a:pt x="116" y="71"/>
                  <a:pt x="116" y="70"/>
                </a:cubicBezTo>
                <a:close/>
                <a:moveTo>
                  <a:pt x="193" y="49"/>
                </a:moveTo>
                <a:cubicBezTo>
                  <a:pt x="194" y="49"/>
                  <a:pt x="194" y="49"/>
                  <a:pt x="194" y="49"/>
                </a:cubicBezTo>
                <a:cubicBezTo>
                  <a:pt x="194" y="48"/>
                  <a:pt x="194" y="47"/>
                  <a:pt x="193" y="46"/>
                </a:cubicBezTo>
                <a:cubicBezTo>
                  <a:pt x="193" y="47"/>
                  <a:pt x="193" y="48"/>
                  <a:pt x="193" y="49"/>
                </a:cubicBezTo>
                <a:close/>
                <a:moveTo>
                  <a:pt x="206" y="118"/>
                </a:moveTo>
                <a:cubicBezTo>
                  <a:pt x="207" y="117"/>
                  <a:pt x="207" y="116"/>
                  <a:pt x="208" y="115"/>
                </a:cubicBezTo>
                <a:cubicBezTo>
                  <a:pt x="208" y="115"/>
                  <a:pt x="208" y="115"/>
                  <a:pt x="208" y="115"/>
                </a:cubicBezTo>
                <a:cubicBezTo>
                  <a:pt x="207" y="116"/>
                  <a:pt x="206" y="116"/>
                  <a:pt x="206" y="118"/>
                </a:cubicBezTo>
                <a:close/>
                <a:moveTo>
                  <a:pt x="146" y="59"/>
                </a:moveTo>
                <a:cubicBezTo>
                  <a:pt x="146" y="59"/>
                  <a:pt x="146" y="60"/>
                  <a:pt x="146" y="61"/>
                </a:cubicBezTo>
                <a:cubicBezTo>
                  <a:pt x="147" y="60"/>
                  <a:pt x="147" y="60"/>
                  <a:pt x="146" y="59"/>
                </a:cubicBezTo>
                <a:close/>
                <a:moveTo>
                  <a:pt x="95" y="90"/>
                </a:moveTo>
                <a:cubicBezTo>
                  <a:pt x="94" y="89"/>
                  <a:pt x="93" y="89"/>
                  <a:pt x="93" y="90"/>
                </a:cubicBezTo>
                <a:cubicBezTo>
                  <a:pt x="94" y="90"/>
                  <a:pt x="94" y="90"/>
                  <a:pt x="95" y="90"/>
                </a:cubicBezTo>
                <a:close/>
                <a:moveTo>
                  <a:pt x="134" y="78"/>
                </a:moveTo>
                <a:cubicBezTo>
                  <a:pt x="134" y="78"/>
                  <a:pt x="134" y="78"/>
                  <a:pt x="134" y="78"/>
                </a:cubicBezTo>
                <a:cubicBezTo>
                  <a:pt x="135" y="79"/>
                  <a:pt x="135" y="79"/>
                  <a:pt x="136" y="79"/>
                </a:cubicBezTo>
                <a:cubicBezTo>
                  <a:pt x="136" y="79"/>
                  <a:pt x="136" y="78"/>
                  <a:pt x="136" y="78"/>
                </a:cubicBezTo>
                <a:cubicBezTo>
                  <a:pt x="135" y="78"/>
                  <a:pt x="135" y="78"/>
                  <a:pt x="134" y="78"/>
                </a:cubicBezTo>
                <a:close/>
                <a:moveTo>
                  <a:pt x="28" y="79"/>
                </a:moveTo>
                <a:cubicBezTo>
                  <a:pt x="28" y="80"/>
                  <a:pt x="29" y="80"/>
                  <a:pt x="29" y="81"/>
                </a:cubicBezTo>
                <a:cubicBezTo>
                  <a:pt x="29" y="80"/>
                  <a:pt x="29" y="80"/>
                  <a:pt x="28" y="79"/>
                </a:cubicBezTo>
                <a:close/>
                <a:moveTo>
                  <a:pt x="113" y="84"/>
                </a:moveTo>
                <a:cubicBezTo>
                  <a:pt x="113" y="84"/>
                  <a:pt x="114" y="83"/>
                  <a:pt x="114" y="82"/>
                </a:cubicBezTo>
                <a:cubicBezTo>
                  <a:pt x="113" y="83"/>
                  <a:pt x="113" y="83"/>
                  <a:pt x="113" y="84"/>
                </a:cubicBezTo>
                <a:close/>
                <a:moveTo>
                  <a:pt x="14" y="94"/>
                </a:moveTo>
                <a:cubicBezTo>
                  <a:pt x="14" y="95"/>
                  <a:pt x="14" y="95"/>
                  <a:pt x="16" y="95"/>
                </a:cubicBezTo>
                <a:cubicBezTo>
                  <a:pt x="15" y="94"/>
                  <a:pt x="15" y="94"/>
                  <a:pt x="14" y="94"/>
                </a:cubicBezTo>
                <a:close/>
                <a:moveTo>
                  <a:pt x="140" y="65"/>
                </a:moveTo>
                <a:cubicBezTo>
                  <a:pt x="139" y="64"/>
                  <a:pt x="139" y="64"/>
                  <a:pt x="139" y="63"/>
                </a:cubicBezTo>
                <a:cubicBezTo>
                  <a:pt x="138" y="64"/>
                  <a:pt x="138" y="64"/>
                  <a:pt x="138" y="65"/>
                </a:cubicBezTo>
                <a:cubicBezTo>
                  <a:pt x="139" y="65"/>
                  <a:pt x="139" y="65"/>
                  <a:pt x="140" y="65"/>
                </a:cubicBezTo>
                <a:close/>
                <a:moveTo>
                  <a:pt x="217" y="82"/>
                </a:moveTo>
                <a:cubicBezTo>
                  <a:pt x="216" y="83"/>
                  <a:pt x="216" y="83"/>
                  <a:pt x="217" y="84"/>
                </a:cubicBezTo>
                <a:cubicBezTo>
                  <a:pt x="217" y="83"/>
                  <a:pt x="217" y="83"/>
                  <a:pt x="217" y="82"/>
                </a:cubicBezTo>
                <a:close/>
                <a:moveTo>
                  <a:pt x="173" y="93"/>
                </a:moveTo>
                <a:cubicBezTo>
                  <a:pt x="173" y="93"/>
                  <a:pt x="173" y="93"/>
                  <a:pt x="173" y="93"/>
                </a:cubicBezTo>
                <a:cubicBezTo>
                  <a:pt x="173" y="93"/>
                  <a:pt x="172" y="93"/>
                  <a:pt x="172" y="94"/>
                </a:cubicBezTo>
                <a:cubicBezTo>
                  <a:pt x="172" y="94"/>
                  <a:pt x="173" y="94"/>
                  <a:pt x="173" y="94"/>
                </a:cubicBezTo>
                <a:cubicBezTo>
                  <a:pt x="173" y="93"/>
                  <a:pt x="173" y="93"/>
                  <a:pt x="173" y="93"/>
                </a:cubicBezTo>
                <a:close/>
                <a:moveTo>
                  <a:pt x="73" y="55"/>
                </a:moveTo>
                <a:cubicBezTo>
                  <a:pt x="73" y="55"/>
                  <a:pt x="73" y="54"/>
                  <a:pt x="73" y="54"/>
                </a:cubicBezTo>
                <a:cubicBezTo>
                  <a:pt x="73" y="54"/>
                  <a:pt x="73" y="54"/>
                  <a:pt x="72" y="54"/>
                </a:cubicBezTo>
                <a:cubicBezTo>
                  <a:pt x="72" y="54"/>
                  <a:pt x="73" y="55"/>
                  <a:pt x="73" y="55"/>
                </a:cubicBezTo>
                <a:close/>
                <a:moveTo>
                  <a:pt x="28" y="74"/>
                </a:moveTo>
                <a:cubicBezTo>
                  <a:pt x="28" y="74"/>
                  <a:pt x="28" y="74"/>
                  <a:pt x="28" y="74"/>
                </a:cubicBezTo>
                <a:cubicBezTo>
                  <a:pt x="28" y="74"/>
                  <a:pt x="29" y="74"/>
                  <a:pt x="29" y="73"/>
                </a:cubicBezTo>
                <a:cubicBezTo>
                  <a:pt x="28" y="73"/>
                  <a:pt x="28" y="74"/>
                  <a:pt x="28" y="74"/>
                </a:cubicBezTo>
                <a:close/>
                <a:moveTo>
                  <a:pt x="138" y="59"/>
                </a:moveTo>
                <a:cubicBezTo>
                  <a:pt x="138" y="59"/>
                  <a:pt x="139" y="59"/>
                  <a:pt x="139" y="59"/>
                </a:cubicBezTo>
                <a:cubicBezTo>
                  <a:pt x="139" y="59"/>
                  <a:pt x="139" y="58"/>
                  <a:pt x="140" y="58"/>
                </a:cubicBezTo>
                <a:cubicBezTo>
                  <a:pt x="139" y="58"/>
                  <a:pt x="139" y="58"/>
                  <a:pt x="138" y="59"/>
                </a:cubicBezTo>
                <a:close/>
                <a:moveTo>
                  <a:pt x="188" y="137"/>
                </a:moveTo>
                <a:cubicBezTo>
                  <a:pt x="188" y="136"/>
                  <a:pt x="188" y="136"/>
                  <a:pt x="188" y="135"/>
                </a:cubicBezTo>
                <a:cubicBezTo>
                  <a:pt x="188" y="135"/>
                  <a:pt x="188" y="135"/>
                  <a:pt x="188" y="135"/>
                </a:cubicBezTo>
                <a:cubicBezTo>
                  <a:pt x="188" y="136"/>
                  <a:pt x="188" y="136"/>
                  <a:pt x="188" y="137"/>
                </a:cubicBezTo>
                <a:close/>
                <a:moveTo>
                  <a:pt x="203" y="49"/>
                </a:moveTo>
                <a:cubicBezTo>
                  <a:pt x="203" y="49"/>
                  <a:pt x="203" y="50"/>
                  <a:pt x="203" y="50"/>
                </a:cubicBezTo>
                <a:cubicBezTo>
                  <a:pt x="203" y="50"/>
                  <a:pt x="203" y="49"/>
                  <a:pt x="203" y="49"/>
                </a:cubicBezTo>
                <a:close/>
                <a:moveTo>
                  <a:pt x="115" y="63"/>
                </a:moveTo>
                <a:cubicBezTo>
                  <a:pt x="115" y="63"/>
                  <a:pt x="115" y="63"/>
                  <a:pt x="116" y="63"/>
                </a:cubicBezTo>
                <a:cubicBezTo>
                  <a:pt x="116" y="63"/>
                  <a:pt x="115" y="63"/>
                  <a:pt x="115" y="62"/>
                </a:cubicBezTo>
                <a:cubicBezTo>
                  <a:pt x="115" y="63"/>
                  <a:pt x="115" y="63"/>
                  <a:pt x="115" y="63"/>
                </a:cubicBezTo>
                <a:close/>
                <a:moveTo>
                  <a:pt x="26" y="71"/>
                </a:moveTo>
                <a:cubicBezTo>
                  <a:pt x="27" y="71"/>
                  <a:pt x="28" y="70"/>
                  <a:pt x="27" y="69"/>
                </a:cubicBezTo>
                <a:cubicBezTo>
                  <a:pt x="27" y="70"/>
                  <a:pt x="27" y="71"/>
                  <a:pt x="26" y="71"/>
                </a:cubicBezTo>
                <a:close/>
                <a:moveTo>
                  <a:pt x="187" y="85"/>
                </a:moveTo>
                <a:cubicBezTo>
                  <a:pt x="188" y="84"/>
                  <a:pt x="188" y="84"/>
                  <a:pt x="188" y="84"/>
                </a:cubicBezTo>
                <a:cubicBezTo>
                  <a:pt x="188" y="84"/>
                  <a:pt x="187" y="85"/>
                  <a:pt x="187" y="85"/>
                </a:cubicBezTo>
                <a:close/>
                <a:moveTo>
                  <a:pt x="185" y="133"/>
                </a:moveTo>
                <a:cubicBezTo>
                  <a:pt x="185" y="133"/>
                  <a:pt x="185" y="133"/>
                  <a:pt x="185" y="134"/>
                </a:cubicBezTo>
                <a:cubicBezTo>
                  <a:pt x="185" y="134"/>
                  <a:pt x="185" y="133"/>
                  <a:pt x="185" y="133"/>
                </a:cubicBezTo>
                <a:close/>
                <a:moveTo>
                  <a:pt x="190" y="96"/>
                </a:moveTo>
                <a:cubicBezTo>
                  <a:pt x="191" y="96"/>
                  <a:pt x="191" y="96"/>
                  <a:pt x="191" y="96"/>
                </a:cubicBezTo>
                <a:cubicBezTo>
                  <a:pt x="191" y="96"/>
                  <a:pt x="191" y="96"/>
                  <a:pt x="191" y="95"/>
                </a:cubicBezTo>
                <a:cubicBezTo>
                  <a:pt x="191" y="95"/>
                  <a:pt x="191" y="95"/>
                  <a:pt x="191" y="95"/>
                </a:cubicBezTo>
                <a:cubicBezTo>
                  <a:pt x="191" y="95"/>
                  <a:pt x="191" y="96"/>
                  <a:pt x="190" y="96"/>
                </a:cubicBezTo>
                <a:close/>
                <a:moveTo>
                  <a:pt x="197" y="56"/>
                </a:moveTo>
                <a:cubicBezTo>
                  <a:pt x="197" y="56"/>
                  <a:pt x="197" y="57"/>
                  <a:pt x="197" y="57"/>
                </a:cubicBezTo>
                <a:cubicBezTo>
                  <a:pt x="198" y="57"/>
                  <a:pt x="197" y="56"/>
                  <a:pt x="197" y="56"/>
                </a:cubicBezTo>
                <a:close/>
                <a:moveTo>
                  <a:pt x="51" y="84"/>
                </a:moveTo>
                <a:cubicBezTo>
                  <a:pt x="50" y="84"/>
                  <a:pt x="50" y="84"/>
                  <a:pt x="50" y="83"/>
                </a:cubicBezTo>
                <a:cubicBezTo>
                  <a:pt x="50" y="84"/>
                  <a:pt x="50" y="84"/>
                  <a:pt x="49" y="84"/>
                </a:cubicBezTo>
                <a:cubicBezTo>
                  <a:pt x="50" y="84"/>
                  <a:pt x="50" y="84"/>
                  <a:pt x="51" y="84"/>
                </a:cubicBezTo>
                <a:close/>
                <a:moveTo>
                  <a:pt x="205" y="64"/>
                </a:moveTo>
                <a:cubicBezTo>
                  <a:pt x="205" y="63"/>
                  <a:pt x="205" y="63"/>
                  <a:pt x="205" y="62"/>
                </a:cubicBezTo>
                <a:cubicBezTo>
                  <a:pt x="204" y="63"/>
                  <a:pt x="205" y="63"/>
                  <a:pt x="205" y="64"/>
                </a:cubicBezTo>
                <a:close/>
                <a:moveTo>
                  <a:pt x="93" y="80"/>
                </a:moveTo>
                <a:cubicBezTo>
                  <a:pt x="94" y="80"/>
                  <a:pt x="94" y="80"/>
                  <a:pt x="93" y="79"/>
                </a:cubicBezTo>
                <a:cubicBezTo>
                  <a:pt x="93" y="80"/>
                  <a:pt x="93" y="80"/>
                  <a:pt x="93" y="80"/>
                </a:cubicBezTo>
                <a:close/>
                <a:moveTo>
                  <a:pt x="199" y="42"/>
                </a:moveTo>
                <a:cubicBezTo>
                  <a:pt x="199" y="43"/>
                  <a:pt x="199" y="43"/>
                  <a:pt x="200" y="44"/>
                </a:cubicBezTo>
                <a:cubicBezTo>
                  <a:pt x="200" y="43"/>
                  <a:pt x="200" y="43"/>
                  <a:pt x="199" y="42"/>
                </a:cubicBezTo>
                <a:close/>
                <a:moveTo>
                  <a:pt x="215" y="92"/>
                </a:moveTo>
                <a:cubicBezTo>
                  <a:pt x="215" y="92"/>
                  <a:pt x="216" y="92"/>
                  <a:pt x="216" y="92"/>
                </a:cubicBezTo>
                <a:cubicBezTo>
                  <a:pt x="216" y="92"/>
                  <a:pt x="216" y="91"/>
                  <a:pt x="216" y="91"/>
                </a:cubicBezTo>
                <a:cubicBezTo>
                  <a:pt x="216" y="91"/>
                  <a:pt x="216" y="91"/>
                  <a:pt x="216" y="91"/>
                </a:cubicBezTo>
                <a:cubicBezTo>
                  <a:pt x="216" y="91"/>
                  <a:pt x="216" y="91"/>
                  <a:pt x="215" y="92"/>
                </a:cubicBezTo>
                <a:close/>
                <a:moveTo>
                  <a:pt x="132" y="75"/>
                </a:moveTo>
                <a:cubicBezTo>
                  <a:pt x="132" y="75"/>
                  <a:pt x="133" y="76"/>
                  <a:pt x="133" y="75"/>
                </a:cubicBezTo>
                <a:cubicBezTo>
                  <a:pt x="133" y="75"/>
                  <a:pt x="132" y="75"/>
                  <a:pt x="132" y="75"/>
                </a:cubicBezTo>
                <a:close/>
                <a:moveTo>
                  <a:pt x="153" y="72"/>
                </a:moveTo>
                <a:cubicBezTo>
                  <a:pt x="153" y="72"/>
                  <a:pt x="153" y="72"/>
                  <a:pt x="153" y="72"/>
                </a:cubicBezTo>
                <a:cubicBezTo>
                  <a:pt x="153" y="72"/>
                  <a:pt x="153" y="72"/>
                  <a:pt x="154" y="72"/>
                </a:cubicBezTo>
                <a:cubicBezTo>
                  <a:pt x="154" y="72"/>
                  <a:pt x="154" y="72"/>
                  <a:pt x="154" y="72"/>
                </a:cubicBezTo>
                <a:cubicBezTo>
                  <a:pt x="153" y="72"/>
                  <a:pt x="153" y="72"/>
                  <a:pt x="153" y="72"/>
                </a:cubicBezTo>
                <a:close/>
                <a:moveTo>
                  <a:pt x="191" y="60"/>
                </a:moveTo>
                <a:cubicBezTo>
                  <a:pt x="191" y="60"/>
                  <a:pt x="191" y="60"/>
                  <a:pt x="191" y="60"/>
                </a:cubicBezTo>
                <a:cubicBezTo>
                  <a:pt x="191" y="60"/>
                  <a:pt x="191" y="60"/>
                  <a:pt x="191" y="59"/>
                </a:cubicBezTo>
                <a:cubicBezTo>
                  <a:pt x="191" y="59"/>
                  <a:pt x="191" y="59"/>
                  <a:pt x="191" y="59"/>
                </a:cubicBezTo>
                <a:cubicBezTo>
                  <a:pt x="191" y="60"/>
                  <a:pt x="191" y="60"/>
                  <a:pt x="191" y="60"/>
                </a:cubicBezTo>
                <a:close/>
                <a:moveTo>
                  <a:pt x="156" y="70"/>
                </a:moveTo>
                <a:cubicBezTo>
                  <a:pt x="156" y="71"/>
                  <a:pt x="156" y="71"/>
                  <a:pt x="156" y="71"/>
                </a:cubicBezTo>
                <a:cubicBezTo>
                  <a:pt x="156" y="71"/>
                  <a:pt x="156" y="71"/>
                  <a:pt x="156" y="71"/>
                </a:cubicBezTo>
                <a:cubicBezTo>
                  <a:pt x="157" y="71"/>
                  <a:pt x="157" y="71"/>
                  <a:pt x="157" y="71"/>
                </a:cubicBezTo>
                <a:cubicBezTo>
                  <a:pt x="156" y="70"/>
                  <a:pt x="156" y="70"/>
                  <a:pt x="156" y="70"/>
                </a:cubicBezTo>
                <a:close/>
                <a:moveTo>
                  <a:pt x="96" y="67"/>
                </a:moveTo>
                <a:cubicBezTo>
                  <a:pt x="96" y="67"/>
                  <a:pt x="96" y="67"/>
                  <a:pt x="96" y="67"/>
                </a:cubicBezTo>
                <a:cubicBezTo>
                  <a:pt x="96" y="67"/>
                  <a:pt x="96" y="67"/>
                  <a:pt x="96" y="67"/>
                </a:cubicBezTo>
                <a:cubicBezTo>
                  <a:pt x="96" y="67"/>
                  <a:pt x="96" y="67"/>
                  <a:pt x="96" y="68"/>
                </a:cubicBezTo>
                <a:cubicBezTo>
                  <a:pt x="96" y="67"/>
                  <a:pt x="96" y="67"/>
                  <a:pt x="96" y="67"/>
                </a:cubicBezTo>
                <a:close/>
                <a:moveTo>
                  <a:pt x="14" y="67"/>
                </a:moveTo>
                <a:cubicBezTo>
                  <a:pt x="14" y="67"/>
                  <a:pt x="14" y="67"/>
                  <a:pt x="14" y="68"/>
                </a:cubicBezTo>
                <a:cubicBezTo>
                  <a:pt x="14" y="68"/>
                  <a:pt x="14" y="67"/>
                  <a:pt x="14" y="67"/>
                </a:cubicBezTo>
                <a:close/>
                <a:moveTo>
                  <a:pt x="38" y="96"/>
                </a:moveTo>
                <a:cubicBezTo>
                  <a:pt x="38" y="96"/>
                  <a:pt x="38" y="96"/>
                  <a:pt x="38" y="96"/>
                </a:cubicBezTo>
                <a:cubicBezTo>
                  <a:pt x="38" y="96"/>
                  <a:pt x="38" y="96"/>
                  <a:pt x="38" y="96"/>
                </a:cubicBezTo>
                <a:cubicBezTo>
                  <a:pt x="38" y="96"/>
                  <a:pt x="38" y="96"/>
                  <a:pt x="38" y="96"/>
                </a:cubicBezTo>
                <a:cubicBezTo>
                  <a:pt x="38" y="96"/>
                  <a:pt x="38" y="96"/>
                  <a:pt x="38" y="96"/>
                </a:cubicBezTo>
                <a:close/>
                <a:moveTo>
                  <a:pt x="136" y="81"/>
                </a:moveTo>
                <a:cubicBezTo>
                  <a:pt x="136" y="81"/>
                  <a:pt x="136" y="81"/>
                  <a:pt x="136" y="81"/>
                </a:cubicBezTo>
                <a:cubicBezTo>
                  <a:pt x="136" y="81"/>
                  <a:pt x="136" y="81"/>
                  <a:pt x="136" y="81"/>
                </a:cubicBezTo>
                <a:cubicBezTo>
                  <a:pt x="136" y="81"/>
                  <a:pt x="136" y="82"/>
                  <a:pt x="136" y="82"/>
                </a:cubicBezTo>
                <a:cubicBezTo>
                  <a:pt x="136" y="82"/>
                  <a:pt x="136" y="81"/>
                  <a:pt x="136" y="81"/>
                </a:cubicBezTo>
                <a:close/>
                <a:moveTo>
                  <a:pt x="19" y="88"/>
                </a:moveTo>
                <a:cubicBezTo>
                  <a:pt x="19" y="88"/>
                  <a:pt x="20" y="88"/>
                  <a:pt x="20" y="88"/>
                </a:cubicBezTo>
                <a:cubicBezTo>
                  <a:pt x="20" y="88"/>
                  <a:pt x="20" y="87"/>
                  <a:pt x="20" y="87"/>
                </a:cubicBezTo>
                <a:cubicBezTo>
                  <a:pt x="20" y="87"/>
                  <a:pt x="19" y="87"/>
                  <a:pt x="19" y="88"/>
                </a:cubicBezTo>
                <a:close/>
                <a:moveTo>
                  <a:pt x="29" y="86"/>
                </a:moveTo>
                <a:cubicBezTo>
                  <a:pt x="29" y="86"/>
                  <a:pt x="29" y="86"/>
                  <a:pt x="29" y="86"/>
                </a:cubicBezTo>
                <a:cubicBezTo>
                  <a:pt x="29" y="86"/>
                  <a:pt x="29" y="86"/>
                  <a:pt x="29" y="86"/>
                </a:cubicBezTo>
                <a:cubicBezTo>
                  <a:pt x="29" y="86"/>
                  <a:pt x="29" y="85"/>
                  <a:pt x="29" y="85"/>
                </a:cubicBezTo>
                <a:cubicBezTo>
                  <a:pt x="29" y="85"/>
                  <a:pt x="29" y="86"/>
                  <a:pt x="29" y="86"/>
                </a:cubicBezTo>
                <a:close/>
                <a:moveTo>
                  <a:pt x="20" y="70"/>
                </a:moveTo>
                <a:cubicBezTo>
                  <a:pt x="21" y="70"/>
                  <a:pt x="21" y="70"/>
                  <a:pt x="21" y="70"/>
                </a:cubicBezTo>
                <a:cubicBezTo>
                  <a:pt x="21" y="70"/>
                  <a:pt x="21" y="70"/>
                  <a:pt x="21" y="69"/>
                </a:cubicBezTo>
                <a:cubicBezTo>
                  <a:pt x="21" y="69"/>
                  <a:pt x="21" y="69"/>
                  <a:pt x="21" y="69"/>
                </a:cubicBezTo>
                <a:cubicBezTo>
                  <a:pt x="21" y="69"/>
                  <a:pt x="21" y="69"/>
                  <a:pt x="21" y="69"/>
                </a:cubicBezTo>
                <a:cubicBezTo>
                  <a:pt x="21" y="69"/>
                  <a:pt x="21" y="69"/>
                  <a:pt x="20" y="70"/>
                </a:cubicBezTo>
                <a:close/>
                <a:moveTo>
                  <a:pt x="184" y="102"/>
                </a:moveTo>
                <a:cubicBezTo>
                  <a:pt x="184" y="102"/>
                  <a:pt x="184" y="102"/>
                  <a:pt x="184" y="102"/>
                </a:cubicBezTo>
                <a:cubicBezTo>
                  <a:pt x="184" y="102"/>
                  <a:pt x="184" y="102"/>
                  <a:pt x="184" y="103"/>
                </a:cubicBezTo>
                <a:cubicBezTo>
                  <a:pt x="184" y="103"/>
                  <a:pt x="184" y="103"/>
                  <a:pt x="184" y="103"/>
                </a:cubicBezTo>
                <a:cubicBezTo>
                  <a:pt x="184" y="102"/>
                  <a:pt x="184" y="102"/>
                  <a:pt x="184" y="102"/>
                </a:cubicBezTo>
                <a:close/>
                <a:moveTo>
                  <a:pt x="224" y="104"/>
                </a:moveTo>
                <a:cubicBezTo>
                  <a:pt x="224" y="104"/>
                  <a:pt x="224" y="104"/>
                  <a:pt x="224" y="104"/>
                </a:cubicBezTo>
                <a:cubicBezTo>
                  <a:pt x="225" y="104"/>
                  <a:pt x="225" y="104"/>
                  <a:pt x="225" y="104"/>
                </a:cubicBezTo>
                <a:cubicBezTo>
                  <a:pt x="225" y="103"/>
                  <a:pt x="225" y="103"/>
                  <a:pt x="225" y="103"/>
                </a:cubicBezTo>
                <a:cubicBezTo>
                  <a:pt x="225" y="104"/>
                  <a:pt x="225" y="104"/>
                  <a:pt x="224" y="104"/>
                </a:cubicBezTo>
                <a:close/>
                <a:moveTo>
                  <a:pt x="222" y="106"/>
                </a:moveTo>
                <a:cubicBezTo>
                  <a:pt x="222" y="106"/>
                  <a:pt x="222" y="106"/>
                  <a:pt x="222" y="106"/>
                </a:cubicBezTo>
                <a:cubicBezTo>
                  <a:pt x="222" y="106"/>
                  <a:pt x="222" y="106"/>
                  <a:pt x="222" y="106"/>
                </a:cubicBezTo>
                <a:cubicBezTo>
                  <a:pt x="222" y="106"/>
                  <a:pt x="222" y="106"/>
                  <a:pt x="222" y="106"/>
                </a:cubicBezTo>
                <a:cubicBezTo>
                  <a:pt x="222" y="106"/>
                  <a:pt x="222" y="106"/>
                  <a:pt x="222" y="106"/>
                </a:cubicBezTo>
                <a:close/>
              </a:path>
            </a:pathLst>
          </a:custGeom>
          <a:solidFill>
            <a:srgbClr val="F06B2C"/>
          </a:solidFill>
          <a:ln>
            <a:noFill/>
          </a:ln>
        </p:spPr>
        <p:txBody>
          <a:bodyPr vert="horz" wrap="square" lIns="91440" tIns="45720" rIns="91440" bIns="45720" numCol="1" anchor="t" anchorCtr="0" compatLnSpc="1">
            <a:prstTxWarp prst="textNoShape">
              <a:avLst/>
            </a:prstTxWarp>
          </a:bodyPr>
          <a:lstStyle/>
          <a:p>
            <a:endParaRPr lang="zh-CN" altLang="en-US" sz="1600">
              <a:latin typeface="Calibri" panose="020F0502020204030204" pitchFamily="34" charset="0"/>
              <a:cs typeface="Calibri" panose="020F0502020204030204" pitchFamily="34" charset="0"/>
              <a:sym typeface="+mn-lt"/>
            </a:endParaRPr>
          </a:p>
        </p:txBody>
      </p:sp>
      <p:sp>
        <p:nvSpPr>
          <p:cNvPr id="29" name="Rounded Rectangle 25">
            <a:extLst>
              <a:ext uri="{FF2B5EF4-FFF2-40B4-BE49-F238E27FC236}">
                <a16:creationId xmlns:a16="http://schemas.microsoft.com/office/drawing/2014/main" id="{F27DEFE3-0672-BB57-9DEA-61810040E3AD}"/>
              </a:ext>
            </a:extLst>
          </p:cNvPr>
          <p:cNvSpPr/>
          <p:nvPr/>
        </p:nvSpPr>
        <p:spPr>
          <a:xfrm>
            <a:off x="6738730" y="3307635"/>
            <a:ext cx="4790661" cy="1562792"/>
          </a:xfrm>
          <a:prstGeom prst="roundRect">
            <a:avLst>
              <a:gd name="adj" fmla="val 10000"/>
            </a:avLst>
          </a:prstGeom>
          <a:solidFill>
            <a:schemeClr val="accent3">
              <a:lumMod val="40000"/>
              <a:lumOff val="60000"/>
            </a:schemeClr>
          </a:solidFill>
          <a:ln w="76200">
            <a:solidFill>
              <a:srgbClr val="002060"/>
            </a:solidFill>
          </a:ln>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3200" dirty="0" err="1">
                <a:solidFill>
                  <a:srgbClr val="FF0000"/>
                </a:solidFill>
                <a:latin typeface="Calibri" panose="020F0502020204030204" pitchFamily="34" charset="0"/>
                <a:cs typeface="Calibri" panose="020F0502020204030204" pitchFamily="34" charset="0"/>
              </a:rPr>
              <a:t>Dẫn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dắt</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1 </a:t>
            </a:r>
            <a:r>
              <a:rPr lang="en-US" sz="3200" dirty="0" err="1">
                <a:solidFill>
                  <a:srgbClr val="FF0000"/>
                </a:solidFill>
                <a:latin typeface="Calibri" panose="020F0502020204030204" pitchFamily="34" charset="0"/>
                <a:cs typeface="Calibri" panose="020F0502020204030204" pitchFamily="34" charset="0"/>
              </a:rPr>
              <a:t>cuốn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sách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yêu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thích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đến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giới</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thiệu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câu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cần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kể</a:t>
            </a:r>
            <a:r>
              <a:rPr lang="en-US" sz="32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308870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5" name="Trò-chơi-tin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subTnLst>
                                    <p:audio>
                                      <p:cMediaNode>
                                        <p:cTn display="0" masterRel="sameClick">
                                          <p:stCondLst>
                                            <p:cond evt="begin" delay="0">
                                              <p:tn val="40"/>
                                            </p:cond>
                                          </p:stCondLst>
                                          <p:endCondLst>
                                            <p:cond evt="onStopAudio" delay="0">
                                              <p:tgtEl>
                                                <p:sldTgt/>
                                              </p:tgtEl>
                                            </p:cond>
                                          </p:endCondLst>
                                        </p:cTn>
                                        <p:tgtEl>
                                          <p:sndTgt r:embed="rId5"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P spid="24" grpId="0" animBg="1"/>
      <p:bldP spid="28"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1043</Words>
  <Application>Microsoft Office PowerPoint</Application>
  <PresentationFormat>Widescreen</PresentationFormat>
  <Paragraphs>83</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#9Slide02 Noi dung dai</vt:lpstr>
      <vt:lpstr>#9Slide02 Tieu de dai</vt:lpstr>
      <vt:lpstr>Arial</vt:lpstr>
      <vt:lpstr>Calibri</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37</cp:revision>
  <dcterms:created xsi:type="dcterms:W3CDTF">2023-07-31T12:49:51Z</dcterms:created>
  <dcterms:modified xsi:type="dcterms:W3CDTF">2023-08-18T13:58:48Z</dcterms:modified>
</cp:coreProperties>
</file>