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3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7" r:id="rId3"/>
    <p:sldMasterId id="2147483730" r:id="rId4"/>
  </p:sldMasterIdLst>
  <p:notesMasterIdLst>
    <p:notesMasterId r:id="rId35"/>
  </p:notesMasterIdLst>
  <p:sldIdLst>
    <p:sldId id="259" r:id="rId5"/>
    <p:sldId id="260" r:id="rId6"/>
    <p:sldId id="282" r:id="rId7"/>
    <p:sldId id="276" r:id="rId8"/>
    <p:sldId id="264" r:id="rId9"/>
    <p:sldId id="257" r:id="rId10"/>
    <p:sldId id="258" r:id="rId11"/>
    <p:sldId id="263" r:id="rId12"/>
    <p:sldId id="272" r:id="rId13"/>
    <p:sldId id="283" r:id="rId14"/>
    <p:sldId id="432" r:id="rId15"/>
    <p:sldId id="265" r:id="rId16"/>
    <p:sldId id="422" r:id="rId17"/>
    <p:sldId id="423" r:id="rId18"/>
    <p:sldId id="425" r:id="rId19"/>
    <p:sldId id="270" r:id="rId20"/>
    <p:sldId id="280" r:id="rId21"/>
    <p:sldId id="426" r:id="rId22"/>
    <p:sldId id="275" r:id="rId23"/>
    <p:sldId id="279" r:id="rId24"/>
    <p:sldId id="427" r:id="rId25"/>
    <p:sldId id="277" r:id="rId26"/>
    <p:sldId id="428" r:id="rId27"/>
    <p:sldId id="429" r:id="rId28"/>
    <p:sldId id="285" r:id="rId29"/>
    <p:sldId id="286" r:id="rId30"/>
    <p:sldId id="287" r:id="rId31"/>
    <p:sldId id="288" r:id="rId32"/>
    <p:sldId id="431" r:id="rId33"/>
    <p:sldId id="28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4" autoAdjust="0"/>
    <p:restoredTop sz="94660"/>
  </p:normalViewPr>
  <p:slideViewPr>
    <p:cSldViewPr snapToGrid="0">
      <p:cViewPr>
        <p:scale>
          <a:sx n="53" d="100"/>
          <a:sy n="53" d="100"/>
        </p:scale>
        <p:origin x="2021" y="1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3206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87B0B-04DD-421C-A602-78B803F5776B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FD8534-5011-4228-96AF-EF9F11508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74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698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5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92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12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4C02DB7F-A0D3-6E12-B45B-65C3B8BF0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7788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25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832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11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69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0881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58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819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754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18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349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幻灯片图像占位符 1">
            <a:extLst>
              <a:ext uri="{FF2B5EF4-FFF2-40B4-BE49-F238E27FC236}">
                <a16:creationId xmlns:a16="http://schemas.microsoft.com/office/drawing/2014/main" id="{EE7DA8D4-3148-AFA5-CC8C-D3370908A4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备注占位符 2">
            <a:extLst>
              <a:ext uri="{FF2B5EF4-FFF2-40B4-BE49-F238E27FC236}">
                <a16:creationId xmlns:a16="http://schemas.microsoft.com/office/drawing/2014/main" id="{170F65CB-2821-B505-4762-72B71E5C6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5364" name="灯片编号占位符 3">
            <a:extLst>
              <a:ext uri="{FF2B5EF4-FFF2-40B4-BE49-F238E27FC236}">
                <a16:creationId xmlns:a16="http://schemas.microsoft.com/office/drawing/2014/main" id="{AEFBE0F5-36CA-48EF-E413-2BE8306C20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17D60C-F4DF-4E95-AE59-58979CC3BD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">
            <a:extLst>
              <a:ext uri="{FF2B5EF4-FFF2-40B4-BE49-F238E27FC236}">
                <a16:creationId xmlns:a16="http://schemas.microsoft.com/office/drawing/2014/main" id="{895910EF-D73D-1701-27FC-8E64715C83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备注占位符 2">
            <a:extLst>
              <a:ext uri="{FF2B5EF4-FFF2-40B4-BE49-F238E27FC236}">
                <a16:creationId xmlns:a16="http://schemas.microsoft.com/office/drawing/2014/main" id="{0599136D-5714-E472-00CC-E12AFD628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7412" name="灯片编号占位符 3">
            <a:extLst>
              <a:ext uri="{FF2B5EF4-FFF2-40B4-BE49-F238E27FC236}">
                <a16:creationId xmlns:a16="http://schemas.microsoft.com/office/drawing/2014/main" id="{7ACBD97B-B814-3F70-120C-1DDC6FEBCE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58981-67BE-48CF-9397-26F3257DC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>
            <a:extLst>
              <a:ext uri="{FF2B5EF4-FFF2-40B4-BE49-F238E27FC236}">
                <a16:creationId xmlns:a16="http://schemas.microsoft.com/office/drawing/2014/main" id="{4772F59A-59CB-43EB-502A-22B5B1B5E6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>
            <a:extLst>
              <a:ext uri="{FF2B5EF4-FFF2-40B4-BE49-F238E27FC236}">
                <a16:creationId xmlns:a16="http://schemas.microsoft.com/office/drawing/2014/main" id="{DB13D337-58D3-8A10-0B38-7DB65236EB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9460" name="灯片编号占位符 3">
            <a:extLst>
              <a:ext uri="{FF2B5EF4-FFF2-40B4-BE49-F238E27FC236}">
                <a16:creationId xmlns:a16="http://schemas.microsoft.com/office/drawing/2014/main" id="{3E078745-F128-2054-7288-279A38282F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7CF3F4-431B-40A0-8A4F-B493F8BE5BA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>
            <a:extLst>
              <a:ext uri="{FF2B5EF4-FFF2-40B4-BE49-F238E27FC236}">
                <a16:creationId xmlns:a16="http://schemas.microsoft.com/office/drawing/2014/main" id="{70052CA2-7A5F-967C-E0E1-DA7269B270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备注占位符 2">
            <a:extLst>
              <a:ext uri="{FF2B5EF4-FFF2-40B4-BE49-F238E27FC236}">
                <a16:creationId xmlns:a16="http://schemas.microsoft.com/office/drawing/2014/main" id="{CEFAA8E7-C111-9391-3F87-16D77D78C8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8" name="灯片编号占位符 3">
            <a:extLst>
              <a:ext uri="{FF2B5EF4-FFF2-40B4-BE49-F238E27FC236}">
                <a16:creationId xmlns:a16="http://schemas.microsoft.com/office/drawing/2014/main" id="{E1FD04B1-6464-F7AC-D8FD-252BB70CD1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2361830-ED34-4FA3-A74C-58B6B35332D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1">
            <a:extLst>
              <a:ext uri="{FF2B5EF4-FFF2-40B4-BE49-F238E27FC236}">
                <a16:creationId xmlns:a16="http://schemas.microsoft.com/office/drawing/2014/main" id="{7608FADA-CF0F-E827-8502-52DCAD6DBD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备注占位符 2">
            <a:extLst>
              <a:ext uri="{FF2B5EF4-FFF2-40B4-BE49-F238E27FC236}">
                <a16:creationId xmlns:a16="http://schemas.microsoft.com/office/drawing/2014/main" id="{0B49231E-6202-DBCD-0ABF-10CED1D73E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3556" name="灯片编号占位符 3">
            <a:extLst>
              <a:ext uri="{FF2B5EF4-FFF2-40B4-BE49-F238E27FC236}">
                <a16:creationId xmlns:a16="http://schemas.microsoft.com/office/drawing/2014/main" id="{F23F508A-5863-792E-C77A-9BC993A8ED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FC8AF-FCF8-4A8A-AAD3-157B2C92C3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739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701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10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4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DBED7DC6-43B4-06B3-46F1-B0EC193667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873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77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6</a:t>
            </a:fld>
            <a:endParaRPr lang="en-US"/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0B5777B-D9FC-335E-6FB9-D9A21B954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901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492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106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FD8534-5011-4228-96AF-EF9F1150876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97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213370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00399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9965543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933634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6753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728880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7562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838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247895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095412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053086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8362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4636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405211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625636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05617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700086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770533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0538961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789030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441326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6209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825879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749717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24527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277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2" y="-17225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9" y="2854091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8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1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1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7" y="2133347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6793126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9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38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2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3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4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9146695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2949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8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4198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112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2748905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586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1129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17195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736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474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19/08/2023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9686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289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3028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946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67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044177"/>
      </p:ext>
    </p:extLst>
  </p:cSld>
  <p:clrMapOvr>
    <a:masterClrMapping/>
  </p:clrMapOvr>
  <p:transition spd="slow" advTm="300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9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81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01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8153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620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79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337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11"/>
          <p:cNvSpPr txBox="1">
            <a:spLocks noGrp="1"/>
          </p:cNvSpPr>
          <p:nvPr>
            <p:ph type="subTitle" idx="1"/>
          </p:nvPr>
        </p:nvSpPr>
        <p:spPr>
          <a:xfrm>
            <a:off x="5665267" y="4207563"/>
            <a:ext cx="5205200" cy="5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453" name="Google Shape;1453;p11"/>
          <p:cNvSpPr txBox="1">
            <a:spLocks noGrp="1"/>
          </p:cNvSpPr>
          <p:nvPr>
            <p:ph type="title" hasCustomPrompt="1"/>
          </p:nvPr>
        </p:nvSpPr>
        <p:spPr>
          <a:xfrm rot="264">
            <a:off x="5665275" y="2063700"/>
            <a:ext cx="5205200" cy="21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4666"/>
            </a:lvl1pPr>
            <a:lvl2pPr lvl="1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9254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06381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6721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067910"/>
      </p:ext>
    </p:extLst>
  </p:cSld>
  <p:clrMapOvr>
    <a:masterClrMapping/>
  </p:clrMapOvr>
  <p:transition spd="slow" advTm="300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4190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565349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3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421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2478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27439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2215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51540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545496"/>
      </p:ext>
    </p:extLst>
  </p:cSld>
  <p:clrMapOvr>
    <a:masterClrMapping/>
  </p:clrMapOvr>
  <p:transition spd="slow">
    <p:rand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6BACE64-179D-A049-7912-BD39673DB1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DB527BC-4303-4DAE-8DB8-17046B0DF56A}" type="datetimeFigureOut">
              <a:rPr lang="zh-CN" altLang="en-US"/>
              <a:pPr>
                <a:defRPr/>
              </a:pPr>
              <a:t>2023/8/19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F1E658-31DA-3502-AE85-BC2633679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F8C494-5B22-7D29-F5F4-9CD0EAD1A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0740E63-9217-4352-BB64-E60C8B428C6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62579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87013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07934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2023/8/19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604167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image" Target="../media/image6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956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790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9Slide.vn - 2019">
            <a:extLst>
              <a:ext uri="{FF2B5EF4-FFF2-40B4-BE49-F238E27FC236}">
                <a16:creationId xmlns:a16="http://schemas.microsoft.com/office/drawing/2014/main" id="{0ECC4918-5C1E-457C-AEFA-34BC3999B42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FD6C4-56AA-4C03-BB13-4F019FD6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03397-093A-466E-8251-B44E6ECF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9BC58-4079-47D8-A7A6-06660BF58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7ED49-BF2E-47B1-A866-84764E7DF897}" type="datetimeFigureOut">
              <a:rPr lang="en-US" smtClean="0"/>
              <a:t>8/19/2023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82BAD-F3C8-4C74-8286-6E35D53D51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029BE-848F-40DD-863C-34CB046EF9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9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8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1.xml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1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2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40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4" y="2743191"/>
            <a:ext cx="2382869" cy="37367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873" y="306283"/>
            <a:ext cx="8446747" cy="410736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064E76B-DB01-4728-A305-1E4254FC317E}"/>
              </a:ext>
            </a:extLst>
          </p:cNvPr>
          <p:cNvSpPr txBox="1">
            <a:spLocks/>
          </p:cNvSpPr>
          <p:nvPr/>
        </p:nvSpPr>
        <p:spPr>
          <a:xfrm>
            <a:off x="10193196" y="-25103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rgbClr val="0070C0">
                    <a:lumMod val="20000"/>
                    <a:lumOff val="80000"/>
                  </a:srgbClr>
                </a:solidFill>
                <a:effectLst/>
                <a:uLnTx/>
                <a:uFillTx/>
                <a:latin typeface="SVN-Internation" panose="02040603050506020204" pitchFamily="18" charset="0"/>
              </a:rPr>
              <a:t>Măng Non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0070C0">
                  <a:lumMod val="20000"/>
                  <a:lumOff val="80000"/>
                </a:srgbClr>
              </a:solidFill>
              <a:effectLst/>
              <a:uLnTx/>
              <a:uFillTx/>
              <a:latin typeface="SVN-Internation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1B328D-B171-7FA2-B24C-479A48988A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8976" y="1508691"/>
            <a:ext cx="6456224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767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664712-45DD-ED1F-731C-960A6BF3A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426" y="2211705"/>
            <a:ext cx="10048875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530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6" y="2397051"/>
            <a:ext cx="6475960" cy="1579991"/>
            <a:chOff x="2808057" y="2334471"/>
            <a:chExt cx="6917078" cy="284744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30004" y="235308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6407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9888" y="923544"/>
            <a:ext cx="9912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1. Quan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2,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3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endParaRPr 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B0B03F2-A47C-EFC4-972C-DAA024E37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90" y="2225230"/>
            <a:ext cx="3419475" cy="189547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6335ACA-37E2-3C1C-0C8A-38EAB2A440FF}"/>
              </a:ext>
            </a:extLst>
          </p:cNvPr>
          <p:cNvCxnSpPr>
            <a:cxnSpLocks/>
          </p:cNvCxnSpPr>
          <p:nvPr/>
        </p:nvCxnSpPr>
        <p:spPr>
          <a:xfrm>
            <a:off x="4133088" y="3231851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9E2A1CA-0CB3-FB62-9CF5-6CA87E27508C}"/>
              </a:ext>
            </a:extLst>
          </p:cNvPr>
          <p:cNvSpPr txBox="1"/>
          <p:nvPr/>
        </p:nvSpPr>
        <p:spPr>
          <a:xfrm>
            <a:off x="4133088" y="2340864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lạnh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836A43-345A-7355-DAF0-15AD2F31B7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379" y="2092833"/>
            <a:ext cx="3400425" cy="18859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4CD6EA3-E113-264C-EFF4-86674E70F9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459" y="4469511"/>
            <a:ext cx="3400425" cy="1924050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C071414-9AFF-083D-7B0F-AFD5236CFE19}"/>
              </a:ext>
            </a:extLst>
          </p:cNvPr>
          <p:cNvCxnSpPr>
            <a:cxnSpLocks/>
          </p:cNvCxnSpPr>
          <p:nvPr/>
        </p:nvCxnSpPr>
        <p:spPr>
          <a:xfrm>
            <a:off x="4178808" y="5581859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BE2C713-11D3-4EEA-A9E6-35A1314EE177}"/>
              </a:ext>
            </a:extLst>
          </p:cNvPr>
          <p:cNvSpPr txBox="1"/>
          <p:nvPr/>
        </p:nvSpPr>
        <p:spPr>
          <a:xfrm>
            <a:off x="4178808" y="4690872"/>
            <a:ext cx="3602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khay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DE64AB9-8C4D-F67C-094F-1D51F6AAD8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2150" y="4421695"/>
            <a:ext cx="34194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2" y="185860"/>
            <a:ext cx="2636839" cy="799963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Bắt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đầu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92810" y="141972"/>
            <a:ext cx="2709991" cy="778038"/>
            <a:chOff x="4741800" y="1166085"/>
            <a:chExt cx="2709990" cy="778037"/>
          </a:xfrm>
        </p:grpSpPr>
        <p:sp>
          <p:nvSpPr>
            <p:cNvPr id="124" name="Rounded Rectangle 123"/>
            <p:cNvSpPr/>
            <p:nvPr/>
          </p:nvSpPr>
          <p:spPr>
            <a:xfrm>
              <a:off x="4814952" y="1166085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endPara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741800" y="1246562"/>
              <a:ext cx="2636838" cy="69756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4"/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Kết</a:t>
              </a:r>
              <a:r>
                <a:rPr lang="en-GB" sz="4800" b="1" dirty="0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 </a:t>
              </a:r>
              <a:r>
                <a:rPr lang="en-GB" sz="4800" b="1" dirty="0" err="1">
                  <a:solidFill>
                    <a:prstClr val="white"/>
                  </a:solidFill>
                  <a:latin typeface="Calibri"/>
                  <a:cs typeface="Arial" panose="020B0604020202020204" pitchFamily="34" charset="0"/>
                  <a:sym typeface="Arial"/>
                </a:rPr>
                <a:t>thúc</a:t>
              </a:r>
              <a:endParaRPr lang="en-GB" sz="4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2" y="1176728"/>
            <a:ext cx="4922839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80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7"/>
            <a:ext cx="136525" cy="146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7" y="1633931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41" y="1881581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5" y="1860941"/>
            <a:ext cx="909639" cy="1111251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3" y="2167331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40" y="2343543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7" y="2189555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2" y="1349767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3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7" y="1589479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91" y="5628079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91" y="5628079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6" y="5899544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4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4" y="2264167"/>
            <a:ext cx="3829051" cy="3830639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4" y="1986353"/>
            <a:ext cx="4387851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1" y="2157806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8"/>
            <a:ext cx="4221163" cy="4222751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ADC1153-2F43-486F-96A6-AB4ADCB780F8}"/>
              </a:ext>
            </a:extLst>
          </p:cNvPr>
          <p:cNvGrpSpPr/>
          <p:nvPr/>
        </p:nvGrpSpPr>
        <p:grpSpPr>
          <a:xfrm>
            <a:off x="2455864" y="2411804"/>
            <a:ext cx="566739" cy="566739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662555" y="2499116"/>
              <a:ext cx="149080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5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1" y="2851543"/>
            <a:ext cx="20639" cy="122239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80" name="Freeform 46"/>
          <p:cNvSpPr>
            <a:spLocks noEditPoints="1"/>
          </p:cNvSpPr>
          <p:nvPr/>
        </p:nvSpPr>
        <p:spPr bwMode="auto">
          <a:xfrm>
            <a:off x="3786190" y="3272230"/>
            <a:ext cx="46039" cy="188913"/>
          </a:xfrm>
          <a:custGeom>
            <a:avLst/>
            <a:gdLst>
              <a:gd name="T0" fmla="*/ 3 w 19"/>
              <a:gd name="T1" fmla="*/ 76 h 77"/>
              <a:gd name="T2" fmla="*/ 3 w 19"/>
              <a:gd name="T3" fmla="*/ 76 h 77"/>
              <a:gd name="T4" fmla="*/ 3 w 19"/>
              <a:gd name="T5" fmla="*/ 76 h 77"/>
              <a:gd name="T6" fmla="*/ 3 w 19"/>
              <a:gd name="T7" fmla="*/ 75 h 77"/>
              <a:gd name="T8" fmla="*/ 3 w 19"/>
              <a:gd name="T9" fmla="*/ 75 h 77"/>
              <a:gd name="T10" fmla="*/ 3 w 19"/>
              <a:gd name="T11" fmla="*/ 75 h 77"/>
              <a:gd name="T12" fmla="*/ 3 w 19"/>
              <a:gd name="T13" fmla="*/ 74 h 77"/>
              <a:gd name="T14" fmla="*/ 3 w 19"/>
              <a:gd name="T15" fmla="*/ 74 h 77"/>
              <a:gd name="T16" fmla="*/ 3 w 19"/>
              <a:gd name="T17" fmla="*/ 74 h 77"/>
              <a:gd name="T18" fmla="*/ 2 w 19"/>
              <a:gd name="T19" fmla="*/ 73 h 77"/>
              <a:gd name="T20" fmla="*/ 2 w 19"/>
              <a:gd name="T21" fmla="*/ 73 h 77"/>
              <a:gd name="T22" fmla="*/ 2 w 19"/>
              <a:gd name="T23" fmla="*/ 72 h 77"/>
              <a:gd name="T24" fmla="*/ 2 w 19"/>
              <a:gd name="T25" fmla="*/ 72 h 77"/>
              <a:gd name="T26" fmla="*/ 2 w 19"/>
              <a:gd name="T27" fmla="*/ 71 h 77"/>
              <a:gd name="T28" fmla="*/ 2 w 19"/>
              <a:gd name="T29" fmla="*/ 71 h 77"/>
              <a:gd name="T30" fmla="*/ 2 w 19"/>
              <a:gd name="T31" fmla="*/ 71 h 77"/>
              <a:gd name="T32" fmla="*/ 2 w 19"/>
              <a:gd name="T33" fmla="*/ 70 h 77"/>
              <a:gd name="T34" fmla="*/ 2 w 19"/>
              <a:gd name="T35" fmla="*/ 70 h 77"/>
              <a:gd name="T36" fmla="*/ 2 w 19"/>
              <a:gd name="T37" fmla="*/ 69 h 77"/>
              <a:gd name="T38" fmla="*/ 2 w 19"/>
              <a:gd name="T39" fmla="*/ 69 h 77"/>
              <a:gd name="T40" fmla="*/ 2 w 19"/>
              <a:gd name="T41" fmla="*/ 69 h 77"/>
              <a:gd name="T42" fmla="*/ 2 w 19"/>
              <a:gd name="T43" fmla="*/ 68 h 77"/>
              <a:gd name="T44" fmla="*/ 2 w 19"/>
              <a:gd name="T45" fmla="*/ 68 h 77"/>
              <a:gd name="T46" fmla="*/ 2 w 19"/>
              <a:gd name="T47" fmla="*/ 68 h 77"/>
              <a:gd name="T48" fmla="*/ 1 w 19"/>
              <a:gd name="T49" fmla="*/ 67 h 77"/>
              <a:gd name="T50" fmla="*/ 1 w 19"/>
              <a:gd name="T51" fmla="*/ 67 h 77"/>
              <a:gd name="T52" fmla="*/ 1 w 19"/>
              <a:gd name="T53" fmla="*/ 67 h 77"/>
              <a:gd name="T54" fmla="*/ 1 w 19"/>
              <a:gd name="T55" fmla="*/ 66 h 77"/>
              <a:gd name="T56" fmla="*/ 1 w 19"/>
              <a:gd name="T57" fmla="*/ 66 h 77"/>
              <a:gd name="T58" fmla="*/ 1 w 19"/>
              <a:gd name="T59" fmla="*/ 65 h 77"/>
              <a:gd name="T60" fmla="*/ 1 w 19"/>
              <a:gd name="T61" fmla="*/ 65 h 77"/>
              <a:gd name="T62" fmla="*/ 1 w 19"/>
              <a:gd name="T63" fmla="*/ 65 h 77"/>
              <a:gd name="T64" fmla="*/ 1 w 19"/>
              <a:gd name="T65" fmla="*/ 64 h 77"/>
              <a:gd name="T66" fmla="*/ 1 w 19"/>
              <a:gd name="T67" fmla="*/ 64 h 77"/>
              <a:gd name="T68" fmla="*/ 1 w 19"/>
              <a:gd name="T69" fmla="*/ 64 h 77"/>
              <a:gd name="T70" fmla="*/ 1 w 19"/>
              <a:gd name="T71" fmla="*/ 63 h 77"/>
              <a:gd name="T72" fmla="*/ 1 w 19"/>
              <a:gd name="T73" fmla="*/ 63 h 77"/>
              <a:gd name="T74" fmla="*/ 1 w 19"/>
              <a:gd name="T75" fmla="*/ 62 h 77"/>
              <a:gd name="T76" fmla="*/ 1 w 19"/>
              <a:gd name="T77" fmla="*/ 62 h 77"/>
              <a:gd name="T78" fmla="*/ 1 w 19"/>
              <a:gd name="T79" fmla="*/ 61 h 77"/>
              <a:gd name="T80" fmla="*/ 1 w 19"/>
              <a:gd name="T81" fmla="*/ 61 h 77"/>
              <a:gd name="T82" fmla="*/ 1 w 19"/>
              <a:gd name="T83" fmla="*/ 61 h 77"/>
              <a:gd name="T84" fmla="*/ 1 w 19"/>
              <a:gd name="T85" fmla="*/ 60 h 77"/>
              <a:gd name="T86" fmla="*/ 1 w 19"/>
              <a:gd name="T87" fmla="*/ 60 h 77"/>
              <a:gd name="T88" fmla="*/ 1 w 19"/>
              <a:gd name="T89" fmla="*/ 60 h 77"/>
              <a:gd name="T90" fmla="*/ 18 w 19"/>
              <a:gd name="T91" fmla="*/ 0 h 77"/>
              <a:gd name="T92" fmla="*/ 18 w 19"/>
              <a:gd name="T93" fmla="*/ 0 h 77"/>
              <a:gd name="T94" fmla="*/ 19 w 19"/>
              <a:gd name="T95" fmla="*/ 0 h 77"/>
              <a:gd name="T96" fmla="*/ 19 w 19"/>
              <a:gd name="T97" fmla="*/ 0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" h="77">
                <a:moveTo>
                  <a:pt x="3" y="77"/>
                </a:moveTo>
                <a:cubicBezTo>
                  <a:pt x="3" y="77"/>
                  <a:pt x="3" y="77"/>
                  <a:pt x="3" y="77"/>
                </a:cubicBezTo>
                <a:cubicBezTo>
                  <a:pt x="3" y="77"/>
                  <a:pt x="3" y="77"/>
                  <a:pt x="3" y="77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6"/>
                </a:moveTo>
                <a:cubicBezTo>
                  <a:pt x="3" y="76"/>
                  <a:pt x="3" y="76"/>
                  <a:pt x="3" y="76"/>
                </a:cubicBezTo>
                <a:cubicBezTo>
                  <a:pt x="3" y="76"/>
                  <a:pt x="3" y="76"/>
                  <a:pt x="3" y="76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5"/>
                </a:moveTo>
                <a:cubicBezTo>
                  <a:pt x="3" y="75"/>
                  <a:pt x="3" y="75"/>
                  <a:pt x="3" y="75"/>
                </a:cubicBezTo>
                <a:cubicBezTo>
                  <a:pt x="3" y="75"/>
                  <a:pt x="3" y="75"/>
                  <a:pt x="3" y="75"/>
                </a:cubicBezTo>
                <a:moveTo>
                  <a:pt x="3" y="74"/>
                </a:moveTo>
                <a:cubicBezTo>
                  <a:pt x="3" y="74"/>
                  <a:pt x="3" y="75"/>
                  <a:pt x="3" y="75"/>
                </a:cubicBezTo>
                <a:cubicBezTo>
                  <a:pt x="3" y="75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3" y="74"/>
                </a:moveTo>
                <a:cubicBezTo>
                  <a:pt x="3" y="74"/>
                  <a:pt x="3" y="74"/>
                  <a:pt x="3" y="74"/>
                </a:cubicBezTo>
                <a:cubicBezTo>
                  <a:pt x="3" y="74"/>
                  <a:pt x="3" y="74"/>
                  <a:pt x="3" y="74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3"/>
                </a:moveTo>
                <a:cubicBezTo>
                  <a:pt x="2" y="73"/>
                  <a:pt x="2" y="73"/>
                  <a:pt x="2" y="73"/>
                </a:cubicBezTo>
                <a:cubicBezTo>
                  <a:pt x="2" y="73"/>
                  <a:pt x="2" y="73"/>
                  <a:pt x="2" y="73"/>
                </a:cubicBezTo>
                <a:moveTo>
                  <a:pt x="2" y="72"/>
                </a:moveTo>
                <a:cubicBezTo>
                  <a:pt x="2" y="72"/>
                  <a:pt x="2" y="72"/>
                  <a:pt x="2" y="73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2"/>
                </a:moveTo>
                <a:cubicBezTo>
                  <a:pt x="2" y="72"/>
                  <a:pt x="2" y="72"/>
                  <a:pt x="2" y="72"/>
                </a:cubicBezTo>
                <a:cubicBezTo>
                  <a:pt x="2" y="72"/>
                  <a:pt x="2" y="72"/>
                  <a:pt x="2" y="72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1"/>
                </a:move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2" y="71"/>
                  <a:pt x="2" y="71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70"/>
                </a:moveTo>
                <a:cubicBezTo>
                  <a:pt x="2" y="70"/>
                  <a:pt x="2" y="70"/>
                  <a:pt x="2" y="70"/>
                </a:cubicBezTo>
                <a:cubicBezTo>
                  <a:pt x="2" y="70"/>
                  <a:pt x="2" y="70"/>
                  <a:pt x="2" y="70"/>
                </a:cubicBezTo>
                <a:moveTo>
                  <a:pt x="2" y="69"/>
                </a:moveTo>
                <a:cubicBezTo>
                  <a:pt x="2" y="69"/>
                  <a:pt x="2" y="70"/>
                  <a:pt x="2" y="70"/>
                </a:cubicBezTo>
                <a:cubicBezTo>
                  <a:pt x="2" y="70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9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9"/>
                </a:cubicBezTo>
                <a:moveTo>
                  <a:pt x="2" y="68"/>
                </a:moveTo>
                <a:cubicBezTo>
                  <a:pt x="2" y="69"/>
                  <a:pt x="2" y="69"/>
                  <a:pt x="2" y="69"/>
                </a:cubicBezTo>
                <a:cubicBezTo>
                  <a:pt x="2" y="69"/>
                  <a:pt x="2" y="69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2" y="68"/>
                </a:moveTo>
                <a:cubicBezTo>
                  <a:pt x="2" y="68"/>
                  <a:pt x="2" y="68"/>
                  <a:pt x="2" y="68"/>
                </a:cubicBezTo>
                <a:cubicBezTo>
                  <a:pt x="2" y="68"/>
                  <a:pt x="2" y="68"/>
                  <a:pt x="2" y="68"/>
                </a:cubicBezTo>
                <a:moveTo>
                  <a:pt x="1" y="67"/>
                </a:moveTo>
                <a:cubicBezTo>
                  <a:pt x="1" y="67"/>
                  <a:pt x="1" y="67"/>
                  <a:pt x="1" y="68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7"/>
                </a:move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1" y="67"/>
                  <a:pt x="1" y="67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moveTo>
                  <a:pt x="1" y="65"/>
                </a:moveTo>
                <a:cubicBezTo>
                  <a:pt x="1" y="65"/>
                  <a:pt x="1" y="66"/>
                  <a:pt x="1" y="66"/>
                </a:cubicBezTo>
                <a:cubicBezTo>
                  <a:pt x="1" y="66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5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5"/>
                </a:cubicBezTo>
                <a:moveTo>
                  <a:pt x="1" y="64"/>
                </a:moveTo>
                <a:cubicBezTo>
                  <a:pt x="1" y="65"/>
                  <a:pt x="1" y="65"/>
                  <a:pt x="1" y="65"/>
                </a:cubicBezTo>
                <a:cubicBezTo>
                  <a:pt x="1" y="65"/>
                  <a:pt x="1" y="65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4"/>
                </a:moveTo>
                <a:cubicBezTo>
                  <a:pt x="1" y="64"/>
                  <a:pt x="1" y="64"/>
                  <a:pt x="1" y="64"/>
                </a:cubicBezTo>
                <a:cubicBezTo>
                  <a:pt x="1" y="64"/>
                  <a:pt x="1" y="64"/>
                  <a:pt x="1" y="64"/>
                </a:cubicBezTo>
                <a:moveTo>
                  <a:pt x="1" y="63"/>
                </a:moveTo>
                <a:cubicBezTo>
                  <a:pt x="1" y="63"/>
                  <a:pt x="1" y="63"/>
                  <a:pt x="1" y="64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3"/>
                </a:moveTo>
                <a:cubicBezTo>
                  <a:pt x="1" y="63"/>
                  <a:pt x="1" y="63"/>
                  <a:pt x="1" y="63"/>
                </a:cubicBezTo>
                <a:cubicBezTo>
                  <a:pt x="1" y="63"/>
                  <a:pt x="1" y="63"/>
                  <a:pt x="1" y="63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2"/>
                </a:moveTo>
                <a:cubicBezTo>
                  <a:pt x="1" y="62"/>
                  <a:pt x="1" y="62"/>
                  <a:pt x="1" y="62"/>
                </a:cubicBezTo>
                <a:cubicBezTo>
                  <a:pt x="1" y="62"/>
                  <a:pt x="1" y="62"/>
                  <a:pt x="1" y="62"/>
                </a:cubicBezTo>
                <a:moveTo>
                  <a:pt x="1" y="61"/>
                </a:moveTo>
                <a:cubicBezTo>
                  <a:pt x="1" y="61"/>
                  <a:pt x="1" y="62"/>
                  <a:pt x="1" y="62"/>
                </a:cubicBezTo>
                <a:cubicBezTo>
                  <a:pt x="1" y="62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1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1"/>
                </a:cubicBezTo>
                <a:moveTo>
                  <a:pt x="1" y="60"/>
                </a:moveTo>
                <a:cubicBezTo>
                  <a:pt x="1" y="61"/>
                  <a:pt x="1" y="61"/>
                  <a:pt x="1" y="61"/>
                </a:cubicBezTo>
                <a:cubicBezTo>
                  <a:pt x="1" y="61"/>
                  <a:pt x="1" y="61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" y="60"/>
                </a:moveTo>
                <a:cubicBezTo>
                  <a:pt x="1" y="60"/>
                  <a:pt x="1" y="60"/>
                  <a:pt x="1" y="60"/>
                </a:cubicBezTo>
                <a:cubicBezTo>
                  <a:pt x="1" y="60"/>
                  <a:pt x="1" y="60"/>
                  <a:pt x="1" y="60"/>
                </a:cubicBezTo>
                <a:moveTo>
                  <a:pt x="18" y="1"/>
                </a:moveTo>
                <a:cubicBezTo>
                  <a:pt x="6" y="17"/>
                  <a:pt x="0" y="38"/>
                  <a:pt x="1" y="60"/>
                </a:cubicBezTo>
                <a:cubicBezTo>
                  <a:pt x="0" y="38"/>
                  <a:pt x="6" y="17"/>
                  <a:pt x="18" y="1"/>
                </a:cubicBezTo>
                <a:moveTo>
                  <a:pt x="18" y="0"/>
                </a:moveTo>
                <a:cubicBezTo>
                  <a:pt x="18" y="0"/>
                  <a:pt x="18" y="0"/>
                  <a:pt x="18" y="1"/>
                </a:cubicBezTo>
                <a:cubicBezTo>
                  <a:pt x="18" y="0"/>
                  <a:pt x="18" y="0"/>
                  <a:pt x="18" y="0"/>
                </a:cubicBezTo>
                <a:moveTo>
                  <a:pt x="19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  <a:moveTo>
                  <a:pt x="19" y="0"/>
                </a:move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9" y="0"/>
                  <a:pt x="19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FBB084-0936-4099-AE98-E909E5283190}"/>
              </a:ext>
            </a:extLst>
          </p:cNvPr>
          <p:cNvGrpSpPr/>
          <p:nvPr/>
        </p:nvGrpSpPr>
        <p:grpSpPr>
          <a:xfrm>
            <a:off x="3951475" y="3437373"/>
            <a:ext cx="585788" cy="700043"/>
            <a:chOff x="3951475" y="3437374"/>
            <a:chExt cx="585788" cy="700042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951475" y="3437374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4010212" y="3492937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4014975" y="3537387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4170550" y="3623112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4193410" y="3540562"/>
              <a:ext cx="133050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1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6" name="Freeform 52"/>
            <p:cNvSpPr>
              <a:spLocks noEditPoints="1"/>
            </p:cNvSpPr>
            <p:nvPr/>
          </p:nvSpPr>
          <p:spPr bwMode="auto">
            <a:xfrm>
              <a:off x="3994150" y="3978666"/>
              <a:ext cx="60325" cy="158750"/>
            </a:xfrm>
            <a:custGeom>
              <a:avLst/>
              <a:gdLst>
                <a:gd name="T0" fmla="*/ 0 w 25"/>
                <a:gd name="T1" fmla="*/ 65 h 65"/>
                <a:gd name="T2" fmla="*/ 0 w 25"/>
                <a:gd name="T3" fmla="*/ 65 h 65"/>
                <a:gd name="T4" fmla="*/ 0 w 25"/>
                <a:gd name="T5" fmla="*/ 65 h 65"/>
                <a:gd name="T6" fmla="*/ 0 w 25"/>
                <a:gd name="T7" fmla="*/ 65 h 65"/>
                <a:gd name="T8" fmla="*/ 0 w 25"/>
                <a:gd name="T9" fmla="*/ 65 h 65"/>
                <a:gd name="T10" fmla="*/ 0 w 25"/>
                <a:gd name="T11" fmla="*/ 65 h 65"/>
                <a:gd name="T12" fmla="*/ 0 w 25"/>
                <a:gd name="T13" fmla="*/ 64 h 65"/>
                <a:gd name="T14" fmla="*/ 0 w 25"/>
                <a:gd name="T15" fmla="*/ 64 h 65"/>
                <a:gd name="T16" fmla="*/ 0 w 25"/>
                <a:gd name="T17" fmla="*/ 64 h 65"/>
                <a:gd name="T18" fmla="*/ 0 w 25"/>
                <a:gd name="T19" fmla="*/ 64 h 65"/>
                <a:gd name="T20" fmla="*/ 0 w 25"/>
                <a:gd name="T21" fmla="*/ 64 h 65"/>
                <a:gd name="T22" fmla="*/ 0 w 25"/>
                <a:gd name="T23" fmla="*/ 64 h 65"/>
                <a:gd name="T24" fmla="*/ 0 w 25"/>
                <a:gd name="T25" fmla="*/ 64 h 65"/>
                <a:gd name="T26" fmla="*/ 0 w 25"/>
                <a:gd name="T27" fmla="*/ 64 h 65"/>
                <a:gd name="T28" fmla="*/ 0 w 25"/>
                <a:gd name="T29" fmla="*/ 64 h 65"/>
                <a:gd name="T30" fmla="*/ 0 w 25"/>
                <a:gd name="T31" fmla="*/ 63 h 65"/>
                <a:gd name="T32" fmla="*/ 0 w 25"/>
                <a:gd name="T33" fmla="*/ 64 h 65"/>
                <a:gd name="T34" fmla="*/ 0 w 25"/>
                <a:gd name="T35" fmla="*/ 64 h 65"/>
                <a:gd name="T36" fmla="*/ 0 w 25"/>
                <a:gd name="T37" fmla="*/ 63 h 65"/>
                <a:gd name="T38" fmla="*/ 25 w 25"/>
                <a:gd name="T39" fmla="*/ 0 h 65"/>
                <a:gd name="T40" fmla="*/ 0 w 25"/>
                <a:gd name="T41" fmla="*/ 63 h 65"/>
                <a:gd name="T42" fmla="*/ 25 w 25"/>
                <a:gd name="T43" fmla="*/ 0 h 65"/>
                <a:gd name="T44" fmla="*/ 25 w 25"/>
                <a:gd name="T45" fmla="*/ 0 h 65"/>
                <a:gd name="T46" fmla="*/ 25 w 25"/>
                <a:gd name="T47" fmla="*/ 0 h 65"/>
                <a:gd name="T48" fmla="*/ 25 w 25"/>
                <a:gd name="T4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" h="65"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65"/>
                    <a:pt x="0" y="65"/>
                    <a:pt x="0" y="65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4"/>
                  </a:move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moveTo>
                    <a:pt x="0" y="63"/>
                  </a:moveTo>
                  <a:cubicBezTo>
                    <a:pt x="0" y="63"/>
                    <a:pt x="0" y="64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64"/>
                    <a:pt x="0" y="63"/>
                    <a:pt x="0" y="63"/>
                  </a:cubicBezTo>
                  <a:moveTo>
                    <a:pt x="25" y="0"/>
                  </a:moveTo>
                  <a:cubicBezTo>
                    <a:pt x="10" y="17"/>
                    <a:pt x="0" y="39"/>
                    <a:pt x="0" y="63"/>
                  </a:cubicBezTo>
                  <a:cubicBezTo>
                    <a:pt x="0" y="39"/>
                    <a:pt x="10" y="17"/>
                    <a:pt x="25" y="0"/>
                  </a:cubicBezTo>
                  <a:moveTo>
                    <a:pt x="25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192" name="Freeform 58"/>
          <p:cNvSpPr>
            <a:spLocks noEditPoints="1"/>
          </p:cNvSpPr>
          <p:nvPr/>
        </p:nvSpPr>
        <p:spPr bwMode="auto">
          <a:xfrm>
            <a:off x="3810001" y="4732729"/>
            <a:ext cx="44451" cy="222251"/>
          </a:xfrm>
          <a:custGeom>
            <a:avLst/>
            <a:gdLst>
              <a:gd name="T0" fmla="*/ 7 w 18"/>
              <a:gd name="T1" fmla="*/ 91 h 91"/>
              <a:gd name="T2" fmla="*/ 7 w 18"/>
              <a:gd name="T3" fmla="*/ 91 h 91"/>
              <a:gd name="T4" fmla="*/ 7 w 18"/>
              <a:gd name="T5" fmla="*/ 91 h 91"/>
              <a:gd name="T6" fmla="*/ 7 w 18"/>
              <a:gd name="T7" fmla="*/ 91 h 91"/>
              <a:gd name="T8" fmla="*/ 7 w 18"/>
              <a:gd name="T9" fmla="*/ 91 h 91"/>
              <a:gd name="T10" fmla="*/ 7 w 18"/>
              <a:gd name="T11" fmla="*/ 91 h 91"/>
              <a:gd name="T12" fmla="*/ 7 w 18"/>
              <a:gd name="T13" fmla="*/ 91 h 91"/>
              <a:gd name="T14" fmla="*/ 7 w 18"/>
              <a:gd name="T15" fmla="*/ 91 h 91"/>
              <a:gd name="T16" fmla="*/ 7 w 18"/>
              <a:gd name="T17" fmla="*/ 91 h 91"/>
              <a:gd name="T18" fmla="*/ 7 w 18"/>
              <a:gd name="T19" fmla="*/ 91 h 91"/>
              <a:gd name="T20" fmla="*/ 7 w 18"/>
              <a:gd name="T21" fmla="*/ 91 h 91"/>
              <a:gd name="T22" fmla="*/ 7 w 18"/>
              <a:gd name="T23" fmla="*/ 91 h 91"/>
              <a:gd name="T24" fmla="*/ 6 w 18"/>
              <a:gd name="T25" fmla="*/ 90 h 91"/>
              <a:gd name="T26" fmla="*/ 7 w 18"/>
              <a:gd name="T27" fmla="*/ 91 h 91"/>
              <a:gd name="T28" fmla="*/ 6 w 18"/>
              <a:gd name="T29" fmla="*/ 90 h 91"/>
              <a:gd name="T30" fmla="*/ 0 w 18"/>
              <a:gd name="T31" fmla="*/ 57 h 91"/>
              <a:gd name="T32" fmla="*/ 6 w 18"/>
              <a:gd name="T33" fmla="*/ 90 h 91"/>
              <a:gd name="T34" fmla="*/ 0 w 18"/>
              <a:gd name="T35" fmla="*/ 57 h 91"/>
              <a:gd name="T36" fmla="*/ 0 w 18"/>
              <a:gd name="T37" fmla="*/ 57 h 91"/>
              <a:gd name="T38" fmla="*/ 0 w 18"/>
              <a:gd name="T39" fmla="*/ 57 h 91"/>
              <a:gd name="T40" fmla="*/ 0 w 18"/>
              <a:gd name="T41" fmla="*/ 57 h 91"/>
              <a:gd name="T42" fmla="*/ 0 w 18"/>
              <a:gd name="T43" fmla="*/ 57 h 91"/>
              <a:gd name="T44" fmla="*/ 0 w 18"/>
              <a:gd name="T45" fmla="*/ 57 h 91"/>
              <a:gd name="T46" fmla="*/ 0 w 18"/>
              <a:gd name="T47" fmla="*/ 57 h 91"/>
              <a:gd name="T48" fmla="*/ 0 w 18"/>
              <a:gd name="T49" fmla="*/ 56 h 91"/>
              <a:gd name="T50" fmla="*/ 0 w 18"/>
              <a:gd name="T51" fmla="*/ 57 h 91"/>
              <a:gd name="T52" fmla="*/ 0 w 18"/>
              <a:gd name="T53" fmla="*/ 56 h 91"/>
              <a:gd name="T54" fmla="*/ 0 w 18"/>
              <a:gd name="T55" fmla="*/ 56 h 91"/>
              <a:gd name="T56" fmla="*/ 0 w 18"/>
              <a:gd name="T57" fmla="*/ 56 h 91"/>
              <a:gd name="T58" fmla="*/ 0 w 18"/>
              <a:gd name="T59" fmla="*/ 56 h 91"/>
              <a:gd name="T60" fmla="*/ 0 w 18"/>
              <a:gd name="T61" fmla="*/ 56 h 91"/>
              <a:gd name="T62" fmla="*/ 0 w 18"/>
              <a:gd name="T63" fmla="*/ 56 h 91"/>
              <a:gd name="T64" fmla="*/ 0 w 18"/>
              <a:gd name="T65" fmla="*/ 56 h 91"/>
              <a:gd name="T66" fmla="*/ 0 w 18"/>
              <a:gd name="T67" fmla="*/ 56 h 91"/>
              <a:gd name="T68" fmla="*/ 0 w 18"/>
              <a:gd name="T69" fmla="*/ 56 h 91"/>
              <a:gd name="T70" fmla="*/ 0 w 18"/>
              <a:gd name="T71" fmla="*/ 56 h 91"/>
              <a:gd name="T72" fmla="*/ 0 w 18"/>
              <a:gd name="T73" fmla="*/ 55 h 91"/>
              <a:gd name="T74" fmla="*/ 0 w 18"/>
              <a:gd name="T75" fmla="*/ 56 h 91"/>
              <a:gd name="T76" fmla="*/ 0 w 18"/>
              <a:gd name="T77" fmla="*/ 56 h 91"/>
              <a:gd name="T78" fmla="*/ 0 w 18"/>
              <a:gd name="T79" fmla="*/ 55 h 91"/>
              <a:gd name="T80" fmla="*/ 18 w 18"/>
              <a:gd name="T81" fmla="*/ 0 h 91"/>
              <a:gd name="T82" fmla="*/ 0 w 18"/>
              <a:gd name="T83" fmla="*/ 55 h 91"/>
              <a:gd name="T84" fmla="*/ 18 w 18"/>
              <a:gd name="T85" fmla="*/ 0 h 91"/>
              <a:gd name="T86" fmla="*/ 18 w 18"/>
              <a:gd name="T87" fmla="*/ 0 h 91"/>
              <a:gd name="T88" fmla="*/ 18 w 18"/>
              <a:gd name="T89" fmla="*/ 0 h 91"/>
              <a:gd name="T90" fmla="*/ 18 w 18"/>
              <a:gd name="T91" fmla="*/ 0 h 91"/>
              <a:gd name="T92" fmla="*/ 18 w 18"/>
              <a:gd name="T93" fmla="*/ 0 h 91"/>
              <a:gd name="T94" fmla="*/ 18 w 18"/>
              <a:gd name="T95" fmla="*/ 0 h 91"/>
              <a:gd name="T96" fmla="*/ 18 w 18"/>
              <a:gd name="T97" fmla="*/ 0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" h="91"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7" y="91"/>
                </a:moveTo>
                <a:cubicBezTo>
                  <a:pt x="7" y="91"/>
                  <a:pt x="7" y="91"/>
                  <a:pt x="7" y="91"/>
                </a:cubicBezTo>
                <a:cubicBezTo>
                  <a:pt x="7" y="91"/>
                  <a:pt x="7" y="91"/>
                  <a:pt x="7" y="91"/>
                </a:cubicBezTo>
                <a:moveTo>
                  <a:pt x="6" y="90"/>
                </a:moveTo>
                <a:cubicBezTo>
                  <a:pt x="6" y="90"/>
                  <a:pt x="6" y="90"/>
                  <a:pt x="7" y="91"/>
                </a:cubicBezTo>
                <a:cubicBezTo>
                  <a:pt x="6" y="90"/>
                  <a:pt x="6" y="90"/>
                  <a:pt x="6" y="90"/>
                </a:cubicBezTo>
                <a:moveTo>
                  <a:pt x="0" y="57"/>
                </a:moveTo>
                <a:cubicBezTo>
                  <a:pt x="0" y="69"/>
                  <a:pt x="2" y="80"/>
                  <a:pt x="6" y="90"/>
                </a:cubicBezTo>
                <a:cubicBezTo>
                  <a:pt x="2" y="80"/>
                  <a:pt x="0" y="69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7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7"/>
                </a:cubicBezTo>
                <a:moveTo>
                  <a:pt x="0" y="56"/>
                </a:moveTo>
                <a:cubicBezTo>
                  <a:pt x="0" y="57"/>
                  <a:pt x="0" y="57"/>
                  <a:pt x="0" y="57"/>
                </a:cubicBezTo>
                <a:cubicBezTo>
                  <a:pt x="0" y="57"/>
                  <a:pt x="0" y="57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6"/>
                </a:moveTo>
                <a:cubicBezTo>
                  <a:pt x="0" y="56"/>
                  <a:pt x="0" y="56"/>
                  <a:pt x="0" y="56"/>
                </a:cubicBezTo>
                <a:cubicBezTo>
                  <a:pt x="0" y="56"/>
                  <a:pt x="0" y="56"/>
                  <a:pt x="0" y="56"/>
                </a:cubicBezTo>
                <a:moveTo>
                  <a:pt x="0" y="55"/>
                </a:moveTo>
                <a:cubicBezTo>
                  <a:pt x="0" y="55"/>
                  <a:pt x="0" y="55"/>
                  <a:pt x="0" y="56"/>
                </a:cubicBezTo>
                <a:cubicBezTo>
                  <a:pt x="0" y="56"/>
                  <a:pt x="0" y="56"/>
                  <a:pt x="0" y="56"/>
                </a:cubicBezTo>
                <a:cubicBezTo>
                  <a:pt x="0" y="55"/>
                  <a:pt x="0" y="55"/>
                  <a:pt x="0" y="55"/>
                </a:cubicBezTo>
                <a:moveTo>
                  <a:pt x="18" y="0"/>
                </a:moveTo>
                <a:cubicBezTo>
                  <a:pt x="7" y="15"/>
                  <a:pt x="0" y="35"/>
                  <a:pt x="0" y="55"/>
                </a:cubicBezTo>
                <a:cubicBezTo>
                  <a:pt x="0" y="35"/>
                  <a:pt x="7" y="15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  <a:moveTo>
                  <a:pt x="18" y="0"/>
                </a:move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8" y="0"/>
                  <a:pt x="18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04C281-CCA8-4FD4-A293-FE67ED6D76E0}"/>
              </a:ext>
            </a:extLst>
          </p:cNvPr>
          <p:cNvGrpSpPr/>
          <p:nvPr/>
        </p:nvGrpSpPr>
        <p:grpSpPr>
          <a:xfrm>
            <a:off x="3281365" y="5157861"/>
            <a:ext cx="629287" cy="577851"/>
            <a:chOff x="3281363" y="5157861"/>
            <a:chExt cx="629286" cy="577850"/>
          </a:xfrm>
        </p:grpSpPr>
        <p:sp>
          <p:nvSpPr>
            <p:cNvPr id="196" name="Freeform 62"/>
            <p:cNvSpPr>
              <a:spLocks/>
            </p:cNvSpPr>
            <p:nvPr/>
          </p:nvSpPr>
          <p:spPr bwMode="auto">
            <a:xfrm>
              <a:off x="3332799" y="5157861"/>
              <a:ext cx="577850" cy="577850"/>
            </a:xfrm>
            <a:custGeom>
              <a:avLst/>
              <a:gdLst>
                <a:gd name="T0" fmla="*/ 122 w 236"/>
                <a:gd name="T1" fmla="*/ 234 h 236"/>
                <a:gd name="T2" fmla="*/ 234 w 236"/>
                <a:gd name="T3" fmla="*/ 114 h 236"/>
                <a:gd name="T4" fmla="*/ 114 w 236"/>
                <a:gd name="T5" fmla="*/ 2 h 236"/>
                <a:gd name="T6" fmla="*/ 2 w 236"/>
                <a:gd name="T7" fmla="*/ 122 h 236"/>
                <a:gd name="T8" fmla="*/ 122 w 236"/>
                <a:gd name="T9" fmla="*/ 234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236">
                  <a:moveTo>
                    <a:pt x="122" y="234"/>
                  </a:moveTo>
                  <a:cubicBezTo>
                    <a:pt x="186" y="231"/>
                    <a:pt x="236" y="178"/>
                    <a:pt x="234" y="114"/>
                  </a:cubicBezTo>
                  <a:cubicBezTo>
                    <a:pt x="232" y="50"/>
                    <a:pt x="178" y="0"/>
                    <a:pt x="114" y="2"/>
                  </a:cubicBezTo>
                  <a:cubicBezTo>
                    <a:pt x="50" y="4"/>
                    <a:pt x="0" y="58"/>
                    <a:pt x="2" y="122"/>
                  </a:cubicBezTo>
                  <a:cubicBezTo>
                    <a:pt x="4" y="186"/>
                    <a:pt x="58" y="236"/>
                    <a:pt x="122" y="23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7" name="Freeform 63"/>
            <p:cNvSpPr>
              <a:spLocks/>
            </p:cNvSpPr>
            <p:nvPr/>
          </p:nvSpPr>
          <p:spPr bwMode="auto">
            <a:xfrm>
              <a:off x="3389949" y="5215011"/>
              <a:ext cx="465138" cy="463550"/>
            </a:xfrm>
            <a:custGeom>
              <a:avLst/>
              <a:gdLst>
                <a:gd name="T0" fmla="*/ 98 w 190"/>
                <a:gd name="T1" fmla="*/ 188 h 190"/>
                <a:gd name="T2" fmla="*/ 188 w 190"/>
                <a:gd name="T3" fmla="*/ 91 h 190"/>
                <a:gd name="T4" fmla="*/ 92 w 190"/>
                <a:gd name="T5" fmla="*/ 1 h 190"/>
                <a:gd name="T6" fmla="*/ 1 w 190"/>
                <a:gd name="T7" fmla="*/ 98 h 190"/>
                <a:gd name="T8" fmla="*/ 98 w 190"/>
                <a:gd name="T9" fmla="*/ 188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190">
                  <a:moveTo>
                    <a:pt x="98" y="188"/>
                  </a:moveTo>
                  <a:cubicBezTo>
                    <a:pt x="150" y="186"/>
                    <a:pt x="190" y="143"/>
                    <a:pt x="188" y="91"/>
                  </a:cubicBezTo>
                  <a:cubicBezTo>
                    <a:pt x="186" y="40"/>
                    <a:pt x="143" y="0"/>
                    <a:pt x="92" y="1"/>
                  </a:cubicBezTo>
                  <a:cubicBezTo>
                    <a:pt x="40" y="3"/>
                    <a:pt x="0" y="47"/>
                    <a:pt x="1" y="98"/>
                  </a:cubicBezTo>
                  <a:cubicBezTo>
                    <a:pt x="3" y="149"/>
                    <a:pt x="47" y="190"/>
                    <a:pt x="98" y="188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8" name="Freeform 64"/>
            <p:cNvSpPr>
              <a:spLocks noEditPoints="1"/>
            </p:cNvSpPr>
            <p:nvPr/>
          </p:nvSpPr>
          <p:spPr bwMode="auto">
            <a:xfrm>
              <a:off x="3281363" y="5326453"/>
              <a:ext cx="17463" cy="168275"/>
            </a:xfrm>
            <a:custGeom>
              <a:avLst/>
              <a:gdLst>
                <a:gd name="T0" fmla="*/ 7 w 7"/>
                <a:gd name="T1" fmla="*/ 69 h 69"/>
                <a:gd name="T2" fmla="*/ 7 w 7"/>
                <a:gd name="T3" fmla="*/ 69 h 69"/>
                <a:gd name="T4" fmla="*/ 7 w 7"/>
                <a:gd name="T5" fmla="*/ 69 h 69"/>
                <a:gd name="T6" fmla="*/ 7 w 7"/>
                <a:gd name="T7" fmla="*/ 68 h 69"/>
                <a:gd name="T8" fmla="*/ 6 w 7"/>
                <a:gd name="T9" fmla="*/ 67 h 69"/>
                <a:gd name="T10" fmla="*/ 6 w 7"/>
                <a:gd name="T11" fmla="*/ 66 h 69"/>
                <a:gd name="T12" fmla="*/ 6 w 7"/>
                <a:gd name="T13" fmla="*/ 66 h 69"/>
                <a:gd name="T14" fmla="*/ 6 w 7"/>
                <a:gd name="T15" fmla="*/ 66 h 69"/>
                <a:gd name="T16" fmla="*/ 6 w 7"/>
                <a:gd name="T17" fmla="*/ 66 h 69"/>
                <a:gd name="T18" fmla="*/ 5 w 7"/>
                <a:gd name="T19" fmla="*/ 65 h 69"/>
                <a:gd name="T20" fmla="*/ 5 w 7"/>
                <a:gd name="T21" fmla="*/ 65 h 69"/>
                <a:gd name="T22" fmla="*/ 5 w 7"/>
                <a:gd name="T23" fmla="*/ 65 h 69"/>
                <a:gd name="T24" fmla="*/ 5 w 7"/>
                <a:gd name="T25" fmla="*/ 64 h 69"/>
                <a:gd name="T26" fmla="*/ 5 w 7"/>
                <a:gd name="T27" fmla="*/ 64 h 69"/>
                <a:gd name="T28" fmla="*/ 5 w 7"/>
                <a:gd name="T29" fmla="*/ 63 h 69"/>
                <a:gd name="T30" fmla="*/ 5 w 7"/>
                <a:gd name="T31" fmla="*/ 63 h 69"/>
                <a:gd name="T32" fmla="*/ 5 w 7"/>
                <a:gd name="T33" fmla="*/ 63 h 69"/>
                <a:gd name="T34" fmla="*/ 5 w 7"/>
                <a:gd name="T35" fmla="*/ 62 h 69"/>
                <a:gd name="T36" fmla="*/ 4 w 7"/>
                <a:gd name="T37" fmla="*/ 62 h 69"/>
                <a:gd name="T38" fmla="*/ 4 w 7"/>
                <a:gd name="T39" fmla="*/ 62 h 69"/>
                <a:gd name="T40" fmla="*/ 4 w 7"/>
                <a:gd name="T41" fmla="*/ 61 h 69"/>
                <a:gd name="T42" fmla="*/ 4 w 7"/>
                <a:gd name="T43" fmla="*/ 60 h 69"/>
                <a:gd name="T44" fmla="*/ 4 w 7"/>
                <a:gd name="T45" fmla="*/ 60 h 69"/>
                <a:gd name="T46" fmla="*/ 4 w 7"/>
                <a:gd name="T47" fmla="*/ 60 h 69"/>
                <a:gd name="T48" fmla="*/ 4 w 7"/>
                <a:gd name="T49" fmla="*/ 60 h 69"/>
                <a:gd name="T50" fmla="*/ 4 w 7"/>
                <a:gd name="T51" fmla="*/ 59 h 69"/>
                <a:gd name="T52" fmla="*/ 4 w 7"/>
                <a:gd name="T53" fmla="*/ 59 h 69"/>
                <a:gd name="T54" fmla="*/ 3 w 7"/>
                <a:gd name="T55" fmla="*/ 59 h 69"/>
                <a:gd name="T56" fmla="*/ 3 w 7"/>
                <a:gd name="T57" fmla="*/ 57 h 69"/>
                <a:gd name="T58" fmla="*/ 3 w 7"/>
                <a:gd name="T59" fmla="*/ 57 h 69"/>
                <a:gd name="T60" fmla="*/ 3 w 7"/>
                <a:gd name="T61" fmla="*/ 56 h 69"/>
                <a:gd name="T62" fmla="*/ 3 w 7"/>
                <a:gd name="T63" fmla="*/ 56 h 69"/>
                <a:gd name="T64" fmla="*/ 3 w 7"/>
                <a:gd name="T65" fmla="*/ 56 h 69"/>
                <a:gd name="T66" fmla="*/ 0 w 7"/>
                <a:gd name="T67" fmla="*/ 40 h 69"/>
                <a:gd name="T68" fmla="*/ 0 w 7"/>
                <a:gd name="T69" fmla="*/ 40 h 69"/>
                <a:gd name="T70" fmla="*/ 0 w 7"/>
                <a:gd name="T71" fmla="*/ 40 h 69"/>
                <a:gd name="T72" fmla="*/ 0 w 7"/>
                <a:gd name="T73" fmla="*/ 40 h 69"/>
                <a:gd name="T74" fmla="*/ 0 w 7"/>
                <a:gd name="T75" fmla="*/ 39 h 69"/>
                <a:gd name="T76" fmla="*/ 0 w 7"/>
                <a:gd name="T77" fmla="*/ 39 h 69"/>
                <a:gd name="T78" fmla="*/ 0 w 7"/>
                <a:gd name="T79" fmla="*/ 39 h 69"/>
                <a:gd name="T80" fmla="*/ 0 w 7"/>
                <a:gd name="T81" fmla="*/ 38 h 69"/>
                <a:gd name="T82" fmla="*/ 0 w 7"/>
                <a:gd name="T83" fmla="*/ 38 h 69"/>
                <a:gd name="T84" fmla="*/ 0 w 7"/>
                <a:gd name="T85" fmla="*/ 38 h 69"/>
                <a:gd name="T86" fmla="*/ 7 w 7"/>
                <a:gd name="T87" fmla="*/ 0 h 69"/>
                <a:gd name="T88" fmla="*/ 7 w 7"/>
                <a:gd name="T89" fmla="*/ 0 h 69"/>
                <a:gd name="T90" fmla="*/ 7 w 7"/>
                <a:gd name="T91" fmla="*/ 0 h 69"/>
                <a:gd name="T92" fmla="*/ 7 w 7"/>
                <a:gd name="T9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7" h="69"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9"/>
                  </a:moveTo>
                  <a:cubicBezTo>
                    <a:pt x="7" y="69"/>
                    <a:pt x="7" y="69"/>
                    <a:pt x="7" y="69"/>
                  </a:cubicBezTo>
                  <a:cubicBezTo>
                    <a:pt x="7" y="69"/>
                    <a:pt x="7" y="69"/>
                    <a:pt x="7" y="69"/>
                  </a:cubicBezTo>
                  <a:moveTo>
                    <a:pt x="7" y="68"/>
                  </a:moveTo>
                  <a:cubicBezTo>
                    <a:pt x="7" y="68"/>
                    <a:pt x="7" y="68"/>
                    <a:pt x="7" y="68"/>
                  </a:cubicBezTo>
                  <a:cubicBezTo>
                    <a:pt x="7" y="68"/>
                    <a:pt x="7" y="68"/>
                    <a:pt x="7" y="68"/>
                  </a:cubicBezTo>
                  <a:moveTo>
                    <a:pt x="6" y="67"/>
                  </a:moveTo>
                  <a:cubicBezTo>
                    <a:pt x="6" y="67"/>
                    <a:pt x="6" y="67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6" y="66"/>
                  </a:moveTo>
                  <a:cubicBezTo>
                    <a:pt x="6" y="66"/>
                    <a:pt x="6" y="66"/>
                    <a:pt x="6" y="66"/>
                  </a:cubicBezTo>
                  <a:cubicBezTo>
                    <a:pt x="6" y="66"/>
                    <a:pt x="6" y="66"/>
                    <a:pt x="6" y="66"/>
                  </a:cubicBezTo>
                  <a:moveTo>
                    <a:pt x="5" y="65"/>
                  </a:moveTo>
                  <a:cubicBezTo>
                    <a:pt x="5" y="65"/>
                    <a:pt x="6" y="65"/>
                    <a:pt x="6" y="66"/>
                  </a:cubicBezTo>
                  <a:cubicBezTo>
                    <a:pt x="6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5"/>
                  </a:moveTo>
                  <a:cubicBezTo>
                    <a:pt x="5" y="65"/>
                    <a:pt x="5" y="65"/>
                    <a:pt x="5" y="65"/>
                  </a:cubicBezTo>
                  <a:cubicBezTo>
                    <a:pt x="5" y="65"/>
                    <a:pt x="5" y="65"/>
                    <a:pt x="5" y="65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4"/>
                  </a:moveTo>
                  <a:cubicBezTo>
                    <a:pt x="5" y="64"/>
                    <a:pt x="5" y="64"/>
                    <a:pt x="5" y="64"/>
                  </a:cubicBezTo>
                  <a:cubicBezTo>
                    <a:pt x="5" y="64"/>
                    <a:pt x="5" y="64"/>
                    <a:pt x="5" y="64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3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3"/>
                  </a:cubicBezTo>
                  <a:moveTo>
                    <a:pt x="5" y="62"/>
                  </a:moveTo>
                  <a:cubicBezTo>
                    <a:pt x="5" y="63"/>
                    <a:pt x="5" y="63"/>
                    <a:pt x="5" y="63"/>
                  </a:cubicBezTo>
                  <a:cubicBezTo>
                    <a:pt x="5" y="63"/>
                    <a:pt x="5" y="63"/>
                    <a:pt x="5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2"/>
                  </a:moveTo>
                  <a:cubicBezTo>
                    <a:pt x="4" y="62"/>
                    <a:pt x="4" y="62"/>
                    <a:pt x="4" y="62"/>
                  </a:cubicBezTo>
                  <a:cubicBezTo>
                    <a:pt x="4" y="62"/>
                    <a:pt x="4" y="62"/>
                    <a:pt x="4" y="62"/>
                  </a:cubicBezTo>
                  <a:moveTo>
                    <a:pt x="4" y="61"/>
                  </a:moveTo>
                  <a:cubicBezTo>
                    <a:pt x="4" y="61"/>
                    <a:pt x="4" y="61"/>
                    <a:pt x="4" y="61"/>
                  </a:cubicBezTo>
                  <a:cubicBezTo>
                    <a:pt x="4" y="61"/>
                    <a:pt x="4" y="61"/>
                    <a:pt x="4" y="61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60"/>
                  </a:moveTo>
                  <a:cubicBezTo>
                    <a:pt x="4" y="60"/>
                    <a:pt x="4" y="60"/>
                    <a:pt x="4" y="60"/>
                  </a:cubicBezTo>
                  <a:cubicBezTo>
                    <a:pt x="4" y="60"/>
                    <a:pt x="4" y="60"/>
                    <a:pt x="4" y="60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4" y="59"/>
                  </a:moveTo>
                  <a:cubicBezTo>
                    <a:pt x="4" y="59"/>
                    <a:pt x="4" y="59"/>
                    <a:pt x="4" y="59"/>
                  </a:cubicBezTo>
                  <a:cubicBezTo>
                    <a:pt x="4" y="59"/>
                    <a:pt x="4" y="59"/>
                    <a:pt x="4" y="59"/>
                  </a:cubicBezTo>
                  <a:moveTo>
                    <a:pt x="3" y="59"/>
                  </a:moveTo>
                  <a:cubicBezTo>
                    <a:pt x="3" y="59"/>
                    <a:pt x="3" y="59"/>
                    <a:pt x="3" y="59"/>
                  </a:cubicBezTo>
                  <a:cubicBezTo>
                    <a:pt x="3" y="59"/>
                    <a:pt x="3" y="59"/>
                    <a:pt x="3" y="59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7"/>
                  </a:move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moveTo>
                    <a:pt x="3" y="56"/>
                  </a:moveTo>
                  <a:cubicBezTo>
                    <a:pt x="3" y="56"/>
                    <a:pt x="3" y="57"/>
                    <a:pt x="3" y="57"/>
                  </a:cubicBezTo>
                  <a:cubicBezTo>
                    <a:pt x="3" y="57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3" y="56"/>
                  </a:move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7" y="0"/>
                  </a:moveTo>
                  <a:cubicBezTo>
                    <a:pt x="2" y="12"/>
                    <a:pt x="0" y="24"/>
                    <a:pt x="0" y="38"/>
                  </a:cubicBezTo>
                  <a:cubicBezTo>
                    <a:pt x="0" y="24"/>
                    <a:pt x="2" y="12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199" name="Freeform 65"/>
            <p:cNvSpPr>
              <a:spLocks/>
            </p:cNvSpPr>
            <p:nvPr/>
          </p:nvSpPr>
          <p:spPr bwMode="auto">
            <a:xfrm>
              <a:off x="3391537" y="5248349"/>
              <a:ext cx="201613" cy="425450"/>
            </a:xfrm>
            <a:custGeom>
              <a:avLst/>
              <a:gdLst>
                <a:gd name="T0" fmla="*/ 7 w 82"/>
                <a:gd name="T1" fmla="*/ 46 h 174"/>
                <a:gd name="T2" fmla="*/ 7 w 82"/>
                <a:gd name="T3" fmla="*/ 46 h 174"/>
                <a:gd name="T4" fmla="*/ 7 w 82"/>
                <a:gd name="T5" fmla="*/ 46 h 174"/>
                <a:gd name="T6" fmla="*/ 7 w 82"/>
                <a:gd name="T7" fmla="*/ 46 h 174"/>
                <a:gd name="T8" fmla="*/ 0 w 82"/>
                <a:gd name="T9" fmla="*/ 84 h 174"/>
                <a:gd name="T10" fmla="*/ 0 w 82"/>
                <a:gd name="T11" fmla="*/ 84 h 174"/>
                <a:gd name="T12" fmla="*/ 0 w 82"/>
                <a:gd name="T13" fmla="*/ 84 h 174"/>
                <a:gd name="T14" fmla="*/ 0 w 82"/>
                <a:gd name="T15" fmla="*/ 85 h 174"/>
                <a:gd name="T16" fmla="*/ 0 w 82"/>
                <a:gd name="T17" fmla="*/ 85 h 174"/>
                <a:gd name="T18" fmla="*/ 0 w 82"/>
                <a:gd name="T19" fmla="*/ 85 h 174"/>
                <a:gd name="T20" fmla="*/ 0 w 82"/>
                <a:gd name="T21" fmla="*/ 85 h 174"/>
                <a:gd name="T22" fmla="*/ 0 w 82"/>
                <a:gd name="T23" fmla="*/ 86 h 174"/>
                <a:gd name="T24" fmla="*/ 0 w 82"/>
                <a:gd name="T25" fmla="*/ 86 h 174"/>
                <a:gd name="T26" fmla="*/ 0 w 82"/>
                <a:gd name="T27" fmla="*/ 86 h 174"/>
                <a:gd name="T28" fmla="*/ 0 w 82"/>
                <a:gd name="T29" fmla="*/ 86 h 174"/>
                <a:gd name="T30" fmla="*/ 3 w 82"/>
                <a:gd name="T31" fmla="*/ 102 h 174"/>
                <a:gd name="T32" fmla="*/ 3 w 82"/>
                <a:gd name="T33" fmla="*/ 102 h 174"/>
                <a:gd name="T34" fmla="*/ 3 w 82"/>
                <a:gd name="T35" fmla="*/ 103 h 174"/>
                <a:gd name="T36" fmla="*/ 3 w 82"/>
                <a:gd name="T37" fmla="*/ 103 h 174"/>
                <a:gd name="T38" fmla="*/ 3 w 82"/>
                <a:gd name="T39" fmla="*/ 103 h 174"/>
                <a:gd name="T40" fmla="*/ 3 w 82"/>
                <a:gd name="T41" fmla="*/ 105 h 174"/>
                <a:gd name="T42" fmla="*/ 4 w 82"/>
                <a:gd name="T43" fmla="*/ 105 h 174"/>
                <a:gd name="T44" fmla="*/ 4 w 82"/>
                <a:gd name="T45" fmla="*/ 105 h 174"/>
                <a:gd name="T46" fmla="*/ 4 w 82"/>
                <a:gd name="T47" fmla="*/ 106 h 174"/>
                <a:gd name="T48" fmla="*/ 4 w 82"/>
                <a:gd name="T49" fmla="*/ 106 h 174"/>
                <a:gd name="T50" fmla="*/ 4 w 82"/>
                <a:gd name="T51" fmla="*/ 106 h 174"/>
                <a:gd name="T52" fmla="*/ 4 w 82"/>
                <a:gd name="T53" fmla="*/ 106 h 174"/>
                <a:gd name="T54" fmla="*/ 4 w 82"/>
                <a:gd name="T55" fmla="*/ 107 h 174"/>
                <a:gd name="T56" fmla="*/ 4 w 82"/>
                <a:gd name="T57" fmla="*/ 108 h 174"/>
                <a:gd name="T58" fmla="*/ 4 w 82"/>
                <a:gd name="T59" fmla="*/ 108 h 174"/>
                <a:gd name="T60" fmla="*/ 5 w 82"/>
                <a:gd name="T61" fmla="*/ 109 h 174"/>
                <a:gd name="T62" fmla="*/ 5 w 82"/>
                <a:gd name="T63" fmla="*/ 109 h 174"/>
                <a:gd name="T64" fmla="*/ 5 w 82"/>
                <a:gd name="T65" fmla="*/ 109 h 174"/>
                <a:gd name="T66" fmla="*/ 5 w 82"/>
                <a:gd name="T67" fmla="*/ 109 h 174"/>
                <a:gd name="T68" fmla="*/ 5 w 82"/>
                <a:gd name="T69" fmla="*/ 110 h 174"/>
                <a:gd name="T70" fmla="*/ 5 w 82"/>
                <a:gd name="T71" fmla="*/ 110 h 174"/>
                <a:gd name="T72" fmla="*/ 5 w 82"/>
                <a:gd name="T73" fmla="*/ 111 h 174"/>
                <a:gd name="T74" fmla="*/ 5 w 82"/>
                <a:gd name="T75" fmla="*/ 111 h 174"/>
                <a:gd name="T76" fmla="*/ 6 w 82"/>
                <a:gd name="T77" fmla="*/ 112 h 174"/>
                <a:gd name="T78" fmla="*/ 6 w 82"/>
                <a:gd name="T79" fmla="*/ 112 h 174"/>
                <a:gd name="T80" fmla="*/ 6 w 82"/>
                <a:gd name="T81" fmla="*/ 112 h 174"/>
                <a:gd name="T82" fmla="*/ 6 w 82"/>
                <a:gd name="T83" fmla="*/ 112 h 174"/>
                <a:gd name="T84" fmla="*/ 6 w 82"/>
                <a:gd name="T85" fmla="*/ 112 h 174"/>
                <a:gd name="T86" fmla="*/ 6 w 82"/>
                <a:gd name="T87" fmla="*/ 113 h 174"/>
                <a:gd name="T88" fmla="*/ 7 w 82"/>
                <a:gd name="T89" fmla="*/ 114 h 174"/>
                <a:gd name="T90" fmla="*/ 7 w 82"/>
                <a:gd name="T91" fmla="*/ 115 h 174"/>
                <a:gd name="T92" fmla="*/ 7 w 82"/>
                <a:gd name="T93" fmla="*/ 115 h 174"/>
                <a:gd name="T94" fmla="*/ 7 w 82"/>
                <a:gd name="T95" fmla="*/ 115 h 174"/>
                <a:gd name="T96" fmla="*/ 49 w 82"/>
                <a:gd name="T97" fmla="*/ 153 h 174"/>
                <a:gd name="T98" fmla="*/ 16 w 82"/>
                <a:gd name="T99" fmla="*/ 79 h 174"/>
                <a:gd name="T100" fmla="*/ 28 w 82"/>
                <a:gd name="T101" fmla="*/ 25 h 174"/>
                <a:gd name="T102" fmla="*/ 46 w 82"/>
                <a:gd name="T10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2" h="174">
                  <a:moveTo>
                    <a:pt x="46" y="0"/>
                  </a:moveTo>
                  <a:cubicBezTo>
                    <a:pt x="29" y="11"/>
                    <a:pt x="15" y="27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2" y="58"/>
                    <a:pt x="0" y="70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" y="92"/>
                    <a:pt x="2" y="97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3" y="102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3" y="104"/>
                    <a:pt x="3" y="104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5"/>
                  </a:cubicBezTo>
                  <a:cubicBezTo>
                    <a:pt x="4" y="105"/>
                    <a:pt x="4" y="105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6"/>
                  </a:cubicBezTo>
                  <a:cubicBezTo>
                    <a:pt x="4" y="106"/>
                    <a:pt x="4" y="106"/>
                    <a:pt x="4" y="107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4" y="107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4" y="108"/>
                    <a:pt x="4" y="108"/>
                    <a:pt x="5" y="108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09"/>
                  </a:cubicBezTo>
                  <a:cubicBezTo>
                    <a:pt x="5" y="109"/>
                    <a:pt x="5" y="109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5" y="110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5" y="111"/>
                    <a:pt x="5" y="111"/>
                  </a:cubicBezTo>
                  <a:cubicBezTo>
                    <a:pt x="5" y="111"/>
                    <a:pt x="6" y="111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2"/>
                    <a:pt x="6" y="112"/>
                    <a:pt x="6" y="112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3"/>
                    <a:pt x="6" y="113"/>
                  </a:cubicBezTo>
                  <a:cubicBezTo>
                    <a:pt x="6" y="113"/>
                    <a:pt x="6" y="114"/>
                    <a:pt x="7" y="114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7" y="114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7" y="115"/>
                    <a:pt x="7" y="115"/>
                    <a:pt x="7" y="115"/>
                  </a:cubicBezTo>
                  <a:cubicBezTo>
                    <a:pt x="19" y="146"/>
                    <a:pt x="48" y="169"/>
                    <a:pt x="82" y="174"/>
                  </a:cubicBezTo>
                  <a:cubicBezTo>
                    <a:pt x="70" y="169"/>
                    <a:pt x="59" y="162"/>
                    <a:pt x="49" y="153"/>
                  </a:cubicBezTo>
                  <a:cubicBezTo>
                    <a:pt x="36" y="140"/>
                    <a:pt x="26" y="125"/>
                    <a:pt x="21" y="107"/>
                  </a:cubicBezTo>
                  <a:cubicBezTo>
                    <a:pt x="19" y="98"/>
                    <a:pt x="17" y="89"/>
                    <a:pt x="16" y="79"/>
                  </a:cubicBezTo>
                  <a:cubicBezTo>
                    <a:pt x="16" y="78"/>
                    <a:pt x="16" y="78"/>
                    <a:pt x="16" y="78"/>
                  </a:cubicBezTo>
                  <a:cubicBezTo>
                    <a:pt x="15" y="59"/>
                    <a:pt x="19" y="41"/>
                    <a:pt x="28" y="25"/>
                  </a:cubicBezTo>
                  <a:cubicBezTo>
                    <a:pt x="34" y="17"/>
                    <a:pt x="39" y="10"/>
                    <a:pt x="44" y="3"/>
                  </a:cubicBezTo>
                  <a:cubicBezTo>
                    <a:pt x="45" y="2"/>
                    <a:pt x="46" y="1"/>
                    <a:pt x="46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0" name="Rectangle 66"/>
            <p:cNvSpPr>
              <a:spLocks noChangeArrowheads="1"/>
            </p:cNvSpPr>
            <p:nvPr/>
          </p:nvSpPr>
          <p:spPr bwMode="auto">
            <a:xfrm>
              <a:off x="3551874" y="5343599"/>
              <a:ext cx="138113" cy="19685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1" name="Rectangle 67"/>
            <p:cNvSpPr>
              <a:spLocks noChangeArrowheads="1"/>
            </p:cNvSpPr>
            <p:nvPr/>
          </p:nvSpPr>
          <p:spPr bwMode="auto">
            <a:xfrm>
              <a:off x="3557907" y="5254700"/>
              <a:ext cx="152286" cy="3231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2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5" y="2859480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1" cy="134939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16" name="Freeform 82"/>
          <p:cNvSpPr>
            <a:spLocks noEditPoints="1"/>
          </p:cNvSpPr>
          <p:nvPr/>
        </p:nvSpPr>
        <p:spPr bwMode="auto">
          <a:xfrm>
            <a:off x="1217615" y="4827981"/>
            <a:ext cx="17463" cy="123825"/>
          </a:xfrm>
          <a:custGeom>
            <a:avLst/>
            <a:gdLst>
              <a:gd name="T0" fmla="*/ 7 w 7"/>
              <a:gd name="T1" fmla="*/ 51 h 51"/>
              <a:gd name="T2" fmla="*/ 7 w 7"/>
              <a:gd name="T3" fmla="*/ 50 h 51"/>
              <a:gd name="T4" fmla="*/ 7 w 7"/>
              <a:gd name="T5" fmla="*/ 50 h 51"/>
              <a:gd name="T6" fmla="*/ 7 w 7"/>
              <a:gd name="T7" fmla="*/ 50 h 51"/>
              <a:gd name="T8" fmla="*/ 7 w 7"/>
              <a:gd name="T9" fmla="*/ 49 h 51"/>
              <a:gd name="T10" fmla="*/ 0 w 7"/>
              <a:gd name="T11" fmla="*/ 16 h 51"/>
              <a:gd name="T12" fmla="*/ 0 w 7"/>
              <a:gd name="T13" fmla="*/ 16 h 51"/>
              <a:gd name="T14" fmla="*/ 0 w 7"/>
              <a:gd name="T15" fmla="*/ 16 h 51"/>
              <a:gd name="T16" fmla="*/ 0 w 7"/>
              <a:gd name="T17" fmla="*/ 16 h 51"/>
              <a:gd name="T18" fmla="*/ 0 w 7"/>
              <a:gd name="T19" fmla="*/ 15 h 51"/>
              <a:gd name="T20" fmla="*/ 0 w 7"/>
              <a:gd name="T21" fmla="*/ 15 h 51"/>
              <a:gd name="T22" fmla="*/ 0 w 7"/>
              <a:gd name="T23" fmla="*/ 15 h 51"/>
              <a:gd name="T24" fmla="*/ 0 w 7"/>
              <a:gd name="T25" fmla="*/ 14 h 51"/>
              <a:gd name="T26" fmla="*/ 0 w 7"/>
              <a:gd name="T27" fmla="*/ 14 h 51"/>
              <a:gd name="T28" fmla="*/ 0 w 7"/>
              <a:gd name="T29" fmla="*/ 14 h 51"/>
              <a:gd name="T30" fmla="*/ 0 w 7"/>
              <a:gd name="T31" fmla="*/ 14 h 51"/>
              <a:gd name="T32" fmla="*/ 0 w 7"/>
              <a:gd name="T33" fmla="*/ 13 h 51"/>
              <a:gd name="T34" fmla="*/ 0 w 7"/>
              <a:gd name="T35" fmla="*/ 13 h 51"/>
              <a:gd name="T36" fmla="*/ 0 w 7"/>
              <a:gd name="T37" fmla="*/ 13 h 51"/>
              <a:gd name="T38" fmla="*/ 0 w 7"/>
              <a:gd name="T39" fmla="*/ 12 h 51"/>
              <a:gd name="T40" fmla="*/ 0 w 7"/>
              <a:gd name="T41" fmla="*/ 12 h 51"/>
              <a:gd name="T42" fmla="*/ 0 w 7"/>
              <a:gd name="T43" fmla="*/ 12 h 51"/>
              <a:gd name="T44" fmla="*/ 0 w 7"/>
              <a:gd name="T45" fmla="*/ 12 h 51"/>
              <a:gd name="T46" fmla="*/ 0 w 7"/>
              <a:gd name="T47" fmla="*/ 11 h 51"/>
              <a:gd name="T48" fmla="*/ 0 w 7"/>
              <a:gd name="T49" fmla="*/ 11 h 51"/>
              <a:gd name="T50" fmla="*/ 0 w 7"/>
              <a:gd name="T51" fmla="*/ 11 h 51"/>
              <a:gd name="T52" fmla="*/ 0 w 7"/>
              <a:gd name="T53" fmla="*/ 10 h 51"/>
              <a:gd name="T54" fmla="*/ 0 w 7"/>
              <a:gd name="T55" fmla="*/ 10 h 51"/>
              <a:gd name="T56" fmla="*/ 0 w 7"/>
              <a:gd name="T57" fmla="*/ 10 h 51"/>
              <a:gd name="T58" fmla="*/ 0 w 7"/>
              <a:gd name="T59" fmla="*/ 9 h 51"/>
              <a:gd name="T60" fmla="*/ 0 w 7"/>
              <a:gd name="T61" fmla="*/ 9 h 51"/>
              <a:gd name="T62" fmla="*/ 0 w 7"/>
              <a:gd name="T63" fmla="*/ 9 h 51"/>
              <a:gd name="T64" fmla="*/ 0 w 7"/>
              <a:gd name="T65" fmla="*/ 9 h 51"/>
              <a:gd name="T66" fmla="*/ 0 w 7"/>
              <a:gd name="T67" fmla="*/ 8 h 51"/>
              <a:gd name="T68" fmla="*/ 0 w 7"/>
              <a:gd name="T69" fmla="*/ 8 h 51"/>
              <a:gd name="T70" fmla="*/ 0 w 7"/>
              <a:gd name="T71" fmla="*/ 8 h 51"/>
              <a:gd name="T72" fmla="*/ 0 w 7"/>
              <a:gd name="T73" fmla="*/ 7 h 51"/>
              <a:gd name="T74" fmla="*/ 0 w 7"/>
              <a:gd name="T75" fmla="*/ 7 h 51"/>
              <a:gd name="T76" fmla="*/ 0 w 7"/>
              <a:gd name="T77" fmla="*/ 7 h 51"/>
              <a:gd name="T78" fmla="*/ 0 w 7"/>
              <a:gd name="T79" fmla="*/ 6 h 51"/>
              <a:gd name="T80" fmla="*/ 0 w 7"/>
              <a:gd name="T81" fmla="*/ 6 h 51"/>
              <a:gd name="T82" fmla="*/ 0 w 7"/>
              <a:gd name="T83" fmla="*/ 6 h 51"/>
              <a:gd name="T84" fmla="*/ 0 w 7"/>
              <a:gd name="T85" fmla="*/ 6 h 51"/>
              <a:gd name="T86" fmla="*/ 0 w 7"/>
              <a:gd name="T87" fmla="*/ 5 h 51"/>
              <a:gd name="T88" fmla="*/ 1 w 7"/>
              <a:gd name="T89" fmla="*/ 5 h 51"/>
              <a:gd name="T90" fmla="*/ 1 w 7"/>
              <a:gd name="T91" fmla="*/ 5 h 51"/>
              <a:gd name="T92" fmla="*/ 1 w 7"/>
              <a:gd name="T93" fmla="*/ 4 h 51"/>
              <a:gd name="T94" fmla="*/ 1 w 7"/>
              <a:gd name="T95" fmla="*/ 4 h 51"/>
              <a:gd name="T96" fmla="*/ 1 w 7"/>
              <a:gd name="T97" fmla="*/ 3 h 51"/>
              <a:gd name="T98" fmla="*/ 1 w 7"/>
              <a:gd name="T99" fmla="*/ 3 h 51"/>
              <a:gd name="T100" fmla="*/ 1 w 7"/>
              <a:gd name="T101" fmla="*/ 3 h 51"/>
              <a:gd name="T102" fmla="*/ 1 w 7"/>
              <a:gd name="T103" fmla="*/ 3 h 51"/>
              <a:gd name="T104" fmla="*/ 1 w 7"/>
              <a:gd name="T105" fmla="*/ 2 h 51"/>
              <a:gd name="T106" fmla="*/ 1 w 7"/>
              <a:gd name="T107" fmla="*/ 1 h 51"/>
              <a:gd name="T108" fmla="*/ 1 w 7"/>
              <a:gd name="T109" fmla="*/ 1 h 51"/>
              <a:gd name="T110" fmla="*/ 1 w 7"/>
              <a:gd name="T111" fmla="*/ 1 h 51"/>
              <a:gd name="T112" fmla="*/ 1 w 7"/>
              <a:gd name="T113" fmla="*/ 0 h 51"/>
              <a:gd name="T114" fmla="*/ 1 w 7"/>
              <a:gd name="T115" fmla="*/ 0 h 51"/>
              <a:gd name="T116" fmla="*/ 1 w 7"/>
              <a:gd name="T117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" h="51">
                <a:moveTo>
                  <a:pt x="7" y="51"/>
                </a:moveTo>
                <a:cubicBezTo>
                  <a:pt x="7" y="51"/>
                  <a:pt x="7" y="51"/>
                  <a:pt x="7" y="51"/>
                </a:cubicBezTo>
                <a:cubicBezTo>
                  <a:pt x="7" y="51"/>
                  <a:pt x="7" y="51"/>
                  <a:pt x="7" y="51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50"/>
                </a:moveTo>
                <a:cubicBezTo>
                  <a:pt x="7" y="50"/>
                  <a:pt x="7" y="50"/>
                  <a:pt x="7" y="50"/>
                </a:cubicBezTo>
                <a:cubicBezTo>
                  <a:pt x="7" y="50"/>
                  <a:pt x="7" y="50"/>
                  <a:pt x="7" y="50"/>
                </a:cubicBezTo>
                <a:moveTo>
                  <a:pt x="7" y="49"/>
                </a:moveTo>
                <a:cubicBezTo>
                  <a:pt x="7" y="49"/>
                  <a:pt x="7" y="50"/>
                  <a:pt x="7" y="50"/>
                </a:cubicBezTo>
                <a:cubicBezTo>
                  <a:pt x="7" y="50"/>
                  <a:pt x="7" y="49"/>
                  <a:pt x="7" y="49"/>
                </a:cubicBezTo>
                <a:moveTo>
                  <a:pt x="0" y="16"/>
                </a:moveTo>
                <a:cubicBezTo>
                  <a:pt x="0" y="28"/>
                  <a:pt x="2" y="39"/>
                  <a:pt x="6" y="49"/>
                </a:cubicBezTo>
                <a:cubicBezTo>
                  <a:pt x="2" y="39"/>
                  <a:pt x="0" y="28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2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3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1" y="3"/>
                  <a:pt x="1" y="3"/>
                </a:cubicBezTo>
                <a:moveTo>
                  <a:pt x="1" y="2"/>
                </a:move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1" y="2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24" name="Freeform 90"/>
          <p:cNvSpPr>
            <a:spLocks noEditPoints="1"/>
          </p:cNvSpPr>
          <p:nvPr/>
        </p:nvSpPr>
        <p:spPr bwMode="auto">
          <a:xfrm>
            <a:off x="2555876" y="5548703"/>
            <a:ext cx="9525" cy="127000"/>
          </a:xfrm>
          <a:custGeom>
            <a:avLst/>
            <a:gdLst>
              <a:gd name="T0" fmla="*/ 3 w 4"/>
              <a:gd name="T1" fmla="*/ 52 h 52"/>
              <a:gd name="T2" fmla="*/ 3 w 4"/>
              <a:gd name="T3" fmla="*/ 52 h 52"/>
              <a:gd name="T4" fmla="*/ 3 w 4"/>
              <a:gd name="T5" fmla="*/ 52 h 52"/>
              <a:gd name="T6" fmla="*/ 3 w 4"/>
              <a:gd name="T7" fmla="*/ 51 h 52"/>
              <a:gd name="T8" fmla="*/ 2 w 4"/>
              <a:gd name="T9" fmla="*/ 51 h 52"/>
              <a:gd name="T10" fmla="*/ 2 w 4"/>
              <a:gd name="T11" fmla="*/ 51 h 52"/>
              <a:gd name="T12" fmla="*/ 2 w 4"/>
              <a:gd name="T13" fmla="*/ 51 h 52"/>
              <a:gd name="T14" fmla="*/ 2 w 4"/>
              <a:gd name="T15" fmla="*/ 50 h 52"/>
              <a:gd name="T16" fmla="*/ 2 w 4"/>
              <a:gd name="T17" fmla="*/ 50 h 52"/>
              <a:gd name="T18" fmla="*/ 2 w 4"/>
              <a:gd name="T19" fmla="*/ 50 h 52"/>
              <a:gd name="T20" fmla="*/ 2 w 4"/>
              <a:gd name="T21" fmla="*/ 49 h 52"/>
              <a:gd name="T22" fmla="*/ 2 w 4"/>
              <a:gd name="T23" fmla="*/ 49 h 52"/>
              <a:gd name="T24" fmla="*/ 2 w 4"/>
              <a:gd name="T25" fmla="*/ 49 h 52"/>
              <a:gd name="T26" fmla="*/ 2 w 4"/>
              <a:gd name="T27" fmla="*/ 49 h 52"/>
              <a:gd name="T28" fmla="*/ 2 w 4"/>
              <a:gd name="T29" fmla="*/ 49 h 52"/>
              <a:gd name="T30" fmla="*/ 2 w 4"/>
              <a:gd name="T31" fmla="*/ 49 h 52"/>
              <a:gd name="T32" fmla="*/ 2 w 4"/>
              <a:gd name="T33" fmla="*/ 48 h 52"/>
              <a:gd name="T34" fmla="*/ 2 w 4"/>
              <a:gd name="T35" fmla="*/ 48 h 52"/>
              <a:gd name="T36" fmla="*/ 2 w 4"/>
              <a:gd name="T37" fmla="*/ 48 h 52"/>
              <a:gd name="T38" fmla="*/ 0 w 4"/>
              <a:gd name="T39" fmla="*/ 35 h 52"/>
              <a:gd name="T40" fmla="*/ 0 w 4"/>
              <a:gd name="T41" fmla="*/ 35 h 52"/>
              <a:gd name="T42" fmla="*/ 0 w 4"/>
              <a:gd name="T43" fmla="*/ 35 h 52"/>
              <a:gd name="T44" fmla="*/ 0 w 4"/>
              <a:gd name="T45" fmla="*/ 33 h 52"/>
              <a:gd name="T46" fmla="*/ 0 w 4"/>
              <a:gd name="T47" fmla="*/ 33 h 52"/>
              <a:gd name="T48" fmla="*/ 0 w 4"/>
              <a:gd name="T49" fmla="*/ 33 h 52"/>
              <a:gd name="T50" fmla="*/ 0 w 4"/>
              <a:gd name="T51" fmla="*/ 32 h 52"/>
              <a:gd name="T52" fmla="*/ 0 w 4"/>
              <a:gd name="T53" fmla="*/ 32 h 52"/>
              <a:gd name="T54" fmla="*/ 0 w 4"/>
              <a:gd name="T55" fmla="*/ 32 h 52"/>
              <a:gd name="T56" fmla="*/ 0 w 4"/>
              <a:gd name="T57" fmla="*/ 32 h 52"/>
              <a:gd name="T58" fmla="*/ 0 w 4"/>
              <a:gd name="T59" fmla="*/ 32 h 52"/>
              <a:gd name="T60" fmla="*/ 0 w 4"/>
              <a:gd name="T61" fmla="*/ 32 h 52"/>
              <a:gd name="T62" fmla="*/ 0 w 4"/>
              <a:gd name="T63" fmla="*/ 31 h 52"/>
              <a:gd name="T64" fmla="*/ 0 w 4"/>
              <a:gd name="T65" fmla="*/ 31 h 52"/>
              <a:gd name="T66" fmla="*/ 0 w 4"/>
              <a:gd name="T67" fmla="*/ 30 h 52"/>
              <a:gd name="T68" fmla="*/ 0 w 4"/>
              <a:gd name="T69" fmla="*/ 30 h 52"/>
              <a:gd name="T70" fmla="*/ 0 w 4"/>
              <a:gd name="T71" fmla="*/ 30 h 52"/>
              <a:gd name="T72" fmla="*/ 0 w 4"/>
              <a:gd name="T73" fmla="*/ 30 h 52"/>
              <a:gd name="T74" fmla="*/ 0 w 4"/>
              <a:gd name="T75" fmla="*/ 29 h 52"/>
              <a:gd name="T76" fmla="*/ 0 w 4"/>
              <a:gd name="T77" fmla="*/ 29 h 52"/>
              <a:gd name="T78" fmla="*/ 0 w 4"/>
              <a:gd name="T79" fmla="*/ 29 h 52"/>
              <a:gd name="T80" fmla="*/ 0 w 4"/>
              <a:gd name="T81" fmla="*/ 29 h 52"/>
              <a:gd name="T82" fmla="*/ 0 w 4"/>
              <a:gd name="T83" fmla="*/ 29 h 52"/>
              <a:gd name="T84" fmla="*/ 0 w 4"/>
              <a:gd name="T85" fmla="*/ 29 h 52"/>
              <a:gd name="T86" fmla="*/ 0 w 4"/>
              <a:gd name="T87" fmla="*/ 28 h 52"/>
              <a:gd name="T88" fmla="*/ 0 w 4"/>
              <a:gd name="T89" fmla="*/ 28 h 52"/>
              <a:gd name="T90" fmla="*/ 4 w 4"/>
              <a:gd name="T91" fmla="*/ 1 h 52"/>
              <a:gd name="T92" fmla="*/ 4 w 4"/>
              <a:gd name="T93" fmla="*/ 1 h 52"/>
              <a:gd name="T94" fmla="*/ 4 w 4"/>
              <a:gd name="T95" fmla="*/ 1 h 52"/>
              <a:gd name="T96" fmla="*/ 4 w 4"/>
              <a:gd name="T97" fmla="*/ 1 h 52"/>
              <a:gd name="T98" fmla="*/ 4 w 4"/>
              <a:gd name="T99" fmla="*/ 1 h 52"/>
              <a:gd name="T100" fmla="*/ 4 w 4"/>
              <a:gd name="T101" fmla="*/ 1 h 52"/>
              <a:gd name="T102" fmla="*/ 4 w 4"/>
              <a:gd name="T103" fmla="*/ 0 h 52"/>
              <a:gd name="T104" fmla="*/ 4 w 4"/>
              <a:gd name="T105" fmla="*/ 0 h 52"/>
              <a:gd name="T106" fmla="*/ 4 w 4"/>
              <a:gd name="T107" fmla="*/ 0 h 52"/>
              <a:gd name="T108" fmla="*/ 4 w 4"/>
              <a:gd name="T109" fmla="*/ 0 h 52"/>
              <a:gd name="T110" fmla="*/ 4 w 4"/>
              <a:gd name="T111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" h="52"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2"/>
                </a:moveTo>
                <a:cubicBezTo>
                  <a:pt x="3" y="52"/>
                  <a:pt x="3" y="52"/>
                  <a:pt x="3" y="52"/>
                </a:cubicBezTo>
                <a:cubicBezTo>
                  <a:pt x="3" y="52"/>
                  <a:pt x="3" y="52"/>
                  <a:pt x="3" y="52"/>
                </a:cubicBezTo>
                <a:moveTo>
                  <a:pt x="3" y="51"/>
                </a:moveTo>
                <a:cubicBezTo>
                  <a:pt x="3" y="51"/>
                  <a:pt x="3" y="51"/>
                  <a:pt x="3" y="51"/>
                </a:cubicBezTo>
                <a:cubicBezTo>
                  <a:pt x="3" y="51"/>
                  <a:pt x="3" y="51"/>
                  <a:pt x="3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1"/>
                </a:moveTo>
                <a:cubicBezTo>
                  <a:pt x="2" y="51"/>
                  <a:pt x="2" y="51"/>
                  <a:pt x="2" y="51"/>
                </a:cubicBezTo>
                <a:cubicBezTo>
                  <a:pt x="2" y="51"/>
                  <a:pt x="2" y="51"/>
                  <a:pt x="2" y="51"/>
                </a:cubicBezTo>
                <a:moveTo>
                  <a:pt x="2" y="50"/>
                </a:moveTo>
                <a:cubicBezTo>
                  <a:pt x="2" y="50"/>
                  <a:pt x="2" y="51"/>
                  <a:pt x="2" y="51"/>
                </a:cubicBezTo>
                <a:cubicBezTo>
                  <a:pt x="2" y="51"/>
                  <a:pt x="2" y="50"/>
                  <a:pt x="2" y="50"/>
                </a:cubicBezTo>
                <a:moveTo>
                  <a:pt x="2" y="50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50"/>
                </a:cubicBezTo>
                <a:moveTo>
                  <a:pt x="2" y="49"/>
                </a:moveTo>
                <a:cubicBezTo>
                  <a:pt x="2" y="50"/>
                  <a:pt x="2" y="50"/>
                  <a:pt x="2" y="50"/>
                </a:cubicBezTo>
                <a:cubicBezTo>
                  <a:pt x="2" y="50"/>
                  <a:pt x="2" y="50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9"/>
                </a:move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moveTo>
                  <a:pt x="2" y="48"/>
                </a:moveTo>
                <a:cubicBezTo>
                  <a:pt x="2" y="48"/>
                  <a:pt x="2" y="49"/>
                  <a:pt x="2" y="49"/>
                </a:cubicBezTo>
                <a:cubicBezTo>
                  <a:pt x="2" y="49"/>
                  <a:pt x="2" y="48"/>
                  <a:pt x="2" y="48"/>
                </a:cubicBezTo>
                <a:moveTo>
                  <a:pt x="2" y="48"/>
                </a:moveTo>
                <a:cubicBezTo>
                  <a:pt x="2" y="48"/>
                  <a:pt x="2" y="48"/>
                  <a:pt x="2" y="48"/>
                </a:cubicBezTo>
                <a:cubicBezTo>
                  <a:pt x="2" y="48"/>
                  <a:pt x="2" y="48"/>
                  <a:pt x="2" y="48"/>
                </a:cubicBezTo>
                <a:moveTo>
                  <a:pt x="0" y="35"/>
                </a:moveTo>
                <a:cubicBezTo>
                  <a:pt x="0" y="40"/>
                  <a:pt x="1" y="44"/>
                  <a:pt x="2" y="48"/>
                </a:cubicBezTo>
                <a:cubicBezTo>
                  <a:pt x="1" y="44"/>
                  <a:pt x="0" y="40"/>
                  <a:pt x="0" y="35"/>
                </a:cubicBezTo>
                <a:moveTo>
                  <a:pt x="0" y="33"/>
                </a:moveTo>
                <a:cubicBezTo>
                  <a:pt x="0" y="34"/>
                  <a:pt x="0" y="35"/>
                  <a:pt x="0" y="35"/>
                </a:cubicBezTo>
                <a:cubicBezTo>
                  <a:pt x="0" y="35"/>
                  <a:pt x="0" y="34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3"/>
                </a:moveTo>
                <a:cubicBezTo>
                  <a:pt x="0" y="33"/>
                  <a:pt x="0" y="33"/>
                  <a:pt x="0" y="33"/>
                </a:cubicBezTo>
                <a:cubicBezTo>
                  <a:pt x="0" y="33"/>
                  <a:pt x="0" y="33"/>
                  <a:pt x="0" y="33"/>
                </a:cubicBezTo>
                <a:moveTo>
                  <a:pt x="0" y="32"/>
                </a:moveTo>
                <a:cubicBezTo>
                  <a:pt x="0" y="32"/>
                  <a:pt x="0" y="33"/>
                  <a:pt x="0" y="33"/>
                </a:cubicBezTo>
                <a:cubicBezTo>
                  <a:pt x="0" y="33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2"/>
                </a:moveTo>
                <a:cubicBezTo>
                  <a:pt x="0" y="32"/>
                  <a:pt x="0" y="32"/>
                  <a:pt x="0" y="32"/>
                </a:cubicBezTo>
                <a:cubicBezTo>
                  <a:pt x="0" y="32"/>
                  <a:pt x="0" y="32"/>
                  <a:pt x="0" y="32"/>
                </a:cubicBezTo>
                <a:moveTo>
                  <a:pt x="0" y="31"/>
                </a:moveTo>
                <a:cubicBezTo>
                  <a:pt x="0" y="31"/>
                  <a:pt x="0" y="31"/>
                  <a:pt x="0" y="32"/>
                </a:cubicBezTo>
                <a:cubicBezTo>
                  <a:pt x="0" y="31"/>
                  <a:pt x="0" y="31"/>
                  <a:pt x="0" y="31"/>
                </a:cubicBezTo>
                <a:moveTo>
                  <a:pt x="0" y="31"/>
                </a:moveTo>
                <a:cubicBezTo>
                  <a:pt x="0" y="31"/>
                  <a:pt x="0" y="31"/>
                  <a:pt x="0" y="31"/>
                </a:cubicBezTo>
                <a:cubicBezTo>
                  <a:pt x="0" y="31"/>
                  <a:pt x="0" y="31"/>
                  <a:pt x="0" y="31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30"/>
                </a:moveTo>
                <a:cubicBezTo>
                  <a:pt x="0" y="30"/>
                  <a:pt x="0" y="30"/>
                  <a:pt x="0" y="30"/>
                </a:cubicBezTo>
                <a:cubicBezTo>
                  <a:pt x="0" y="30"/>
                  <a:pt x="0" y="30"/>
                  <a:pt x="0" y="30"/>
                </a:cubicBezTo>
                <a:moveTo>
                  <a:pt x="0" y="29"/>
                </a:moveTo>
                <a:cubicBezTo>
                  <a:pt x="0" y="29"/>
                  <a:pt x="0" y="30"/>
                  <a:pt x="0" y="30"/>
                </a:cubicBezTo>
                <a:cubicBezTo>
                  <a:pt x="0" y="30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9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9"/>
                </a:cubicBezTo>
                <a:moveTo>
                  <a:pt x="0" y="28"/>
                </a:moveTo>
                <a:cubicBezTo>
                  <a:pt x="0" y="29"/>
                  <a:pt x="0" y="29"/>
                  <a:pt x="0" y="29"/>
                </a:cubicBezTo>
                <a:cubicBezTo>
                  <a:pt x="0" y="29"/>
                  <a:pt x="0" y="29"/>
                  <a:pt x="0" y="28"/>
                </a:cubicBezTo>
                <a:moveTo>
                  <a:pt x="0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8"/>
                  <a:pt x="0" y="28"/>
                  <a:pt x="0" y="28"/>
                </a:cubicBezTo>
                <a:moveTo>
                  <a:pt x="4" y="1"/>
                </a:moveTo>
                <a:cubicBezTo>
                  <a:pt x="1" y="10"/>
                  <a:pt x="0" y="19"/>
                  <a:pt x="0" y="28"/>
                </a:cubicBezTo>
                <a:cubicBezTo>
                  <a:pt x="0" y="19"/>
                  <a:pt x="1" y="10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1"/>
                  <a:pt x="4" y="1"/>
                </a:cubicBezTo>
                <a:cubicBezTo>
                  <a:pt x="4" y="1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8D2C52C-52FC-4FC3-B1F3-CE6A5B70BDB0}"/>
              </a:ext>
            </a:extLst>
          </p:cNvPr>
          <p:cNvGrpSpPr/>
          <p:nvPr/>
        </p:nvGrpSpPr>
        <p:grpSpPr>
          <a:xfrm>
            <a:off x="931755" y="3389704"/>
            <a:ext cx="571500" cy="622533"/>
            <a:chOff x="931754" y="3389703"/>
            <a:chExt cx="571500" cy="622533"/>
          </a:xfrm>
        </p:grpSpPr>
        <p:sp>
          <p:nvSpPr>
            <p:cNvPr id="202" name="Freeform 68"/>
            <p:cNvSpPr>
              <a:spLocks/>
            </p:cNvSpPr>
            <p:nvPr/>
          </p:nvSpPr>
          <p:spPr bwMode="auto">
            <a:xfrm>
              <a:off x="931754" y="3439148"/>
              <a:ext cx="571500" cy="573088"/>
            </a:xfrm>
            <a:custGeom>
              <a:avLst/>
              <a:gdLst>
                <a:gd name="T0" fmla="*/ 116 w 234"/>
                <a:gd name="T1" fmla="*/ 1 h 234"/>
                <a:gd name="T2" fmla="*/ 233 w 234"/>
                <a:gd name="T3" fmla="*/ 115 h 234"/>
                <a:gd name="T4" fmla="*/ 119 w 234"/>
                <a:gd name="T5" fmla="*/ 233 h 234"/>
                <a:gd name="T6" fmla="*/ 1 w 234"/>
                <a:gd name="T7" fmla="*/ 118 h 234"/>
                <a:gd name="T8" fmla="*/ 116 w 234"/>
                <a:gd name="T9" fmla="*/ 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4" h="234">
                  <a:moveTo>
                    <a:pt x="116" y="1"/>
                  </a:moveTo>
                  <a:cubicBezTo>
                    <a:pt x="179" y="0"/>
                    <a:pt x="232" y="51"/>
                    <a:pt x="233" y="115"/>
                  </a:cubicBezTo>
                  <a:cubicBezTo>
                    <a:pt x="234" y="179"/>
                    <a:pt x="183" y="232"/>
                    <a:pt x="119" y="233"/>
                  </a:cubicBezTo>
                  <a:cubicBezTo>
                    <a:pt x="55" y="234"/>
                    <a:pt x="2" y="182"/>
                    <a:pt x="1" y="118"/>
                  </a:cubicBezTo>
                  <a:cubicBezTo>
                    <a:pt x="0" y="54"/>
                    <a:pt x="52" y="1"/>
                    <a:pt x="116" y="1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3" name="Freeform 69"/>
            <p:cNvSpPr>
              <a:spLocks/>
            </p:cNvSpPr>
            <p:nvPr/>
          </p:nvSpPr>
          <p:spPr bwMode="auto">
            <a:xfrm>
              <a:off x="987317" y="3493123"/>
              <a:ext cx="461963" cy="461963"/>
            </a:xfrm>
            <a:custGeom>
              <a:avLst/>
              <a:gdLst>
                <a:gd name="T0" fmla="*/ 93 w 189"/>
                <a:gd name="T1" fmla="*/ 1 h 189"/>
                <a:gd name="T2" fmla="*/ 188 w 189"/>
                <a:gd name="T3" fmla="*/ 93 h 189"/>
                <a:gd name="T4" fmla="*/ 96 w 189"/>
                <a:gd name="T5" fmla="*/ 188 h 189"/>
                <a:gd name="T6" fmla="*/ 1 w 189"/>
                <a:gd name="T7" fmla="*/ 96 h 189"/>
                <a:gd name="T8" fmla="*/ 93 w 189"/>
                <a:gd name="T9" fmla="*/ 1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89">
                  <a:moveTo>
                    <a:pt x="93" y="1"/>
                  </a:moveTo>
                  <a:cubicBezTo>
                    <a:pt x="144" y="0"/>
                    <a:pt x="187" y="42"/>
                    <a:pt x="188" y="93"/>
                  </a:cubicBezTo>
                  <a:cubicBezTo>
                    <a:pt x="189" y="145"/>
                    <a:pt x="147" y="187"/>
                    <a:pt x="96" y="188"/>
                  </a:cubicBezTo>
                  <a:cubicBezTo>
                    <a:pt x="44" y="189"/>
                    <a:pt x="2" y="147"/>
                    <a:pt x="1" y="96"/>
                  </a:cubicBezTo>
                  <a:cubicBezTo>
                    <a:pt x="0" y="44"/>
                    <a:pt x="41" y="2"/>
                    <a:pt x="93" y="1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5" name="Freeform 71"/>
            <p:cNvSpPr>
              <a:spLocks/>
            </p:cNvSpPr>
            <p:nvPr/>
          </p:nvSpPr>
          <p:spPr bwMode="auto">
            <a:xfrm>
              <a:off x="990492" y="3497885"/>
              <a:ext cx="187325" cy="428625"/>
            </a:xfrm>
            <a:custGeom>
              <a:avLst/>
              <a:gdLst>
                <a:gd name="T0" fmla="*/ 0 w 77"/>
                <a:gd name="T1" fmla="*/ 84 h 175"/>
                <a:gd name="T2" fmla="*/ 0 w 77"/>
                <a:gd name="T3" fmla="*/ 85 h 175"/>
                <a:gd name="T4" fmla="*/ 0 w 77"/>
                <a:gd name="T5" fmla="*/ 85 h 175"/>
                <a:gd name="T6" fmla="*/ 0 w 77"/>
                <a:gd name="T7" fmla="*/ 85 h 175"/>
                <a:gd name="T8" fmla="*/ 0 w 77"/>
                <a:gd name="T9" fmla="*/ 86 h 175"/>
                <a:gd name="T10" fmla="*/ 0 w 77"/>
                <a:gd name="T11" fmla="*/ 87 h 175"/>
                <a:gd name="T12" fmla="*/ 0 w 77"/>
                <a:gd name="T13" fmla="*/ 87 h 175"/>
                <a:gd name="T14" fmla="*/ 0 w 77"/>
                <a:gd name="T15" fmla="*/ 87 h 175"/>
                <a:gd name="T16" fmla="*/ 0 w 77"/>
                <a:gd name="T17" fmla="*/ 88 h 175"/>
                <a:gd name="T18" fmla="*/ 0 w 77"/>
                <a:gd name="T19" fmla="*/ 88 h 175"/>
                <a:gd name="T20" fmla="*/ 0 w 77"/>
                <a:gd name="T21" fmla="*/ 89 h 175"/>
                <a:gd name="T22" fmla="*/ 0 w 77"/>
                <a:gd name="T23" fmla="*/ 89 h 175"/>
                <a:gd name="T24" fmla="*/ 0 w 77"/>
                <a:gd name="T25" fmla="*/ 90 h 175"/>
                <a:gd name="T26" fmla="*/ 0 w 77"/>
                <a:gd name="T27" fmla="*/ 90 h 175"/>
                <a:gd name="T28" fmla="*/ 0 w 77"/>
                <a:gd name="T29" fmla="*/ 91 h 175"/>
                <a:gd name="T30" fmla="*/ 0 w 77"/>
                <a:gd name="T31" fmla="*/ 91 h 175"/>
                <a:gd name="T32" fmla="*/ 0 w 77"/>
                <a:gd name="T33" fmla="*/ 92 h 175"/>
                <a:gd name="T34" fmla="*/ 0 w 77"/>
                <a:gd name="T35" fmla="*/ 92 h 175"/>
                <a:gd name="T36" fmla="*/ 0 w 77"/>
                <a:gd name="T37" fmla="*/ 92 h 175"/>
                <a:gd name="T38" fmla="*/ 0 w 77"/>
                <a:gd name="T39" fmla="*/ 93 h 175"/>
                <a:gd name="T40" fmla="*/ 0 w 77"/>
                <a:gd name="T41" fmla="*/ 93 h 175"/>
                <a:gd name="T42" fmla="*/ 0 w 77"/>
                <a:gd name="T43" fmla="*/ 94 h 175"/>
                <a:gd name="T44" fmla="*/ 0 w 77"/>
                <a:gd name="T45" fmla="*/ 94 h 175"/>
                <a:gd name="T46" fmla="*/ 0 w 77"/>
                <a:gd name="T47" fmla="*/ 95 h 175"/>
                <a:gd name="T48" fmla="*/ 0 w 77"/>
                <a:gd name="T49" fmla="*/ 95 h 175"/>
                <a:gd name="T50" fmla="*/ 0 w 77"/>
                <a:gd name="T51" fmla="*/ 95 h 175"/>
                <a:gd name="T52" fmla="*/ 0 w 77"/>
                <a:gd name="T53" fmla="*/ 96 h 175"/>
                <a:gd name="T54" fmla="*/ 0 w 77"/>
                <a:gd name="T55" fmla="*/ 96 h 175"/>
                <a:gd name="T56" fmla="*/ 0 w 77"/>
                <a:gd name="T57" fmla="*/ 97 h 175"/>
                <a:gd name="T58" fmla="*/ 0 w 77"/>
                <a:gd name="T59" fmla="*/ 97 h 175"/>
                <a:gd name="T60" fmla="*/ 0 w 77"/>
                <a:gd name="T61" fmla="*/ 98 h 175"/>
                <a:gd name="T62" fmla="*/ 0 w 77"/>
                <a:gd name="T63" fmla="*/ 98 h 175"/>
                <a:gd name="T64" fmla="*/ 0 w 77"/>
                <a:gd name="T65" fmla="*/ 98 h 175"/>
                <a:gd name="T66" fmla="*/ 0 w 77"/>
                <a:gd name="T67" fmla="*/ 99 h 175"/>
                <a:gd name="T68" fmla="*/ 0 w 77"/>
                <a:gd name="T69" fmla="*/ 99 h 175"/>
                <a:gd name="T70" fmla="*/ 0 w 77"/>
                <a:gd name="T71" fmla="*/ 100 h 175"/>
                <a:gd name="T72" fmla="*/ 0 w 77"/>
                <a:gd name="T73" fmla="*/ 100 h 175"/>
                <a:gd name="T74" fmla="*/ 0 w 77"/>
                <a:gd name="T75" fmla="*/ 101 h 175"/>
                <a:gd name="T76" fmla="*/ 0 w 77"/>
                <a:gd name="T77" fmla="*/ 101 h 175"/>
                <a:gd name="T78" fmla="*/ 0 w 77"/>
                <a:gd name="T79" fmla="*/ 102 h 175"/>
                <a:gd name="T80" fmla="*/ 0 w 77"/>
                <a:gd name="T81" fmla="*/ 102 h 175"/>
                <a:gd name="T82" fmla="*/ 0 w 77"/>
                <a:gd name="T83" fmla="*/ 102 h 175"/>
                <a:gd name="T84" fmla="*/ 0 w 77"/>
                <a:gd name="T85" fmla="*/ 103 h 175"/>
                <a:gd name="T86" fmla="*/ 0 w 77"/>
                <a:gd name="T87" fmla="*/ 103 h 175"/>
                <a:gd name="T88" fmla="*/ 1 w 77"/>
                <a:gd name="T89" fmla="*/ 104 h 175"/>
                <a:gd name="T90" fmla="*/ 1 w 77"/>
                <a:gd name="T91" fmla="*/ 104 h 175"/>
                <a:gd name="T92" fmla="*/ 1 w 77"/>
                <a:gd name="T93" fmla="*/ 105 h 175"/>
                <a:gd name="T94" fmla="*/ 1 w 77"/>
                <a:gd name="T95" fmla="*/ 105 h 175"/>
                <a:gd name="T96" fmla="*/ 1 w 77"/>
                <a:gd name="T97" fmla="*/ 106 h 175"/>
                <a:gd name="T98" fmla="*/ 1 w 77"/>
                <a:gd name="T99" fmla="*/ 107 h 175"/>
                <a:gd name="T100" fmla="*/ 50 w 77"/>
                <a:gd name="T101" fmla="*/ 175 h 175"/>
                <a:gd name="T102" fmla="*/ 16 w 77"/>
                <a:gd name="T103" fmla="*/ 99 h 175"/>
                <a:gd name="T104" fmla="*/ 45 w 77"/>
                <a:gd name="T105" fmla="*/ 2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7" h="175">
                  <a:moveTo>
                    <a:pt x="77" y="0"/>
                  </a:moveTo>
                  <a:cubicBezTo>
                    <a:pt x="36" y="8"/>
                    <a:pt x="4" y="42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96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99"/>
                    <a:pt x="0" y="99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0"/>
                    <a:pt x="0" y="100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101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02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3"/>
                    <a:pt x="0" y="103"/>
                    <a:pt x="0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4"/>
                    <a:pt x="1" y="104"/>
                    <a:pt x="1" y="104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5"/>
                  </a:cubicBezTo>
                  <a:cubicBezTo>
                    <a:pt x="1" y="105"/>
                    <a:pt x="1" y="105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6"/>
                    <a:pt x="1" y="106"/>
                  </a:cubicBezTo>
                  <a:cubicBezTo>
                    <a:pt x="1" y="106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1" y="107"/>
                    <a:pt x="1" y="107"/>
                    <a:pt x="1" y="107"/>
                  </a:cubicBezTo>
                  <a:cubicBezTo>
                    <a:pt x="6" y="137"/>
                    <a:pt x="24" y="162"/>
                    <a:pt x="50" y="175"/>
                  </a:cubicBezTo>
                  <a:cubicBezTo>
                    <a:pt x="49" y="175"/>
                    <a:pt x="48" y="174"/>
                    <a:pt x="48" y="173"/>
                  </a:cubicBezTo>
                  <a:cubicBezTo>
                    <a:pt x="42" y="166"/>
                    <a:pt x="36" y="159"/>
                    <a:pt x="31" y="152"/>
                  </a:cubicBezTo>
                  <a:cubicBezTo>
                    <a:pt x="21" y="136"/>
                    <a:pt x="16" y="118"/>
                    <a:pt x="16" y="99"/>
                  </a:cubicBezTo>
                  <a:cubicBezTo>
                    <a:pt x="16" y="99"/>
                    <a:pt x="16" y="98"/>
                    <a:pt x="16" y="98"/>
                  </a:cubicBezTo>
                  <a:cubicBezTo>
                    <a:pt x="17" y="88"/>
                    <a:pt x="18" y="79"/>
                    <a:pt x="19" y="70"/>
                  </a:cubicBezTo>
                  <a:cubicBezTo>
                    <a:pt x="24" y="52"/>
                    <a:pt x="32" y="36"/>
                    <a:pt x="45" y="23"/>
                  </a:cubicBezTo>
                  <a:cubicBezTo>
                    <a:pt x="54" y="13"/>
                    <a:pt x="65" y="6"/>
                    <a:pt x="77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8" name="Rectangle 94"/>
            <p:cNvSpPr>
              <a:spLocks noChangeArrowheads="1"/>
            </p:cNvSpPr>
            <p:nvPr/>
          </p:nvSpPr>
          <p:spPr bwMode="auto">
            <a:xfrm>
              <a:off x="1093679" y="3655048"/>
              <a:ext cx="255588" cy="150813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9" name="Rectangle 95"/>
            <p:cNvSpPr>
              <a:spLocks noChangeArrowheads="1"/>
            </p:cNvSpPr>
            <p:nvPr/>
          </p:nvSpPr>
          <p:spPr bwMode="auto">
            <a:xfrm>
              <a:off x="1122893" y="3520744"/>
              <a:ext cx="15388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4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54EFDBC-7861-49C1-81C9-9A16A96B193B}"/>
              </a:ext>
            </a:extLst>
          </p:cNvPr>
          <p:cNvGrpSpPr/>
          <p:nvPr/>
        </p:nvGrpSpPr>
        <p:grpSpPr>
          <a:xfrm>
            <a:off x="1496948" y="5157863"/>
            <a:ext cx="569913" cy="568325"/>
            <a:chOff x="1496945" y="5157861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496945" y="5157861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552508" y="5215011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552508" y="5216599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20" name="Freeform 86"/>
            <p:cNvSpPr>
              <a:spLocks noEditPoints="1"/>
            </p:cNvSpPr>
            <p:nvPr/>
          </p:nvSpPr>
          <p:spPr bwMode="auto">
            <a:xfrm>
              <a:off x="1724025" y="5348678"/>
              <a:ext cx="9525" cy="117475"/>
            </a:xfrm>
            <a:custGeom>
              <a:avLst/>
              <a:gdLst>
                <a:gd name="T0" fmla="*/ 3 w 4"/>
                <a:gd name="T1" fmla="*/ 47 h 48"/>
                <a:gd name="T2" fmla="*/ 3 w 4"/>
                <a:gd name="T3" fmla="*/ 47 h 48"/>
                <a:gd name="T4" fmla="*/ 2 w 4"/>
                <a:gd name="T5" fmla="*/ 47 h 48"/>
                <a:gd name="T6" fmla="*/ 2 w 4"/>
                <a:gd name="T7" fmla="*/ 46 h 48"/>
                <a:gd name="T8" fmla="*/ 2 w 4"/>
                <a:gd name="T9" fmla="*/ 46 h 48"/>
                <a:gd name="T10" fmla="*/ 0 w 4"/>
                <a:gd name="T11" fmla="*/ 23 h 48"/>
                <a:gd name="T12" fmla="*/ 0 w 4"/>
                <a:gd name="T13" fmla="*/ 22 h 48"/>
                <a:gd name="T14" fmla="*/ 0 w 4"/>
                <a:gd name="T15" fmla="*/ 22 h 48"/>
                <a:gd name="T16" fmla="*/ 0 w 4"/>
                <a:gd name="T17" fmla="*/ 22 h 48"/>
                <a:gd name="T18" fmla="*/ 0 w 4"/>
                <a:gd name="T19" fmla="*/ 22 h 48"/>
                <a:gd name="T20" fmla="*/ 0 w 4"/>
                <a:gd name="T21" fmla="*/ 21 h 48"/>
                <a:gd name="T22" fmla="*/ 0 w 4"/>
                <a:gd name="T23" fmla="*/ 20 h 48"/>
                <a:gd name="T24" fmla="*/ 0 w 4"/>
                <a:gd name="T25" fmla="*/ 20 h 48"/>
                <a:gd name="T26" fmla="*/ 0 w 4"/>
                <a:gd name="T27" fmla="*/ 20 h 48"/>
                <a:gd name="T28" fmla="*/ 0 w 4"/>
                <a:gd name="T29" fmla="*/ 19 h 48"/>
                <a:gd name="T30" fmla="*/ 0 w 4"/>
                <a:gd name="T31" fmla="*/ 19 h 48"/>
                <a:gd name="T32" fmla="*/ 0 w 4"/>
                <a:gd name="T33" fmla="*/ 19 h 48"/>
                <a:gd name="T34" fmla="*/ 0 w 4"/>
                <a:gd name="T35" fmla="*/ 18 h 48"/>
                <a:gd name="T36" fmla="*/ 0 w 4"/>
                <a:gd name="T37" fmla="*/ 18 h 48"/>
                <a:gd name="T38" fmla="*/ 0 w 4"/>
                <a:gd name="T39" fmla="*/ 18 h 48"/>
                <a:gd name="T40" fmla="*/ 1 w 4"/>
                <a:gd name="T41" fmla="*/ 17 h 48"/>
                <a:gd name="T42" fmla="*/ 1 w 4"/>
                <a:gd name="T43" fmla="*/ 17 h 48"/>
                <a:gd name="T44" fmla="*/ 1 w 4"/>
                <a:gd name="T45" fmla="*/ 16 h 48"/>
                <a:gd name="T46" fmla="*/ 1 w 4"/>
                <a:gd name="T47" fmla="*/ 15 h 48"/>
                <a:gd name="T48" fmla="*/ 1 w 4"/>
                <a:gd name="T49" fmla="*/ 15 h 48"/>
                <a:gd name="T50" fmla="*/ 1 w 4"/>
                <a:gd name="T51" fmla="*/ 15 h 48"/>
                <a:gd name="T52" fmla="*/ 1 w 4"/>
                <a:gd name="T53" fmla="*/ 14 h 48"/>
                <a:gd name="T54" fmla="*/ 1 w 4"/>
                <a:gd name="T55" fmla="*/ 14 h 48"/>
                <a:gd name="T56" fmla="*/ 1 w 4"/>
                <a:gd name="T57" fmla="*/ 14 h 48"/>
                <a:gd name="T58" fmla="*/ 1 w 4"/>
                <a:gd name="T59" fmla="*/ 13 h 48"/>
                <a:gd name="T60" fmla="*/ 1 w 4"/>
                <a:gd name="T61" fmla="*/ 13 h 48"/>
                <a:gd name="T62" fmla="*/ 1 w 4"/>
                <a:gd name="T63" fmla="*/ 11 h 48"/>
                <a:gd name="T64" fmla="*/ 1 w 4"/>
                <a:gd name="T65" fmla="*/ 11 h 48"/>
                <a:gd name="T66" fmla="*/ 1 w 4"/>
                <a:gd name="T67" fmla="*/ 11 h 48"/>
                <a:gd name="T68" fmla="*/ 1 w 4"/>
                <a:gd name="T69" fmla="*/ 10 h 48"/>
                <a:gd name="T70" fmla="*/ 1 w 4"/>
                <a:gd name="T71" fmla="*/ 10 h 48"/>
                <a:gd name="T72" fmla="*/ 1 w 4"/>
                <a:gd name="T73" fmla="*/ 10 h 48"/>
                <a:gd name="T74" fmla="*/ 2 w 4"/>
                <a:gd name="T75" fmla="*/ 9 h 48"/>
                <a:gd name="T76" fmla="*/ 2 w 4"/>
                <a:gd name="T77" fmla="*/ 8 h 48"/>
                <a:gd name="T78" fmla="*/ 2 w 4"/>
                <a:gd name="T79" fmla="*/ 8 h 48"/>
                <a:gd name="T80" fmla="*/ 2 w 4"/>
                <a:gd name="T81" fmla="*/ 8 h 48"/>
                <a:gd name="T82" fmla="*/ 2 w 4"/>
                <a:gd name="T83" fmla="*/ 7 h 48"/>
                <a:gd name="T84" fmla="*/ 2 w 4"/>
                <a:gd name="T85" fmla="*/ 7 h 48"/>
                <a:gd name="T86" fmla="*/ 2 w 4"/>
                <a:gd name="T87" fmla="*/ 6 h 48"/>
                <a:gd name="T88" fmla="*/ 2 w 4"/>
                <a:gd name="T89" fmla="*/ 5 h 48"/>
                <a:gd name="T90" fmla="*/ 2 w 4"/>
                <a:gd name="T91" fmla="*/ 5 h 48"/>
                <a:gd name="T92" fmla="*/ 2 w 4"/>
                <a:gd name="T93" fmla="*/ 5 h 48"/>
                <a:gd name="T94" fmla="*/ 3 w 4"/>
                <a:gd name="T95" fmla="*/ 4 h 48"/>
                <a:gd name="T96" fmla="*/ 3 w 4"/>
                <a:gd name="T97" fmla="*/ 4 h 48"/>
                <a:gd name="T98" fmla="*/ 3 w 4"/>
                <a:gd name="T99" fmla="*/ 4 h 48"/>
                <a:gd name="T100" fmla="*/ 3 w 4"/>
                <a:gd name="T101" fmla="*/ 3 h 48"/>
                <a:gd name="T102" fmla="*/ 3 w 4"/>
                <a:gd name="T103" fmla="*/ 3 h 48"/>
                <a:gd name="T104" fmla="*/ 3 w 4"/>
                <a:gd name="T105" fmla="*/ 3 h 48"/>
                <a:gd name="T106" fmla="*/ 3 w 4"/>
                <a:gd name="T107" fmla="*/ 2 h 48"/>
                <a:gd name="T108" fmla="*/ 3 w 4"/>
                <a:gd name="T109" fmla="*/ 2 h 48"/>
                <a:gd name="T110" fmla="*/ 3 w 4"/>
                <a:gd name="T111" fmla="*/ 1 h 48"/>
                <a:gd name="T112" fmla="*/ 3 w 4"/>
                <a:gd name="T113" fmla="*/ 1 h 48"/>
                <a:gd name="T114" fmla="*/ 4 w 4"/>
                <a:gd name="T115" fmla="*/ 1 h 48"/>
                <a:gd name="T116" fmla="*/ 4 w 4"/>
                <a:gd name="T1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" h="48">
                  <a:moveTo>
                    <a:pt x="3" y="48"/>
                  </a:move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moveTo>
                    <a:pt x="3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moveTo>
                    <a:pt x="2" y="47"/>
                  </a:move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2" y="47"/>
                  </a:cubicBezTo>
                  <a:moveTo>
                    <a:pt x="2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2" y="47"/>
                    <a:pt x="2" y="47"/>
                    <a:pt x="2" y="47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6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6"/>
                  </a:cubicBezTo>
                  <a:moveTo>
                    <a:pt x="2" y="45"/>
                  </a:moveTo>
                  <a:cubicBezTo>
                    <a:pt x="2" y="46"/>
                    <a:pt x="2" y="46"/>
                    <a:pt x="2" y="46"/>
                  </a:cubicBezTo>
                  <a:cubicBezTo>
                    <a:pt x="2" y="46"/>
                    <a:pt x="2" y="46"/>
                    <a:pt x="2" y="45"/>
                  </a:cubicBezTo>
                  <a:moveTo>
                    <a:pt x="0" y="23"/>
                  </a:moveTo>
                  <a:cubicBezTo>
                    <a:pt x="0" y="31"/>
                    <a:pt x="1" y="38"/>
                    <a:pt x="2" y="45"/>
                  </a:cubicBezTo>
                  <a:cubicBezTo>
                    <a:pt x="1" y="38"/>
                    <a:pt x="0" y="31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2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20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7"/>
                  </a:moveTo>
                  <a:cubicBezTo>
                    <a:pt x="1" y="17"/>
                    <a:pt x="0" y="17"/>
                    <a:pt x="0" y="17"/>
                  </a:cubicBezTo>
                  <a:cubicBezTo>
                    <a:pt x="0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6"/>
                    <a:pt x="1" y="17"/>
                    <a:pt x="1" y="17"/>
                  </a:cubicBezTo>
                  <a:cubicBezTo>
                    <a:pt x="1" y="17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3"/>
                    <a:pt x="1" y="13"/>
                  </a:cubicBezTo>
                  <a:cubicBezTo>
                    <a:pt x="1" y="13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" y="9"/>
                  </a:moveTo>
                  <a:cubicBezTo>
                    <a:pt x="2" y="10"/>
                    <a:pt x="1" y="10"/>
                    <a:pt x="1" y="10"/>
                  </a:cubicBezTo>
                  <a:cubicBezTo>
                    <a:pt x="1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6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4"/>
                    <a:pt x="3" y="4"/>
                  </a:cubicBezTo>
                  <a:cubicBezTo>
                    <a:pt x="3" y="4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" y="1"/>
                  </a:moveTo>
                  <a:cubicBezTo>
                    <a:pt x="3" y="1"/>
                    <a:pt x="3" y="2"/>
                    <a:pt x="3" y="2"/>
                  </a:cubicBezTo>
                  <a:cubicBezTo>
                    <a:pt x="3" y="2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711258" y="5337249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54"/>
              <a:endParaRPr lang="en-GB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685858" y="5238824"/>
              <a:ext cx="150682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354"/>
              <a:r>
                <a:rPr lang="en-US" altLang="en-US" sz="2100" b="1" dirty="0">
                  <a:solidFill>
                    <a:srgbClr val="FF9936"/>
                  </a:solidFill>
                  <a:latin typeface="Raleway" panose="020B0003030101060003" pitchFamily="34" charset="0"/>
                  <a:cs typeface="Arial"/>
                  <a:sym typeface="Arial"/>
                </a:rPr>
                <a:t>3</a:t>
              </a:r>
              <a:endParaRPr lang="en-US" altLang="en-US" dirty="0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9"/>
            <a:ext cx="273051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6" y="4104079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6" y="1302141"/>
            <a:ext cx="377825" cy="323851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40" y="1218005"/>
            <a:ext cx="379413" cy="325439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30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9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7" y="1176730"/>
            <a:ext cx="379413" cy="325439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4" y="1371992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5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1" y="1611703"/>
            <a:ext cx="363539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354"/>
            <a:endParaRPr lang="en-GB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54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2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5776132" y="2380055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5977387" y="1057521"/>
            <a:ext cx="5892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40">
              <a:buClr>
                <a:srgbClr val="000000"/>
              </a:buClr>
            </a:pP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Thảo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luận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ghi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câu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trả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lời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bảng</a:t>
            </a:r>
            <a:r>
              <a:rPr lang="en-US" sz="4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nhóm</a:t>
            </a:r>
            <a:endParaRPr lang="en-US" sz="44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0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944" y="2293276"/>
            <a:ext cx="10643615" cy="3046988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vào ngăn đá của tủ lạnh vài giờ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 ta thấy nước đông thành đá. Đây là hiện tượng đông đặc.</a:t>
            </a:r>
            <a:endParaRPr lang="en-US" sz="32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 khay nước đá ra bên ngoài một thời gian</a:t>
            </a:r>
            <a:r>
              <a:rPr lang="en-US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</a:t>
            </a:r>
            <a:r>
              <a:rPr lang="vi-VN" sz="32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trong khay dần dần bị tan chảy thành nước ở thể lỏng. Hiện tượng này gọi là hiện tượng nóng chảy.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C425CD-58AC-5F93-DEBC-37C7E72E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34" y="822890"/>
            <a:ext cx="355427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21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1B59AA-DF63-60B7-2060-35BCB01E2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031" y="999363"/>
            <a:ext cx="857250" cy="781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DA54F2-8828-F9D5-328C-33D9FFCB1913}"/>
              </a:ext>
            </a:extLst>
          </p:cNvPr>
          <p:cNvSpPr txBox="1"/>
          <p:nvPr/>
        </p:nvSpPr>
        <p:spPr>
          <a:xfrm>
            <a:off x="1380744" y="1024128"/>
            <a:ext cx="9912096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1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920E8B-F158-3517-CF91-2CC1859BEB91}"/>
              </a:ext>
            </a:extLst>
          </p:cNvPr>
          <p:cNvSpPr txBox="1"/>
          <p:nvPr/>
        </p:nvSpPr>
        <p:spPr>
          <a:xfrm>
            <a:off x="1307592" y="1837944"/>
            <a:ext cx="2624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09E23C-FA2F-999D-886D-2D077DCDE013}"/>
              </a:ext>
            </a:extLst>
          </p:cNvPr>
          <p:cNvSpPr txBox="1"/>
          <p:nvPr/>
        </p:nvSpPr>
        <p:spPr>
          <a:xfrm>
            <a:off x="667512" y="2606040"/>
            <a:ext cx="3913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6167F5-DB71-E690-5DC2-29DF321B4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9313" y="2295144"/>
            <a:ext cx="1863431" cy="1276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BAC305-B6EE-F2D7-F86E-F2C52AB312E6}"/>
              </a:ext>
            </a:extLst>
          </p:cNvPr>
          <p:cNvSpPr txBox="1"/>
          <p:nvPr/>
        </p:nvSpPr>
        <p:spPr>
          <a:xfrm>
            <a:off x="548640" y="3730752"/>
            <a:ext cx="8403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Rót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3a),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98697F-0189-8D59-C877-110131B6DE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6001" y="2862072"/>
            <a:ext cx="2654016" cy="18263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817B-15D2-1F23-2432-8F1C4086EDC1}"/>
              </a:ext>
            </a:extLst>
          </p:cNvPr>
          <p:cNvSpPr txBox="1"/>
          <p:nvPr/>
        </p:nvSpPr>
        <p:spPr>
          <a:xfrm>
            <a:off x="493776" y="4956048"/>
            <a:ext cx="8375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Úp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nhấc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3b).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đĩa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11A65C-A681-AF09-A073-7D17BE6FC8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6743" y="4761738"/>
            <a:ext cx="2387537" cy="176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88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4779523" y="-384611"/>
            <a:ext cx="685082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375155">
              <a:off x="6223823" y="1795597"/>
              <a:ext cx="5419725" cy="397031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tượng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quan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: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Cho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biết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có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tồn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tại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ở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nào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</a:p>
            <a:p>
              <a:pPr marL="457200" marR="0" lvl="0" indent="-45720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ỉ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sự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chuyển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thể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của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nước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đã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xảy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ra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trong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mỗi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hình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B07949D-F433-E255-D4ED-8CF4B7D4E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613" y="1412643"/>
            <a:ext cx="2933700" cy="4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46;p51">
            <a:extLst>
              <a:ext uri="{FF2B5EF4-FFF2-40B4-BE49-F238E27FC236}">
                <a16:creationId xmlns:a16="http://schemas.microsoft.com/office/drawing/2014/main" id="{7E7FE15A-F642-6364-C12D-741E74FD28C9}"/>
              </a:ext>
            </a:extLst>
          </p:cNvPr>
          <p:cNvSpPr/>
          <p:nvPr/>
        </p:nvSpPr>
        <p:spPr>
          <a:xfrm flipH="1">
            <a:off x="996592" y="955497"/>
            <a:ext cx="7947706" cy="3493840"/>
          </a:xfrm>
          <a:custGeom>
            <a:avLst/>
            <a:gdLst>
              <a:gd name="connsiteX0" fmla="*/ 5053490 w 7947706"/>
              <a:gd name="connsiteY0" fmla="*/ 274 h 3493840"/>
              <a:gd name="connsiteX1" fmla="*/ 4282115 w 7947706"/>
              <a:gd name="connsiteY1" fmla="*/ 23314 h 3493840"/>
              <a:gd name="connsiteX2" fmla="*/ 970810 w 7947706"/>
              <a:gd name="connsiteY2" fmla="*/ 183222 h 3493840"/>
              <a:gd name="connsiteX3" fmla="*/ 876366 w 7947706"/>
              <a:gd name="connsiteY3" fmla="*/ 2744768 h 3493840"/>
              <a:gd name="connsiteX4" fmla="*/ 1866833 w 7947706"/>
              <a:gd name="connsiteY4" fmla="*/ 2868470 h 3493840"/>
              <a:gd name="connsiteX5" fmla="*/ 2447402 w 7947706"/>
              <a:gd name="connsiteY5" fmla="*/ 2853659 h 3493840"/>
              <a:gd name="connsiteX6" fmla="*/ 2630538 w 7947706"/>
              <a:gd name="connsiteY6" fmla="*/ 3465862 h 3493840"/>
              <a:gd name="connsiteX7" fmla="*/ 2679438 w 7947706"/>
              <a:gd name="connsiteY7" fmla="*/ 3493840 h 3493840"/>
              <a:gd name="connsiteX8" fmla="*/ 4330536 w 7947706"/>
              <a:gd name="connsiteY8" fmla="*/ 2807579 h 3493840"/>
              <a:gd name="connsiteX9" fmla="*/ 7512399 w 7947706"/>
              <a:gd name="connsiteY9" fmla="*/ 2511077 h 3493840"/>
              <a:gd name="connsiteX10" fmla="*/ 7455349 w 7947706"/>
              <a:gd name="connsiteY10" fmla="*/ 393050 h 3493840"/>
              <a:gd name="connsiteX11" fmla="*/ 5053490 w 7947706"/>
              <a:gd name="connsiteY11" fmla="*/ 274 h 3493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947706" h="3493840" fill="none" extrusionOk="0">
                <a:moveTo>
                  <a:pt x="5053490" y="274"/>
                </a:moveTo>
                <a:cubicBezTo>
                  <a:pt x="4603323" y="274"/>
                  <a:pt x="4282114" y="23314"/>
                  <a:pt x="4282115" y="23314"/>
                </a:cubicBezTo>
                <a:cubicBezTo>
                  <a:pt x="4322464" y="-32647"/>
                  <a:pt x="1251424" y="84216"/>
                  <a:pt x="970810" y="183222"/>
                </a:cubicBezTo>
                <a:cubicBezTo>
                  <a:pt x="30441" y="477257"/>
                  <a:pt x="663395" y="2568277"/>
                  <a:pt x="876366" y="2744768"/>
                </a:cubicBezTo>
                <a:cubicBezTo>
                  <a:pt x="987325" y="2844792"/>
                  <a:pt x="1430059" y="2869775"/>
                  <a:pt x="1866833" y="2868470"/>
                </a:cubicBezTo>
                <a:cubicBezTo>
                  <a:pt x="2181807" y="2868470"/>
                  <a:pt x="2447402" y="2853659"/>
                  <a:pt x="2447402" y="2853659"/>
                </a:cubicBezTo>
                <a:cubicBezTo>
                  <a:pt x="2448041" y="2831125"/>
                  <a:pt x="2616886" y="3292027"/>
                  <a:pt x="2630538" y="3465862"/>
                </a:cubicBezTo>
                <a:cubicBezTo>
                  <a:pt x="2630997" y="3489142"/>
                  <a:pt x="2650998" y="3493957"/>
                  <a:pt x="2679438" y="3493840"/>
                </a:cubicBezTo>
                <a:cubicBezTo>
                  <a:pt x="2952691" y="3490501"/>
                  <a:pt x="4208193" y="2885627"/>
                  <a:pt x="4330536" y="2807579"/>
                </a:cubicBezTo>
                <a:cubicBezTo>
                  <a:pt x="4466724" y="2780244"/>
                  <a:pt x="7276039" y="2833865"/>
                  <a:pt x="7512399" y="2511077"/>
                </a:cubicBezTo>
                <a:cubicBezTo>
                  <a:pt x="7713087" y="2245890"/>
                  <a:pt x="8036391" y="702377"/>
                  <a:pt x="7455349" y="393050"/>
                </a:cubicBezTo>
                <a:cubicBezTo>
                  <a:pt x="6859811" y="61761"/>
                  <a:pt x="5899016" y="-54226"/>
                  <a:pt x="5053490" y="274"/>
                </a:cubicBezTo>
                <a:close/>
              </a:path>
              <a:path w="7947706" h="3493840" stroke="0" extrusionOk="0">
                <a:moveTo>
                  <a:pt x="5053490" y="274"/>
                </a:moveTo>
                <a:cubicBezTo>
                  <a:pt x="4603322" y="274"/>
                  <a:pt x="4282115" y="23314"/>
                  <a:pt x="4282115" y="23314"/>
                </a:cubicBezTo>
                <a:cubicBezTo>
                  <a:pt x="4327740" y="-34341"/>
                  <a:pt x="1321237" y="155459"/>
                  <a:pt x="970810" y="183222"/>
                </a:cubicBezTo>
                <a:cubicBezTo>
                  <a:pt x="-32353" y="479689"/>
                  <a:pt x="665188" y="2580316"/>
                  <a:pt x="876366" y="2744768"/>
                </a:cubicBezTo>
                <a:cubicBezTo>
                  <a:pt x="1057562" y="2817617"/>
                  <a:pt x="1450905" y="2839060"/>
                  <a:pt x="1866833" y="2868470"/>
                </a:cubicBezTo>
                <a:cubicBezTo>
                  <a:pt x="2181808" y="2868470"/>
                  <a:pt x="2447401" y="2853659"/>
                  <a:pt x="2447402" y="2853659"/>
                </a:cubicBezTo>
                <a:cubicBezTo>
                  <a:pt x="2426857" y="2871595"/>
                  <a:pt x="2608489" y="3281044"/>
                  <a:pt x="2630538" y="3465862"/>
                </a:cubicBezTo>
                <a:cubicBezTo>
                  <a:pt x="2631850" y="3481096"/>
                  <a:pt x="2648104" y="3491995"/>
                  <a:pt x="2679438" y="3493840"/>
                </a:cubicBezTo>
                <a:cubicBezTo>
                  <a:pt x="2948968" y="3468524"/>
                  <a:pt x="4242700" y="2855669"/>
                  <a:pt x="4330536" y="2807579"/>
                </a:cubicBezTo>
                <a:cubicBezTo>
                  <a:pt x="4480372" y="2669749"/>
                  <a:pt x="7271099" y="2797502"/>
                  <a:pt x="7512399" y="2511077"/>
                </a:cubicBezTo>
                <a:cubicBezTo>
                  <a:pt x="7678508" y="2029450"/>
                  <a:pt x="7945739" y="650386"/>
                  <a:pt x="7455349" y="393050"/>
                </a:cubicBezTo>
                <a:cubicBezTo>
                  <a:pt x="6791588" y="130581"/>
                  <a:pt x="5755474" y="-114802"/>
                  <a:pt x="5053490" y="274"/>
                </a:cubicBez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sd="289962170"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12738" extrusionOk="0">
                        <a:moveTo>
                          <a:pt x="10541" y="1"/>
                        </a:moveTo>
                        <a:cubicBezTo>
                          <a:pt x="9602" y="1"/>
                          <a:pt x="8932" y="85"/>
                          <a:pt x="8932" y="85"/>
                        </a:cubicBezTo>
                        <a:cubicBezTo>
                          <a:pt x="8932" y="85"/>
                          <a:pt x="2669" y="355"/>
                          <a:pt x="2025" y="668"/>
                        </a:cubicBezTo>
                        <a:cubicBezTo>
                          <a:pt x="0" y="1662"/>
                          <a:pt x="1329" y="9341"/>
                          <a:pt x="1828" y="10007"/>
                        </a:cubicBezTo>
                        <a:cubicBezTo>
                          <a:pt x="2106" y="10376"/>
                          <a:pt x="3080" y="10458"/>
                          <a:pt x="3894" y="10458"/>
                        </a:cubicBezTo>
                        <a:cubicBezTo>
                          <a:pt x="4551" y="10458"/>
                          <a:pt x="5105" y="10404"/>
                          <a:pt x="5105" y="10404"/>
                        </a:cubicBezTo>
                        <a:cubicBezTo>
                          <a:pt x="5105" y="10404"/>
                          <a:pt x="5487" y="11969"/>
                          <a:pt x="5487" y="12636"/>
                        </a:cubicBezTo>
                        <a:cubicBezTo>
                          <a:pt x="5487" y="12706"/>
                          <a:pt x="5523" y="12738"/>
                          <a:pt x="5589" y="12738"/>
                        </a:cubicBezTo>
                        <a:cubicBezTo>
                          <a:pt x="6146" y="12738"/>
                          <a:pt x="8808" y="10458"/>
                          <a:pt x="9033" y="10236"/>
                        </a:cubicBezTo>
                        <a:cubicBezTo>
                          <a:pt x="9281" y="9985"/>
                          <a:pt x="15255" y="10487"/>
                          <a:pt x="15670" y="9155"/>
                        </a:cubicBezTo>
                        <a:cubicBezTo>
                          <a:pt x="16086" y="7826"/>
                          <a:pt x="16577" y="2459"/>
                          <a:pt x="15551" y="1433"/>
                        </a:cubicBezTo>
                        <a:cubicBezTo>
                          <a:pt x="14347" y="229"/>
                          <a:pt x="12082" y="1"/>
                          <a:pt x="10541" y="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7049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660AF1-9081-2E48-423B-BEAACA8A2FFD}"/>
              </a:ext>
            </a:extLst>
          </p:cNvPr>
          <p:cNvSpPr txBox="1"/>
          <p:nvPr/>
        </p:nvSpPr>
        <p:spPr>
          <a:xfrm>
            <a:off x="1315720" y="1565025"/>
            <a:ext cx="71386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Quan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sát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thí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nghiệm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và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trả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lời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câu</a:t>
            </a:r>
            <a:r>
              <a:rPr lang="en-US" sz="4800" b="1" noProof="0" dirty="0">
                <a:solidFill>
                  <a:srgbClr val="002060"/>
                </a:solidFill>
                <a:latin typeface="Arial"/>
              </a:rPr>
              <a:t> </a:t>
            </a:r>
            <a:r>
              <a:rPr lang="en-US" sz="4800" b="1" noProof="0" dirty="0" err="1">
                <a:solidFill>
                  <a:srgbClr val="002060"/>
                </a:solidFill>
                <a:latin typeface="Arial"/>
              </a:rPr>
              <a:t>hỏi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7" name="图片 12">
            <a:extLst>
              <a:ext uri="{FF2B5EF4-FFF2-40B4-BE49-F238E27FC236}">
                <a16:creationId xmlns:a16="http://schemas.microsoft.com/office/drawing/2014/main" id="{1998CE32-FC02-77C1-6D91-1F2AEFF543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6688005" y="2829194"/>
            <a:ext cx="3433272" cy="3949119"/>
          </a:xfrm>
          <a:prstGeom prst="rect">
            <a:avLst/>
          </a:prstGeom>
        </p:spPr>
      </p:pic>
      <p:pic>
        <p:nvPicPr>
          <p:cNvPr id="8" name="图片 13">
            <a:extLst>
              <a:ext uri="{FF2B5EF4-FFF2-40B4-BE49-F238E27FC236}">
                <a16:creationId xmlns:a16="http://schemas.microsoft.com/office/drawing/2014/main" id="{5F5E6E84-EDFD-25F7-99FF-04BC4F95EB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9178482" y="3040697"/>
            <a:ext cx="3461637" cy="3949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84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6C662D0-8CF2-1705-E59F-C0245481295C}"/>
              </a:ext>
            </a:extLst>
          </p:cNvPr>
          <p:cNvGrpSpPr/>
          <p:nvPr/>
        </p:nvGrpSpPr>
        <p:grpSpPr>
          <a:xfrm>
            <a:off x="1736333" y="2177293"/>
            <a:ext cx="7818635" cy="3686590"/>
            <a:chOff x="4897820" y="420413"/>
            <a:chExt cx="7078713" cy="368659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4C0BDAE-770C-484E-3FBD-F0BC4EB4F574}"/>
                </a:ext>
              </a:extLst>
            </p:cNvPr>
            <p:cNvSpPr/>
            <p:nvPr/>
          </p:nvSpPr>
          <p:spPr>
            <a:xfrm>
              <a:off x="4897820" y="420413"/>
              <a:ext cx="7078713" cy="3606434"/>
            </a:xfrm>
            <a:custGeom>
              <a:avLst/>
              <a:gdLst>
                <a:gd name="connsiteX0" fmla="*/ 0 w 7078713"/>
                <a:gd name="connsiteY0" fmla="*/ 601084 h 3606434"/>
                <a:gd name="connsiteX1" fmla="*/ 601084 w 7078713"/>
                <a:gd name="connsiteY1" fmla="*/ 0 h 3606434"/>
                <a:gd name="connsiteX2" fmla="*/ 1371564 w 7078713"/>
                <a:gd name="connsiteY2" fmla="*/ 0 h 3606434"/>
                <a:gd name="connsiteX3" fmla="*/ 2142045 w 7078713"/>
                <a:gd name="connsiteY3" fmla="*/ 0 h 3606434"/>
                <a:gd name="connsiteX4" fmla="*/ 2618698 w 7078713"/>
                <a:gd name="connsiteY4" fmla="*/ 0 h 3606434"/>
                <a:gd name="connsiteX5" fmla="*/ 3330413 w 7078713"/>
                <a:gd name="connsiteY5" fmla="*/ 0 h 3606434"/>
                <a:gd name="connsiteX6" fmla="*/ 3924597 w 7078713"/>
                <a:gd name="connsiteY6" fmla="*/ 0 h 3606434"/>
                <a:gd name="connsiteX7" fmla="*/ 4636312 w 7078713"/>
                <a:gd name="connsiteY7" fmla="*/ 0 h 3606434"/>
                <a:gd name="connsiteX8" fmla="*/ 5230496 w 7078713"/>
                <a:gd name="connsiteY8" fmla="*/ 0 h 3606434"/>
                <a:gd name="connsiteX9" fmla="*/ 5824680 w 7078713"/>
                <a:gd name="connsiteY9" fmla="*/ 0 h 3606434"/>
                <a:gd name="connsiteX10" fmla="*/ 6477629 w 7078713"/>
                <a:gd name="connsiteY10" fmla="*/ 0 h 3606434"/>
                <a:gd name="connsiteX11" fmla="*/ 7078713 w 7078713"/>
                <a:gd name="connsiteY11" fmla="*/ 601084 h 3606434"/>
                <a:gd name="connsiteX12" fmla="*/ 7078713 w 7078713"/>
                <a:gd name="connsiteY12" fmla="*/ 1154065 h 3606434"/>
                <a:gd name="connsiteX13" fmla="*/ 7078713 w 7078713"/>
                <a:gd name="connsiteY13" fmla="*/ 1779174 h 3606434"/>
                <a:gd name="connsiteX14" fmla="*/ 7078713 w 7078713"/>
                <a:gd name="connsiteY14" fmla="*/ 2428326 h 3606434"/>
                <a:gd name="connsiteX15" fmla="*/ 7078713 w 7078713"/>
                <a:gd name="connsiteY15" fmla="*/ 3005350 h 3606434"/>
                <a:gd name="connsiteX16" fmla="*/ 6477629 w 7078713"/>
                <a:gd name="connsiteY16" fmla="*/ 3606434 h 3606434"/>
                <a:gd name="connsiteX17" fmla="*/ 5942210 w 7078713"/>
                <a:gd name="connsiteY17" fmla="*/ 3606434 h 3606434"/>
                <a:gd name="connsiteX18" fmla="*/ 5230496 w 7078713"/>
                <a:gd name="connsiteY18" fmla="*/ 3606434 h 3606434"/>
                <a:gd name="connsiteX19" fmla="*/ 4577546 w 7078713"/>
                <a:gd name="connsiteY19" fmla="*/ 3606434 h 3606434"/>
                <a:gd name="connsiteX20" fmla="*/ 3865831 w 7078713"/>
                <a:gd name="connsiteY20" fmla="*/ 3606434 h 3606434"/>
                <a:gd name="connsiteX21" fmla="*/ 3212882 w 7078713"/>
                <a:gd name="connsiteY21" fmla="*/ 3606434 h 3606434"/>
                <a:gd name="connsiteX22" fmla="*/ 2442401 w 7078713"/>
                <a:gd name="connsiteY22" fmla="*/ 3606434 h 3606434"/>
                <a:gd name="connsiteX23" fmla="*/ 1730687 w 7078713"/>
                <a:gd name="connsiteY23" fmla="*/ 3606434 h 3606434"/>
                <a:gd name="connsiteX24" fmla="*/ 1195268 w 7078713"/>
                <a:gd name="connsiteY24" fmla="*/ 3606434 h 3606434"/>
                <a:gd name="connsiteX25" fmla="*/ 601084 w 7078713"/>
                <a:gd name="connsiteY25" fmla="*/ 3606434 h 3606434"/>
                <a:gd name="connsiteX26" fmla="*/ 0 w 7078713"/>
                <a:gd name="connsiteY26" fmla="*/ 3005350 h 3606434"/>
                <a:gd name="connsiteX27" fmla="*/ 0 w 7078713"/>
                <a:gd name="connsiteY27" fmla="*/ 2356198 h 3606434"/>
                <a:gd name="connsiteX28" fmla="*/ 0 w 7078713"/>
                <a:gd name="connsiteY28" fmla="*/ 1803217 h 3606434"/>
                <a:gd name="connsiteX29" fmla="*/ 0 w 7078713"/>
                <a:gd name="connsiteY29" fmla="*/ 1202151 h 3606434"/>
                <a:gd name="connsiteX30" fmla="*/ 0 w 7078713"/>
                <a:gd name="connsiteY30" fmla="*/ 601084 h 3606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078713" h="3606434" fill="none" extrusionOk="0">
                  <a:moveTo>
                    <a:pt x="0" y="601084"/>
                  </a:moveTo>
                  <a:cubicBezTo>
                    <a:pt x="17783" y="263740"/>
                    <a:pt x="337748" y="-19206"/>
                    <a:pt x="601084" y="0"/>
                  </a:cubicBezTo>
                  <a:cubicBezTo>
                    <a:pt x="918613" y="12290"/>
                    <a:pt x="992744" y="-35905"/>
                    <a:pt x="1371564" y="0"/>
                  </a:cubicBezTo>
                  <a:cubicBezTo>
                    <a:pt x="1750384" y="35905"/>
                    <a:pt x="1985459" y="12021"/>
                    <a:pt x="2142045" y="0"/>
                  </a:cubicBezTo>
                  <a:cubicBezTo>
                    <a:pt x="2298631" y="-12021"/>
                    <a:pt x="2415934" y="-1598"/>
                    <a:pt x="2618698" y="0"/>
                  </a:cubicBezTo>
                  <a:cubicBezTo>
                    <a:pt x="2821462" y="1598"/>
                    <a:pt x="2995821" y="-29228"/>
                    <a:pt x="3330413" y="0"/>
                  </a:cubicBezTo>
                  <a:cubicBezTo>
                    <a:pt x="3665006" y="29228"/>
                    <a:pt x="3752082" y="-27494"/>
                    <a:pt x="3924597" y="0"/>
                  </a:cubicBezTo>
                  <a:cubicBezTo>
                    <a:pt x="4097112" y="27494"/>
                    <a:pt x="4320533" y="-4981"/>
                    <a:pt x="4636312" y="0"/>
                  </a:cubicBezTo>
                  <a:cubicBezTo>
                    <a:pt x="4952092" y="4981"/>
                    <a:pt x="5073673" y="20451"/>
                    <a:pt x="5230496" y="0"/>
                  </a:cubicBezTo>
                  <a:cubicBezTo>
                    <a:pt x="5387319" y="-20451"/>
                    <a:pt x="5671508" y="12443"/>
                    <a:pt x="5824680" y="0"/>
                  </a:cubicBezTo>
                  <a:cubicBezTo>
                    <a:pt x="5977852" y="-12443"/>
                    <a:pt x="6316772" y="-8250"/>
                    <a:pt x="6477629" y="0"/>
                  </a:cubicBezTo>
                  <a:cubicBezTo>
                    <a:pt x="6806783" y="-45240"/>
                    <a:pt x="7076223" y="258408"/>
                    <a:pt x="7078713" y="601084"/>
                  </a:cubicBezTo>
                  <a:cubicBezTo>
                    <a:pt x="7054939" y="726796"/>
                    <a:pt x="7062804" y="1009274"/>
                    <a:pt x="7078713" y="1154065"/>
                  </a:cubicBezTo>
                  <a:cubicBezTo>
                    <a:pt x="7094622" y="1298856"/>
                    <a:pt x="7054546" y="1478553"/>
                    <a:pt x="7078713" y="1779174"/>
                  </a:cubicBezTo>
                  <a:cubicBezTo>
                    <a:pt x="7102880" y="2079795"/>
                    <a:pt x="7057280" y="2284881"/>
                    <a:pt x="7078713" y="2428326"/>
                  </a:cubicBezTo>
                  <a:cubicBezTo>
                    <a:pt x="7100146" y="2571771"/>
                    <a:pt x="7090151" y="2818749"/>
                    <a:pt x="7078713" y="3005350"/>
                  </a:cubicBezTo>
                  <a:cubicBezTo>
                    <a:pt x="7125766" y="3350554"/>
                    <a:pt x="6787831" y="3605910"/>
                    <a:pt x="6477629" y="3606434"/>
                  </a:cubicBezTo>
                  <a:cubicBezTo>
                    <a:pt x="6290090" y="3624171"/>
                    <a:pt x="6052210" y="3580065"/>
                    <a:pt x="5942210" y="3606434"/>
                  </a:cubicBezTo>
                  <a:cubicBezTo>
                    <a:pt x="5832210" y="3632803"/>
                    <a:pt x="5474311" y="3588907"/>
                    <a:pt x="5230496" y="3606434"/>
                  </a:cubicBezTo>
                  <a:cubicBezTo>
                    <a:pt x="4986681" y="3623961"/>
                    <a:pt x="4745736" y="3583934"/>
                    <a:pt x="4577546" y="3606434"/>
                  </a:cubicBezTo>
                  <a:cubicBezTo>
                    <a:pt x="4409356" y="3628935"/>
                    <a:pt x="4029955" y="3577917"/>
                    <a:pt x="3865831" y="3606434"/>
                  </a:cubicBezTo>
                  <a:cubicBezTo>
                    <a:pt x="3701707" y="3634951"/>
                    <a:pt x="3374045" y="3627056"/>
                    <a:pt x="3212882" y="3606434"/>
                  </a:cubicBezTo>
                  <a:cubicBezTo>
                    <a:pt x="3051719" y="3585812"/>
                    <a:pt x="2808983" y="3618096"/>
                    <a:pt x="2442401" y="3606434"/>
                  </a:cubicBezTo>
                  <a:cubicBezTo>
                    <a:pt x="2075819" y="3594772"/>
                    <a:pt x="2078572" y="3587480"/>
                    <a:pt x="1730687" y="3606434"/>
                  </a:cubicBezTo>
                  <a:cubicBezTo>
                    <a:pt x="1382802" y="3625388"/>
                    <a:pt x="1302965" y="3585398"/>
                    <a:pt x="1195268" y="3606434"/>
                  </a:cubicBezTo>
                  <a:cubicBezTo>
                    <a:pt x="1087571" y="3627470"/>
                    <a:pt x="721420" y="3610744"/>
                    <a:pt x="601084" y="3606434"/>
                  </a:cubicBezTo>
                  <a:cubicBezTo>
                    <a:pt x="199259" y="3644724"/>
                    <a:pt x="-51198" y="3325977"/>
                    <a:pt x="0" y="3005350"/>
                  </a:cubicBezTo>
                  <a:cubicBezTo>
                    <a:pt x="-9095" y="2864674"/>
                    <a:pt x="25417" y="2649781"/>
                    <a:pt x="0" y="2356198"/>
                  </a:cubicBezTo>
                  <a:cubicBezTo>
                    <a:pt x="-25417" y="2062615"/>
                    <a:pt x="27224" y="1966087"/>
                    <a:pt x="0" y="1803217"/>
                  </a:cubicBezTo>
                  <a:cubicBezTo>
                    <a:pt x="-27224" y="1640347"/>
                    <a:pt x="6108" y="1444771"/>
                    <a:pt x="0" y="1202151"/>
                  </a:cubicBezTo>
                  <a:cubicBezTo>
                    <a:pt x="-6108" y="959531"/>
                    <a:pt x="6398" y="732067"/>
                    <a:pt x="0" y="601084"/>
                  </a:cubicBezTo>
                  <a:close/>
                </a:path>
                <a:path w="7078713" h="3606434" stroke="0" extrusionOk="0">
                  <a:moveTo>
                    <a:pt x="0" y="601084"/>
                  </a:moveTo>
                  <a:cubicBezTo>
                    <a:pt x="19257" y="269555"/>
                    <a:pt x="277226" y="21117"/>
                    <a:pt x="601084" y="0"/>
                  </a:cubicBezTo>
                  <a:cubicBezTo>
                    <a:pt x="842602" y="20138"/>
                    <a:pt x="1120479" y="-28523"/>
                    <a:pt x="1371564" y="0"/>
                  </a:cubicBezTo>
                  <a:cubicBezTo>
                    <a:pt x="1622649" y="28523"/>
                    <a:pt x="1750241" y="-24884"/>
                    <a:pt x="1965748" y="0"/>
                  </a:cubicBezTo>
                  <a:cubicBezTo>
                    <a:pt x="2181255" y="24884"/>
                    <a:pt x="2380563" y="-30356"/>
                    <a:pt x="2618698" y="0"/>
                  </a:cubicBezTo>
                  <a:cubicBezTo>
                    <a:pt x="2856833" y="30356"/>
                    <a:pt x="2999996" y="15733"/>
                    <a:pt x="3330413" y="0"/>
                  </a:cubicBezTo>
                  <a:cubicBezTo>
                    <a:pt x="3660831" y="-15733"/>
                    <a:pt x="3655856" y="-10986"/>
                    <a:pt x="3865831" y="0"/>
                  </a:cubicBezTo>
                  <a:cubicBezTo>
                    <a:pt x="4075806" y="10986"/>
                    <a:pt x="4420787" y="-8873"/>
                    <a:pt x="4636312" y="0"/>
                  </a:cubicBezTo>
                  <a:cubicBezTo>
                    <a:pt x="4851837" y="8873"/>
                    <a:pt x="4971177" y="24875"/>
                    <a:pt x="5230496" y="0"/>
                  </a:cubicBezTo>
                  <a:cubicBezTo>
                    <a:pt x="5489815" y="-24875"/>
                    <a:pt x="5572078" y="23539"/>
                    <a:pt x="5707149" y="0"/>
                  </a:cubicBezTo>
                  <a:cubicBezTo>
                    <a:pt x="5842220" y="-23539"/>
                    <a:pt x="6153526" y="-32356"/>
                    <a:pt x="6477629" y="0"/>
                  </a:cubicBezTo>
                  <a:cubicBezTo>
                    <a:pt x="6804899" y="-16008"/>
                    <a:pt x="7108640" y="201659"/>
                    <a:pt x="7078713" y="601084"/>
                  </a:cubicBezTo>
                  <a:cubicBezTo>
                    <a:pt x="7077669" y="823508"/>
                    <a:pt x="7085159" y="968304"/>
                    <a:pt x="7078713" y="1154065"/>
                  </a:cubicBezTo>
                  <a:cubicBezTo>
                    <a:pt x="7072267" y="1339826"/>
                    <a:pt x="7083345" y="1523174"/>
                    <a:pt x="7078713" y="1683004"/>
                  </a:cubicBezTo>
                  <a:cubicBezTo>
                    <a:pt x="7074081" y="1842834"/>
                    <a:pt x="7060778" y="2001616"/>
                    <a:pt x="7078713" y="2235985"/>
                  </a:cubicBezTo>
                  <a:cubicBezTo>
                    <a:pt x="7096648" y="2470354"/>
                    <a:pt x="7099189" y="2755900"/>
                    <a:pt x="7078713" y="3005350"/>
                  </a:cubicBezTo>
                  <a:cubicBezTo>
                    <a:pt x="7140029" y="3321690"/>
                    <a:pt x="6816643" y="3530128"/>
                    <a:pt x="6477629" y="3606434"/>
                  </a:cubicBezTo>
                  <a:cubicBezTo>
                    <a:pt x="6281531" y="3598670"/>
                    <a:pt x="6156466" y="3614798"/>
                    <a:pt x="5942210" y="3606434"/>
                  </a:cubicBezTo>
                  <a:cubicBezTo>
                    <a:pt x="5727954" y="3598070"/>
                    <a:pt x="5351067" y="3637028"/>
                    <a:pt x="5171730" y="3606434"/>
                  </a:cubicBezTo>
                  <a:cubicBezTo>
                    <a:pt x="4992393" y="3575840"/>
                    <a:pt x="4837122" y="3613221"/>
                    <a:pt x="4636312" y="3606434"/>
                  </a:cubicBezTo>
                  <a:cubicBezTo>
                    <a:pt x="4435502" y="3599647"/>
                    <a:pt x="4307174" y="3585366"/>
                    <a:pt x="4159658" y="3606434"/>
                  </a:cubicBezTo>
                  <a:cubicBezTo>
                    <a:pt x="4012142" y="3627502"/>
                    <a:pt x="3823699" y="3585874"/>
                    <a:pt x="3624240" y="3606434"/>
                  </a:cubicBezTo>
                  <a:cubicBezTo>
                    <a:pt x="3424781" y="3626994"/>
                    <a:pt x="3167545" y="3625268"/>
                    <a:pt x="2912525" y="3606434"/>
                  </a:cubicBezTo>
                  <a:cubicBezTo>
                    <a:pt x="2657505" y="3587600"/>
                    <a:pt x="2500222" y="3634573"/>
                    <a:pt x="2318341" y="3606434"/>
                  </a:cubicBezTo>
                  <a:cubicBezTo>
                    <a:pt x="2136460" y="3578295"/>
                    <a:pt x="1839669" y="3610782"/>
                    <a:pt x="1665392" y="3606434"/>
                  </a:cubicBezTo>
                  <a:cubicBezTo>
                    <a:pt x="1491115" y="3602086"/>
                    <a:pt x="1056298" y="3615773"/>
                    <a:pt x="601084" y="3606434"/>
                  </a:cubicBezTo>
                  <a:cubicBezTo>
                    <a:pt x="255847" y="3611231"/>
                    <a:pt x="-27496" y="3357368"/>
                    <a:pt x="0" y="3005350"/>
                  </a:cubicBezTo>
                  <a:cubicBezTo>
                    <a:pt x="17144" y="2746412"/>
                    <a:pt x="-11604" y="2666867"/>
                    <a:pt x="0" y="2476411"/>
                  </a:cubicBezTo>
                  <a:cubicBezTo>
                    <a:pt x="11604" y="2285955"/>
                    <a:pt x="23388" y="2159232"/>
                    <a:pt x="0" y="1923430"/>
                  </a:cubicBezTo>
                  <a:cubicBezTo>
                    <a:pt x="-23388" y="1687628"/>
                    <a:pt x="-23499" y="1584802"/>
                    <a:pt x="0" y="1394492"/>
                  </a:cubicBezTo>
                  <a:cubicBezTo>
                    <a:pt x="23499" y="1204182"/>
                    <a:pt x="-31679" y="928175"/>
                    <a:pt x="0" y="601084"/>
                  </a:cubicBezTo>
                  <a:close/>
                </a:path>
              </a:pathLst>
            </a:custGeom>
            <a:solidFill>
              <a:srgbClr val="FFC000">
                <a:lumMod val="20000"/>
                <a:lumOff val="80000"/>
              </a:srgbClr>
            </a:solidFill>
            <a:ln w="28575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451908633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F757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E8EB0D5-504E-7EDB-0D77-2B5FCA664459}"/>
                </a:ext>
              </a:extLst>
            </p:cNvPr>
            <p:cNvSpPr txBox="1"/>
            <p:nvPr/>
          </p:nvSpPr>
          <p:spPr>
            <a:xfrm>
              <a:off x="5094650" y="567573"/>
              <a:ext cx="6809475" cy="3539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vi-VN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tồn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rắn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3a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hơi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);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3b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khí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sang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lỏng</a:t>
              </a:r>
              <a:endPara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9770B00-AC59-0A4E-AA99-C666FA25E9E0}"/>
              </a:ext>
            </a:extLst>
          </p:cNvPr>
          <p:cNvSpPr txBox="1"/>
          <p:nvPr/>
        </p:nvSpPr>
        <p:spPr>
          <a:xfrm>
            <a:off x="3226086" y="945223"/>
            <a:ext cx="5373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 LUẬN</a:t>
            </a:r>
          </a:p>
        </p:txBody>
      </p:sp>
      <p:pic>
        <p:nvPicPr>
          <p:cNvPr id="11" name="Picture 2" descr="100+ hình ảnh chibi cô giáo - hinhanhsieudep.net">
            <a:extLst>
              <a:ext uri="{FF2B5EF4-FFF2-40B4-BE49-F238E27FC236}">
                <a16:creationId xmlns:a16="http://schemas.microsoft.com/office/drawing/2014/main" id="{819C183D-EC39-D0BB-92B5-A66893913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9594" y="802354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2D56A3A-6885-F6DD-A3CE-E9BC7F1F8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9251"/>
            <a:ext cx="2365453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674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805" y="79446"/>
            <a:ext cx="10726220" cy="107721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3. 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4,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sau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05" y="1230679"/>
            <a:ext cx="10222787" cy="366107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0732BE-0013-20EA-3203-60032DE6083D}"/>
              </a:ext>
            </a:extLst>
          </p:cNvPr>
          <p:cNvGrpSpPr>
            <a:grpSpLocks/>
          </p:cNvGrpSpPr>
          <p:nvPr/>
        </p:nvGrpSpPr>
        <p:grpSpPr bwMode="auto">
          <a:xfrm>
            <a:off x="205947" y="4928029"/>
            <a:ext cx="11568236" cy="1750174"/>
            <a:chOff x="237067" y="132645"/>
            <a:chExt cx="11567189" cy="1450775"/>
          </a:xfrm>
        </p:grpSpPr>
        <p:sp>
          <p:nvSpPr>
            <p:cNvPr id="19" name="Rectangle: Rounded Corners 28">
              <a:extLst>
                <a:ext uri="{FF2B5EF4-FFF2-40B4-BE49-F238E27FC236}">
                  <a16:creationId xmlns:a16="http://schemas.microsoft.com/office/drawing/2014/main" id="{B35253BF-EE9F-4D57-1B7A-5DE11FDFE2BF}"/>
                </a:ext>
              </a:extLst>
            </p:cNvPr>
            <p:cNvSpPr/>
            <p:nvPr/>
          </p:nvSpPr>
          <p:spPr>
            <a:xfrm>
              <a:off x="597396" y="203734"/>
              <a:ext cx="11206860" cy="1379686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Từ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còn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thiếu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ở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4b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  <a:p>
              <a:pPr marL="909638" indent="-571500" algn="just" eaLnBrk="1" fontAlgn="auto" hangingPunct="1">
                <a:spcBef>
                  <a:spcPts val="0"/>
                </a:spcBef>
                <a:spcAft>
                  <a:spcPts val="0"/>
                </a:spcAft>
                <a:buFontTx/>
                <a:buChar char="-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Hiện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tương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ứng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(1), (2), (3), (4)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mô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tả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sự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thể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nước</a:t>
              </a:r>
              <a:endPara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29">
              <a:extLst>
                <a:ext uri="{FF2B5EF4-FFF2-40B4-BE49-F238E27FC236}">
                  <a16:creationId xmlns:a16="http://schemas.microsoft.com/office/drawing/2014/main" id="{263477FB-395C-4AD2-B6A3-921AFE443F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100+ hình ảnh chibi cô giáo - hinhanhsieudep.net">
            <a:extLst>
              <a:ext uri="{FF2B5EF4-FFF2-40B4-BE49-F238E27FC236}">
                <a16:creationId xmlns:a16="http://schemas.microsoft.com/office/drawing/2014/main" id="{22ACFCE5-E21E-37C0-FCB9-862F537D27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268070" y="500088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Nhóm 52">
            <a:extLst>
              <a:ext uri="{FF2B5EF4-FFF2-40B4-BE49-F238E27FC236}">
                <a16:creationId xmlns:a16="http://schemas.microsoft.com/office/drawing/2014/main" id="{890DD13D-EA42-00F0-F037-F4978C2FF3B0}"/>
              </a:ext>
            </a:extLst>
          </p:cNvPr>
          <p:cNvGrpSpPr/>
          <p:nvPr/>
        </p:nvGrpSpPr>
        <p:grpSpPr>
          <a:xfrm>
            <a:off x="544655" y="718499"/>
            <a:ext cx="7968409" cy="4840837"/>
            <a:chOff x="-2709109" y="150330"/>
            <a:chExt cx="9293463" cy="5102325"/>
          </a:xfrm>
        </p:grpSpPr>
        <p:sp>
          <p:nvSpPr>
            <p:cNvPr id="13" name="Bong bóng Lời nói: Hình bầu dục 53">
              <a:extLst>
                <a:ext uri="{FF2B5EF4-FFF2-40B4-BE49-F238E27FC236}">
                  <a16:creationId xmlns:a16="http://schemas.microsoft.com/office/drawing/2014/main" id="{6B47EB04-CCA4-22C4-FEBC-8B08D1A7D758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55038"/>
                <a:gd name="adj2" fmla="val -27615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4" name="Hộp Văn bản 54">
              <a:extLst>
                <a:ext uri="{FF2B5EF4-FFF2-40B4-BE49-F238E27FC236}">
                  <a16:creationId xmlns:a16="http://schemas.microsoft.com/office/drawing/2014/main" id="{660724D9-137E-3D6B-4EBE-69E100E6E15D}"/>
                </a:ext>
              </a:extLst>
            </p:cNvPr>
            <p:cNvSpPr txBox="1"/>
            <p:nvPr/>
          </p:nvSpPr>
          <p:spPr>
            <a:xfrm>
              <a:off x="-2013733" y="1066739"/>
              <a:ext cx="7902710" cy="360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Cùng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theo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dõi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video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sau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đây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 </a:t>
              </a:r>
              <a:r>
                <a:rPr kumimoji="0" lang="en-US" sz="7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nhé</a:t>
              </a: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3 BoosterNextFYBlack" panose="02000A03000000020004" pitchFamily="2" charset="0"/>
                  <a:cs typeface="Arial"/>
                  <a:sym typeface="Arial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257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F7BDD4-E910-2D58-4A94-C7D279377E2F}"/>
              </a:ext>
            </a:extLst>
          </p:cNvPr>
          <p:cNvGrpSpPr/>
          <p:nvPr/>
        </p:nvGrpSpPr>
        <p:grpSpPr>
          <a:xfrm>
            <a:off x="6325257" y="670043"/>
            <a:ext cx="5482859" cy="5583825"/>
            <a:chOff x="6551289" y="649495"/>
            <a:chExt cx="5482859" cy="5583825"/>
          </a:xfrm>
        </p:grpSpPr>
        <p:pic>
          <p:nvPicPr>
            <p:cNvPr id="4" name="Picture 3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52638252-45B2-D77C-4692-FEBFFFB45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1289" y="649495"/>
              <a:ext cx="5482859" cy="5559009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9BDFA4-35C6-D0FF-02BD-E1BE3A48BA3C}"/>
                </a:ext>
              </a:extLst>
            </p:cNvPr>
            <p:cNvSpPr txBox="1"/>
            <p:nvPr/>
          </p:nvSpPr>
          <p:spPr>
            <a:xfrm>
              <a:off x="8167815" y="2717165"/>
              <a:ext cx="2348221" cy="3516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THẢO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LUẬN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NHÓM </a:t>
              </a:r>
            </a:p>
            <a:p>
              <a:pPr algn="ctr">
                <a:lnSpc>
                  <a:spcPct val="120000"/>
                </a:lnSpc>
              </a:pPr>
              <a:r>
                <a:rPr lang="en-US" sz="4800" b="1" dirty="0">
                  <a:ln w="6600">
                    <a:solidFill>
                      <a:srgbClr val="002060"/>
                    </a:solidFill>
                    <a:prstDash val="solid"/>
                  </a:ln>
                  <a:solidFill>
                    <a:srgbClr val="CCFFFF"/>
                  </a:solidFill>
                  <a:effectLst>
                    <a:outerShdw dist="38100" dir="2700000" algn="tl" rotWithShape="0">
                      <a:srgbClr val="002060"/>
                    </a:outerShdw>
                  </a:effectLst>
                  <a:latin typeface="UTM Cookies" panose="02040603050506020204" pitchFamily="18" charset="0"/>
                </a:rPr>
                <a:t>BỐN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D0ECF80-7463-78CD-9D6D-7465CC22EC39}"/>
              </a:ext>
            </a:extLst>
          </p:cNvPr>
          <p:cNvGrpSpPr/>
          <p:nvPr/>
        </p:nvGrpSpPr>
        <p:grpSpPr>
          <a:xfrm>
            <a:off x="400692" y="1608516"/>
            <a:ext cx="6102848" cy="3145850"/>
            <a:chOff x="4224761" y="3092560"/>
            <a:chExt cx="7084479" cy="314585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EE3686A-C258-192C-6776-2BE4FD557B01}"/>
                </a:ext>
              </a:extLst>
            </p:cNvPr>
            <p:cNvSpPr/>
            <p:nvPr/>
          </p:nvSpPr>
          <p:spPr>
            <a:xfrm>
              <a:off x="5119266" y="3781253"/>
              <a:ext cx="6189974" cy="2457157"/>
            </a:xfrm>
            <a:custGeom>
              <a:avLst/>
              <a:gdLst>
                <a:gd name="connsiteX0" fmla="*/ 0 w 6189974"/>
                <a:gd name="connsiteY0" fmla="*/ 409534 h 2457157"/>
                <a:gd name="connsiteX1" fmla="*/ 409534 w 6189974"/>
                <a:gd name="connsiteY1" fmla="*/ 0 h 2457157"/>
                <a:gd name="connsiteX2" fmla="*/ 5780440 w 6189974"/>
                <a:gd name="connsiteY2" fmla="*/ 0 h 2457157"/>
                <a:gd name="connsiteX3" fmla="*/ 6189974 w 6189974"/>
                <a:gd name="connsiteY3" fmla="*/ 409534 h 2457157"/>
                <a:gd name="connsiteX4" fmla="*/ 6189974 w 6189974"/>
                <a:gd name="connsiteY4" fmla="*/ 2047623 h 2457157"/>
                <a:gd name="connsiteX5" fmla="*/ 5780440 w 6189974"/>
                <a:gd name="connsiteY5" fmla="*/ 2457157 h 2457157"/>
                <a:gd name="connsiteX6" fmla="*/ 409534 w 6189974"/>
                <a:gd name="connsiteY6" fmla="*/ 2457157 h 2457157"/>
                <a:gd name="connsiteX7" fmla="*/ 0 w 6189974"/>
                <a:gd name="connsiteY7" fmla="*/ 2047623 h 2457157"/>
                <a:gd name="connsiteX8" fmla="*/ 0 w 6189974"/>
                <a:gd name="connsiteY8" fmla="*/ 409534 h 245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9974" h="2457157" fill="none" extrusionOk="0">
                  <a:moveTo>
                    <a:pt x="0" y="409534"/>
                  </a:moveTo>
                  <a:cubicBezTo>
                    <a:pt x="-33468" y="169358"/>
                    <a:pt x="194877" y="13115"/>
                    <a:pt x="409534" y="0"/>
                  </a:cubicBezTo>
                  <a:cubicBezTo>
                    <a:pt x="2026750" y="-61902"/>
                    <a:pt x="3723905" y="-101778"/>
                    <a:pt x="5780440" y="0"/>
                  </a:cubicBezTo>
                  <a:cubicBezTo>
                    <a:pt x="5989753" y="-5288"/>
                    <a:pt x="6208962" y="158051"/>
                    <a:pt x="6189974" y="409534"/>
                  </a:cubicBezTo>
                  <a:cubicBezTo>
                    <a:pt x="6320391" y="1124147"/>
                    <a:pt x="6313065" y="1547036"/>
                    <a:pt x="6189974" y="2047623"/>
                  </a:cubicBezTo>
                  <a:cubicBezTo>
                    <a:pt x="6182862" y="2270320"/>
                    <a:pt x="5998565" y="2419930"/>
                    <a:pt x="5780440" y="2457157"/>
                  </a:cubicBezTo>
                  <a:cubicBezTo>
                    <a:pt x="4991524" y="2314765"/>
                    <a:pt x="2985351" y="2568258"/>
                    <a:pt x="409534" y="2457157"/>
                  </a:cubicBezTo>
                  <a:cubicBezTo>
                    <a:pt x="150316" y="2473688"/>
                    <a:pt x="-6435" y="2303141"/>
                    <a:pt x="0" y="2047623"/>
                  </a:cubicBezTo>
                  <a:cubicBezTo>
                    <a:pt x="-49754" y="1263813"/>
                    <a:pt x="42839" y="733029"/>
                    <a:pt x="0" y="409534"/>
                  </a:cubicBezTo>
                  <a:close/>
                </a:path>
                <a:path w="6189974" h="2457157" stroke="0" extrusionOk="0">
                  <a:moveTo>
                    <a:pt x="0" y="409534"/>
                  </a:moveTo>
                  <a:cubicBezTo>
                    <a:pt x="-23777" y="151931"/>
                    <a:pt x="164257" y="-31945"/>
                    <a:pt x="409534" y="0"/>
                  </a:cubicBezTo>
                  <a:cubicBezTo>
                    <a:pt x="1642074" y="-164947"/>
                    <a:pt x="3301264" y="-52288"/>
                    <a:pt x="5780440" y="0"/>
                  </a:cubicBezTo>
                  <a:cubicBezTo>
                    <a:pt x="6005827" y="-12398"/>
                    <a:pt x="6184556" y="184222"/>
                    <a:pt x="6189974" y="409534"/>
                  </a:cubicBezTo>
                  <a:cubicBezTo>
                    <a:pt x="6150621" y="797154"/>
                    <a:pt x="6264731" y="1392519"/>
                    <a:pt x="6189974" y="2047623"/>
                  </a:cubicBezTo>
                  <a:cubicBezTo>
                    <a:pt x="6192359" y="2276882"/>
                    <a:pt x="5996717" y="2439138"/>
                    <a:pt x="5780440" y="2457157"/>
                  </a:cubicBezTo>
                  <a:cubicBezTo>
                    <a:pt x="3163582" y="2615698"/>
                    <a:pt x="2020346" y="2315321"/>
                    <a:pt x="409534" y="2457157"/>
                  </a:cubicBezTo>
                  <a:cubicBezTo>
                    <a:pt x="181514" y="2489492"/>
                    <a:pt x="29870" y="2263416"/>
                    <a:pt x="0" y="2047623"/>
                  </a:cubicBezTo>
                  <a:cubicBezTo>
                    <a:pt x="110311" y="1286626"/>
                    <a:pt x="97633" y="1129666"/>
                    <a:pt x="0" y="409534"/>
                  </a:cubicBezTo>
                  <a:close/>
                </a:path>
              </a:pathLst>
            </a:custGeom>
            <a:solidFill>
              <a:srgbClr val="FFFFCC"/>
            </a:solidFill>
            <a:ln w="57150">
              <a:solidFill>
                <a:srgbClr val="CC6600"/>
              </a:solidFill>
              <a:extLst>
                <a:ext uri="{C807C97D-BFC1-408E-A445-0C87EB9F89A2}">
                  <ask:lineSketchStyleProps xmlns:ask="http://schemas.microsoft.com/office/drawing/2018/sketchyshapes" sd="98301656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Trả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lời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câu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hỏi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ghi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kết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quả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vào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bảng</a:t>
              </a:r>
              <a:r>
                <a:rPr kumimoji="1" lang="en-US" altLang="zh-CN" sz="4600" b="1" i="1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1" lang="en-US" altLang="zh-CN" sz="4600" b="1" i="1" dirty="0" err="1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nhóm</a:t>
              </a:r>
              <a:endParaRPr kumimoji="1" lang="zh-CN" altLang="en-US" sz="4600" b="1" i="1" dirty="0"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D7BE62D-6363-2937-D00A-94FF17428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4761" y="3092560"/>
              <a:ext cx="1377387" cy="13773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3FC77-1192-6755-A402-C08A0B8620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0431" y="1610823"/>
            <a:ext cx="10222787" cy="366107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5C0894A-1334-0DAB-CC57-35C079655994}"/>
              </a:ext>
            </a:extLst>
          </p:cNvPr>
          <p:cNvSpPr/>
          <p:nvPr/>
        </p:nvSpPr>
        <p:spPr>
          <a:xfrm>
            <a:off x="5219272" y="4253501"/>
            <a:ext cx="1633591" cy="50343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655016-0533-14CF-E258-3686ACC36D92}"/>
              </a:ext>
            </a:extLst>
          </p:cNvPr>
          <p:cNvSpPr txBox="1"/>
          <p:nvPr/>
        </p:nvSpPr>
        <p:spPr>
          <a:xfrm>
            <a:off x="3411020" y="3226086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1DCBEA-B291-4122-8C26-90AFF861848E}"/>
              </a:ext>
            </a:extLst>
          </p:cNvPr>
          <p:cNvSpPr txBox="1"/>
          <p:nvPr/>
        </p:nvSpPr>
        <p:spPr>
          <a:xfrm>
            <a:off x="7479586" y="323636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hơi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D3A875-7B38-1D92-1AE6-C1F3D7BCE6EE}"/>
              </a:ext>
            </a:extLst>
          </p:cNvPr>
          <p:cNvSpPr txBox="1"/>
          <p:nvPr/>
        </p:nvSpPr>
        <p:spPr>
          <a:xfrm>
            <a:off x="7489860" y="4818581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tụ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23849B-7B46-2D21-39FC-56885055ED73}"/>
              </a:ext>
            </a:extLst>
          </p:cNvPr>
          <p:cNvSpPr txBox="1"/>
          <p:nvPr/>
        </p:nvSpPr>
        <p:spPr>
          <a:xfrm>
            <a:off x="3493213" y="4828854"/>
            <a:ext cx="185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667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Calibri" panose="020F0502020204030204" pitchFamily="34" charset="0"/>
                  <a:ea typeface="思源黑体 CN"/>
                  <a:cs typeface="Calibri" panose="020F0502020204030204" pitchFamily="34" charset="0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Calibri" panose="020F0502020204030204" pitchFamily="34" charset="0"/>
                <a:ea typeface="思源黑体 CN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9B7DC-C4DC-79C9-5B84-7BBF2BC4C8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31" y="1018479"/>
            <a:ext cx="838200" cy="75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A0ECAD-F5A9-E2F1-0A30-53CEA86A4059}"/>
              </a:ext>
            </a:extLst>
          </p:cNvPr>
          <p:cNvSpPr txBox="1"/>
          <p:nvPr/>
        </p:nvSpPr>
        <p:spPr>
          <a:xfrm>
            <a:off x="1366462" y="996593"/>
            <a:ext cx="99659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6F1A9B-0FDF-51BD-33CB-22DB53359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97" y="2309621"/>
            <a:ext cx="10835811" cy="298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71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E4FF393B-F3C7-132B-F97F-04616F8BE1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693863"/>
            <a:ext cx="4449762" cy="516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D8E106B1-AD95-DF36-83EB-0745D3844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1857375"/>
            <a:ext cx="1147762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A619E5C3-CC64-20AC-62A3-4C814FB37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857375"/>
            <a:ext cx="1069975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D89D0C62-1B97-81A7-B5D7-4982BC660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817" y="387111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3DFDC722-0A44-DC8F-F640-0F147879F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196" y="3718282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1F8958-3236-4DA0-1189-ED0A925E15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9311" y="307606"/>
            <a:ext cx="10650635" cy="1639966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54491FF-2979-C708-8620-AB9ACD6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87" name="Group 12">
            <a:extLst>
              <a:ext uri="{FF2B5EF4-FFF2-40B4-BE49-F238E27FC236}">
                <a16:creationId xmlns:a16="http://schemas.microsoft.com/office/drawing/2014/main" id="{F91DA36F-2818-08AB-7533-73076C98934E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46AAEC3-A79D-A7ED-7EAE-1EBC67087C6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6392" name="Picture 14">
              <a:extLst>
                <a:ext uri="{FF2B5EF4-FFF2-40B4-BE49-F238E27FC236}">
                  <a16:creationId xmlns:a16="http://schemas.microsoft.com/office/drawing/2014/main" id="{0C3457A7-4438-F5D4-F8C1-75F4D4CE7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49B77980-698F-EB14-7D90-1D9DE266D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52714" y="2216957"/>
            <a:ext cx="3515268" cy="334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E88FEB8-4868-6458-73FC-80EDBD33A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578" y="2214528"/>
            <a:ext cx="914400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CA2CCA4-487B-7119-D06E-4864947875DF}"/>
              </a:ext>
            </a:extLst>
          </p:cNvPr>
          <p:cNvSpPr>
            <a:spLocks/>
          </p:cNvSpPr>
          <p:nvPr/>
        </p:nvSpPr>
        <p:spPr bwMode="auto">
          <a:xfrm>
            <a:off x="5667232" y="5776163"/>
            <a:ext cx="5254197" cy="707886"/>
          </a:xfrm>
          <a:custGeom>
            <a:avLst/>
            <a:gdLst>
              <a:gd name="T0" fmla="*/ 0 w 8253046"/>
              <a:gd name="T1" fmla="*/ 107397 h 646986"/>
              <a:gd name="T2" fmla="*/ 107848 w 8253046"/>
              <a:gd name="T3" fmla="*/ 0 h 646986"/>
              <a:gd name="T4" fmla="*/ 697334 w 8253046"/>
              <a:gd name="T5" fmla="*/ 0 h 646986"/>
              <a:gd name="T6" fmla="*/ 1286820 w 8253046"/>
              <a:gd name="T7" fmla="*/ 0 h 646986"/>
              <a:gd name="T8" fmla="*/ 2117460 w 8253046"/>
              <a:gd name="T9" fmla="*/ 0 h 646986"/>
              <a:gd name="T10" fmla="*/ 2948100 w 8253046"/>
              <a:gd name="T11" fmla="*/ 0 h 646986"/>
              <a:gd name="T12" fmla="*/ 3778741 w 8253046"/>
              <a:gd name="T13" fmla="*/ 0 h 646986"/>
              <a:gd name="T14" fmla="*/ 4528995 w 8253046"/>
              <a:gd name="T15" fmla="*/ 0 h 646986"/>
              <a:gd name="T16" fmla="*/ 4957712 w 8253046"/>
              <a:gd name="T17" fmla="*/ 0 h 646986"/>
              <a:gd name="T18" fmla="*/ 5547201 w 8253046"/>
              <a:gd name="T19" fmla="*/ 0 h 646986"/>
              <a:gd name="T20" fmla="*/ 6217070 w 8253046"/>
              <a:gd name="T21" fmla="*/ 0 h 646986"/>
              <a:gd name="T22" fmla="*/ 6806559 w 8253046"/>
              <a:gd name="T23" fmla="*/ 0 h 646986"/>
              <a:gd name="T24" fmla="*/ 7235276 w 8253046"/>
              <a:gd name="T25" fmla="*/ 0 h 646986"/>
              <a:gd name="T26" fmla="*/ 8146299 w 8253046"/>
              <a:gd name="T27" fmla="*/ 0 h 646986"/>
              <a:gd name="T28" fmla="*/ 8254147 w 8253046"/>
              <a:gd name="T29" fmla="*/ 107397 h 646986"/>
              <a:gd name="T30" fmla="*/ 8254147 w 8253046"/>
              <a:gd name="T31" fmla="*/ 536972 h 646986"/>
              <a:gd name="T32" fmla="*/ 8146299 w 8253046"/>
              <a:gd name="T33" fmla="*/ 644367 h 646986"/>
              <a:gd name="T34" fmla="*/ 7476427 w 8253046"/>
              <a:gd name="T35" fmla="*/ 644367 h 646986"/>
              <a:gd name="T36" fmla="*/ 6967327 w 8253046"/>
              <a:gd name="T37" fmla="*/ 644367 h 646986"/>
              <a:gd name="T38" fmla="*/ 6136687 w 8253046"/>
              <a:gd name="T39" fmla="*/ 644367 h 646986"/>
              <a:gd name="T40" fmla="*/ 5466815 w 8253046"/>
              <a:gd name="T41" fmla="*/ 644367 h 646986"/>
              <a:gd name="T42" fmla="*/ 4796944 w 8253046"/>
              <a:gd name="T43" fmla="*/ 644367 h 646986"/>
              <a:gd name="T44" fmla="*/ 4368226 w 8253046"/>
              <a:gd name="T45" fmla="*/ 644367 h 646986"/>
              <a:gd name="T46" fmla="*/ 3859126 w 8253046"/>
              <a:gd name="T47" fmla="*/ 644367 h 646986"/>
              <a:gd name="T48" fmla="*/ 3430409 w 8253046"/>
              <a:gd name="T49" fmla="*/ 644367 h 646986"/>
              <a:gd name="T50" fmla="*/ 3001689 w 8253046"/>
              <a:gd name="T51" fmla="*/ 644367 h 646986"/>
              <a:gd name="T52" fmla="*/ 2331820 w 8253046"/>
              <a:gd name="T53" fmla="*/ 644367 h 646986"/>
              <a:gd name="T54" fmla="*/ 1661948 w 8253046"/>
              <a:gd name="T55" fmla="*/ 644367 h 646986"/>
              <a:gd name="T56" fmla="*/ 1152845 w 8253046"/>
              <a:gd name="T57" fmla="*/ 644367 h 646986"/>
              <a:gd name="T58" fmla="*/ 107848 w 8253046"/>
              <a:gd name="T59" fmla="*/ 644367 h 646986"/>
              <a:gd name="T60" fmla="*/ 0 w 8253046"/>
              <a:gd name="T61" fmla="*/ 536972 h 646986"/>
              <a:gd name="T62" fmla="*/ 0 w 8253046"/>
              <a:gd name="T63" fmla="*/ 107397 h 64698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8253046"/>
              <a:gd name="T97" fmla="*/ 0 h 646986"/>
              <a:gd name="T98" fmla="*/ 8253046 w 8253046"/>
              <a:gd name="T99" fmla="*/ 646986 h 64698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8253046" h="646986" fill="none" extrusionOk="0">
                <a:moveTo>
                  <a:pt x="0" y="107833"/>
                </a:moveTo>
                <a:cubicBezTo>
                  <a:pt x="-283" y="60608"/>
                  <a:pt x="48024" y="-6535"/>
                  <a:pt x="107833" y="0"/>
                </a:cubicBezTo>
                <a:cubicBezTo>
                  <a:pt x="257763" y="-15504"/>
                  <a:pt x="537122" y="-20503"/>
                  <a:pt x="697241" y="0"/>
                </a:cubicBezTo>
                <a:cubicBezTo>
                  <a:pt x="857360" y="20503"/>
                  <a:pt x="1074070" y="-20745"/>
                  <a:pt x="1286649" y="0"/>
                </a:cubicBezTo>
                <a:cubicBezTo>
                  <a:pt x="1499228" y="20745"/>
                  <a:pt x="1821200" y="-10844"/>
                  <a:pt x="2117178" y="0"/>
                </a:cubicBezTo>
                <a:cubicBezTo>
                  <a:pt x="2413156" y="10844"/>
                  <a:pt x="2691780" y="-18301"/>
                  <a:pt x="2947707" y="0"/>
                </a:cubicBezTo>
                <a:cubicBezTo>
                  <a:pt x="3203634" y="18301"/>
                  <a:pt x="3546621" y="-29251"/>
                  <a:pt x="3778237" y="0"/>
                </a:cubicBezTo>
                <a:cubicBezTo>
                  <a:pt x="4009853" y="29251"/>
                  <a:pt x="4281825" y="-6770"/>
                  <a:pt x="4528392" y="0"/>
                </a:cubicBezTo>
                <a:cubicBezTo>
                  <a:pt x="4774959" y="6770"/>
                  <a:pt x="4815114" y="10249"/>
                  <a:pt x="4957052" y="0"/>
                </a:cubicBezTo>
                <a:cubicBezTo>
                  <a:pt x="5098990" y="-10249"/>
                  <a:pt x="5335963" y="-8699"/>
                  <a:pt x="5546460" y="0"/>
                </a:cubicBezTo>
                <a:cubicBezTo>
                  <a:pt x="5756957" y="8699"/>
                  <a:pt x="5884034" y="-15110"/>
                  <a:pt x="6216242" y="0"/>
                </a:cubicBezTo>
                <a:cubicBezTo>
                  <a:pt x="6548450" y="15110"/>
                  <a:pt x="6572323" y="-13067"/>
                  <a:pt x="6805650" y="0"/>
                </a:cubicBezTo>
                <a:cubicBezTo>
                  <a:pt x="7038977" y="13067"/>
                  <a:pt x="7076906" y="-11717"/>
                  <a:pt x="7234310" y="0"/>
                </a:cubicBezTo>
                <a:cubicBezTo>
                  <a:pt x="7391714" y="11717"/>
                  <a:pt x="7855032" y="-31248"/>
                  <a:pt x="8145213" y="0"/>
                </a:cubicBezTo>
                <a:cubicBezTo>
                  <a:pt x="8193597" y="-2055"/>
                  <a:pt x="8247108" y="43702"/>
                  <a:pt x="8253046" y="107833"/>
                </a:cubicBezTo>
                <a:cubicBezTo>
                  <a:pt x="8233372" y="220833"/>
                  <a:pt x="8272373" y="429379"/>
                  <a:pt x="8253046" y="539153"/>
                </a:cubicBezTo>
                <a:cubicBezTo>
                  <a:pt x="8253980" y="595425"/>
                  <a:pt x="8192697" y="648719"/>
                  <a:pt x="8145213" y="646986"/>
                </a:cubicBezTo>
                <a:cubicBezTo>
                  <a:pt x="7848727" y="633910"/>
                  <a:pt x="7693374" y="627098"/>
                  <a:pt x="7475431" y="646986"/>
                </a:cubicBezTo>
                <a:cubicBezTo>
                  <a:pt x="7257488" y="666874"/>
                  <a:pt x="7131781" y="630841"/>
                  <a:pt x="6966397" y="646986"/>
                </a:cubicBezTo>
                <a:cubicBezTo>
                  <a:pt x="6801013" y="663131"/>
                  <a:pt x="6340410" y="627692"/>
                  <a:pt x="6135868" y="646986"/>
                </a:cubicBezTo>
                <a:cubicBezTo>
                  <a:pt x="5931326" y="666280"/>
                  <a:pt x="5648878" y="674939"/>
                  <a:pt x="5466086" y="646986"/>
                </a:cubicBezTo>
                <a:cubicBezTo>
                  <a:pt x="5283294" y="619033"/>
                  <a:pt x="4961476" y="674038"/>
                  <a:pt x="4796305" y="646986"/>
                </a:cubicBezTo>
                <a:cubicBezTo>
                  <a:pt x="4631134" y="619934"/>
                  <a:pt x="4472309" y="655081"/>
                  <a:pt x="4367644" y="646986"/>
                </a:cubicBezTo>
                <a:cubicBezTo>
                  <a:pt x="4262979" y="638891"/>
                  <a:pt x="4063856" y="639986"/>
                  <a:pt x="3858610" y="646986"/>
                </a:cubicBezTo>
                <a:cubicBezTo>
                  <a:pt x="3653364" y="653986"/>
                  <a:pt x="3588563" y="663165"/>
                  <a:pt x="3429950" y="646986"/>
                </a:cubicBezTo>
                <a:cubicBezTo>
                  <a:pt x="3271337" y="630807"/>
                  <a:pt x="3195349" y="658616"/>
                  <a:pt x="3001290" y="646986"/>
                </a:cubicBezTo>
                <a:cubicBezTo>
                  <a:pt x="2807231" y="635356"/>
                  <a:pt x="2566620" y="638102"/>
                  <a:pt x="2331508" y="646986"/>
                </a:cubicBezTo>
                <a:cubicBezTo>
                  <a:pt x="2096396" y="655870"/>
                  <a:pt x="1988371" y="620427"/>
                  <a:pt x="1661726" y="646986"/>
                </a:cubicBezTo>
                <a:cubicBezTo>
                  <a:pt x="1335081" y="673545"/>
                  <a:pt x="1387711" y="623998"/>
                  <a:pt x="1152692" y="646986"/>
                </a:cubicBezTo>
                <a:cubicBezTo>
                  <a:pt x="917673" y="669974"/>
                  <a:pt x="482080" y="689181"/>
                  <a:pt x="107833" y="646986"/>
                </a:cubicBezTo>
                <a:cubicBezTo>
                  <a:pt x="49044" y="652353"/>
                  <a:pt x="9832" y="599827"/>
                  <a:pt x="0" y="539153"/>
                </a:cubicBezTo>
                <a:cubicBezTo>
                  <a:pt x="-6318" y="383747"/>
                  <a:pt x="-13902" y="229691"/>
                  <a:pt x="0" y="107833"/>
                </a:cubicBezTo>
                <a:close/>
              </a:path>
              <a:path w="8253046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488240" y="-39246"/>
                  <a:pt x="701453" y="38578"/>
                  <a:pt x="938362" y="0"/>
                </a:cubicBezTo>
                <a:cubicBezTo>
                  <a:pt x="1175271" y="-38578"/>
                  <a:pt x="1156053" y="-992"/>
                  <a:pt x="1367023" y="0"/>
                </a:cubicBezTo>
                <a:cubicBezTo>
                  <a:pt x="1577993" y="992"/>
                  <a:pt x="1808196" y="-3010"/>
                  <a:pt x="1956430" y="0"/>
                </a:cubicBezTo>
                <a:cubicBezTo>
                  <a:pt x="2104664" y="3010"/>
                  <a:pt x="2301821" y="6322"/>
                  <a:pt x="2626212" y="0"/>
                </a:cubicBezTo>
                <a:cubicBezTo>
                  <a:pt x="2950603" y="-6322"/>
                  <a:pt x="3250055" y="-27687"/>
                  <a:pt x="3456741" y="0"/>
                </a:cubicBezTo>
                <a:cubicBezTo>
                  <a:pt x="3663427" y="27687"/>
                  <a:pt x="3805778" y="357"/>
                  <a:pt x="3965775" y="0"/>
                </a:cubicBezTo>
                <a:cubicBezTo>
                  <a:pt x="4125772" y="-357"/>
                  <a:pt x="4395827" y="19947"/>
                  <a:pt x="4635557" y="0"/>
                </a:cubicBezTo>
                <a:cubicBezTo>
                  <a:pt x="4875287" y="-19947"/>
                  <a:pt x="4886757" y="-18412"/>
                  <a:pt x="5064217" y="0"/>
                </a:cubicBezTo>
                <a:cubicBezTo>
                  <a:pt x="5241677" y="18412"/>
                  <a:pt x="5486937" y="-31763"/>
                  <a:pt x="5733999" y="0"/>
                </a:cubicBezTo>
                <a:cubicBezTo>
                  <a:pt x="5981061" y="31763"/>
                  <a:pt x="6102009" y="24227"/>
                  <a:pt x="6243033" y="0"/>
                </a:cubicBezTo>
                <a:cubicBezTo>
                  <a:pt x="6384057" y="-24227"/>
                  <a:pt x="6668842" y="14081"/>
                  <a:pt x="7073562" y="0"/>
                </a:cubicBezTo>
                <a:cubicBezTo>
                  <a:pt x="7478282" y="-14081"/>
                  <a:pt x="7705961" y="-19212"/>
                  <a:pt x="8145213" y="0"/>
                </a:cubicBezTo>
                <a:cubicBezTo>
                  <a:pt x="8202124" y="3431"/>
                  <a:pt x="8260947" y="40766"/>
                  <a:pt x="8253046" y="107833"/>
                </a:cubicBezTo>
                <a:cubicBezTo>
                  <a:pt x="8260218" y="262472"/>
                  <a:pt x="8231957" y="398871"/>
                  <a:pt x="8253046" y="539153"/>
                </a:cubicBezTo>
                <a:cubicBezTo>
                  <a:pt x="8254607" y="604733"/>
                  <a:pt x="8201446" y="649934"/>
                  <a:pt x="8145213" y="646986"/>
                </a:cubicBezTo>
                <a:cubicBezTo>
                  <a:pt x="7915659" y="657390"/>
                  <a:pt x="7733761" y="630309"/>
                  <a:pt x="7555805" y="646986"/>
                </a:cubicBezTo>
                <a:cubicBezTo>
                  <a:pt x="7377849" y="663663"/>
                  <a:pt x="7283270" y="650259"/>
                  <a:pt x="7127145" y="646986"/>
                </a:cubicBezTo>
                <a:cubicBezTo>
                  <a:pt x="6971020" y="643713"/>
                  <a:pt x="6858914" y="654064"/>
                  <a:pt x="6698485" y="646986"/>
                </a:cubicBezTo>
                <a:cubicBezTo>
                  <a:pt x="6538056" y="639908"/>
                  <a:pt x="6365694" y="665101"/>
                  <a:pt x="6269824" y="646986"/>
                </a:cubicBezTo>
                <a:cubicBezTo>
                  <a:pt x="6173954" y="628871"/>
                  <a:pt x="6000994" y="634035"/>
                  <a:pt x="5841164" y="646986"/>
                </a:cubicBezTo>
                <a:cubicBezTo>
                  <a:pt x="5681334" y="659937"/>
                  <a:pt x="5530817" y="665751"/>
                  <a:pt x="5412504" y="646986"/>
                </a:cubicBezTo>
                <a:cubicBezTo>
                  <a:pt x="5294191" y="628221"/>
                  <a:pt x="5010873" y="636239"/>
                  <a:pt x="4742722" y="646986"/>
                </a:cubicBezTo>
                <a:cubicBezTo>
                  <a:pt x="4474571" y="657733"/>
                  <a:pt x="4412009" y="662942"/>
                  <a:pt x="4314062" y="646986"/>
                </a:cubicBezTo>
                <a:cubicBezTo>
                  <a:pt x="4216115" y="631030"/>
                  <a:pt x="3960449" y="628540"/>
                  <a:pt x="3644280" y="646986"/>
                </a:cubicBezTo>
                <a:cubicBezTo>
                  <a:pt x="3328111" y="665432"/>
                  <a:pt x="2998250" y="678148"/>
                  <a:pt x="2813751" y="646986"/>
                </a:cubicBezTo>
                <a:cubicBezTo>
                  <a:pt x="2629252" y="615824"/>
                  <a:pt x="2300246" y="646100"/>
                  <a:pt x="2063595" y="646986"/>
                </a:cubicBezTo>
                <a:cubicBezTo>
                  <a:pt x="1826944" y="647872"/>
                  <a:pt x="1562690" y="669870"/>
                  <a:pt x="1313440" y="646986"/>
                </a:cubicBezTo>
                <a:cubicBezTo>
                  <a:pt x="1064190" y="624102"/>
                  <a:pt x="1042974" y="670910"/>
                  <a:pt x="804406" y="646986"/>
                </a:cubicBezTo>
                <a:cubicBezTo>
                  <a:pt x="565838" y="623062"/>
                  <a:pt x="349109" y="636267"/>
                  <a:pt x="107833" y="646986"/>
                </a:cubicBezTo>
                <a:cubicBezTo>
                  <a:pt x="33860" y="645517"/>
                  <a:pt x="8201" y="592127"/>
                  <a:pt x="0" y="539153"/>
                </a:cubicBezTo>
                <a:cubicBezTo>
                  <a:pt x="9128" y="423665"/>
                  <a:pt x="-9160" y="210445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0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375E-6 2.59259E-6 L -0.24037 0.337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18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469E0F80-7D8D-06DB-EA15-33F14CB38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5" name="Group 12">
            <a:extLst>
              <a:ext uri="{FF2B5EF4-FFF2-40B4-BE49-F238E27FC236}">
                <a16:creationId xmlns:a16="http://schemas.microsoft.com/office/drawing/2014/main" id="{BD0A5A35-1D8D-C7A9-5DA4-0BDC49C4C64C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02529F04-B8B6-0A74-4BCE-39EBF7BA20DD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18440" name="Picture 14">
              <a:extLst>
                <a:ext uri="{FF2B5EF4-FFF2-40B4-BE49-F238E27FC236}">
                  <a16:creationId xmlns:a16="http://schemas.microsoft.com/office/drawing/2014/main" id="{6C921DA8-7A5F-8FF0-5B7B-91C8B12B6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4229E5F-14F8-6DAB-BD94-70BC72AFCD65}"/>
              </a:ext>
            </a:extLst>
          </p:cNvPr>
          <p:cNvSpPr>
            <a:spLocks/>
          </p:cNvSpPr>
          <p:nvPr/>
        </p:nvSpPr>
        <p:spPr bwMode="auto">
          <a:xfrm>
            <a:off x="5085707" y="5786438"/>
            <a:ext cx="5960117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4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rắn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B5BFFD0-BE74-459C-F424-87A993B54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03925" y="2576105"/>
            <a:ext cx="3211994" cy="310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6F6C8E5-456B-12C4-D5ED-4E2F6799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2360613"/>
            <a:ext cx="106997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08333E-6 -3.33333E-6 L -0.29518 0.31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66" y="15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B0D09BA2-4002-5237-AF3E-6CA63E566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3" name="Group 12">
            <a:extLst>
              <a:ext uri="{FF2B5EF4-FFF2-40B4-BE49-F238E27FC236}">
                <a16:creationId xmlns:a16="http://schemas.microsoft.com/office/drawing/2014/main" id="{6347CDD8-F700-D424-E156-7F834F559188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5F75838-71D8-6A4F-B16A-B552A538F99E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0490" name="Picture 14">
              <a:extLst>
                <a:ext uri="{FF2B5EF4-FFF2-40B4-BE49-F238E27FC236}">
                  <a16:creationId xmlns:a16="http://schemas.microsoft.com/office/drawing/2014/main" id="{8FEA9578-23B3-62EA-A7C9-5BE09DE52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E4E3D71-DDCE-1B46-BA97-B86082CAA57E}"/>
              </a:ext>
            </a:extLst>
          </p:cNvPr>
          <p:cNvSpPr>
            <a:spLocks/>
          </p:cNvSpPr>
          <p:nvPr/>
        </p:nvSpPr>
        <p:spPr bwMode="auto">
          <a:xfrm>
            <a:off x="4079875" y="5786438"/>
            <a:ext cx="6965950" cy="830997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48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1" i="1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lỏng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3E0D26-C13D-4D41-51B5-A4CFD8BF1F08}"/>
              </a:ext>
            </a:extLst>
          </p:cNvPr>
          <p:cNvGrpSpPr>
            <a:grpSpLocks/>
          </p:cNvGrpSpPr>
          <p:nvPr/>
        </p:nvGrpSpPr>
        <p:grpSpPr bwMode="auto">
          <a:xfrm>
            <a:off x="5702300" y="2314575"/>
            <a:ext cx="4278313" cy="3319463"/>
            <a:chOff x="8095445" y="2008716"/>
            <a:chExt cx="4278488" cy="331936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B6CF3AA-7E8E-D178-4A83-852D5A79ABF8}"/>
                </a:ext>
              </a:extLst>
            </p:cNvPr>
            <p:cNvSpPr/>
            <p:nvPr/>
          </p:nvSpPr>
          <p:spPr>
            <a:xfrm>
              <a:off x="8095445" y="2008716"/>
              <a:ext cx="4278488" cy="331936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488" name="Picture 2">
              <a:extLst>
                <a:ext uri="{FF2B5EF4-FFF2-40B4-BE49-F238E27FC236}">
                  <a16:creationId xmlns:a16="http://schemas.microsoft.com/office/drawing/2014/main" id="{1AFB3C0E-C99F-3807-6080-4885D2F151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559929" y="2101701"/>
              <a:ext cx="3349521" cy="3138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4BD315F5-7C68-60AF-2E93-EADC48973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298700"/>
            <a:ext cx="965200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66667E-6 4.44444E-6 L -0.25755 0.32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7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A12F9D19-3881-ED2B-7DCB-56C4616D9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730500"/>
            <a:ext cx="349885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12">
            <a:extLst>
              <a:ext uri="{FF2B5EF4-FFF2-40B4-BE49-F238E27FC236}">
                <a16:creationId xmlns:a16="http://schemas.microsoft.com/office/drawing/2014/main" id="{3566E8D6-6B2F-2880-9C7A-16931542D083}"/>
              </a:ext>
            </a:extLst>
          </p:cNvPr>
          <p:cNvGrpSpPr>
            <a:grpSpLocks/>
          </p:cNvGrpSpPr>
          <p:nvPr/>
        </p:nvGrpSpPr>
        <p:grpSpPr bwMode="auto">
          <a:xfrm>
            <a:off x="282575" y="157163"/>
            <a:ext cx="8720138" cy="2009775"/>
            <a:chOff x="237067" y="132645"/>
            <a:chExt cx="8720321" cy="201082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25F2BA79-1C73-ADC3-C390-C42B36BAC891}"/>
                </a:ext>
              </a:extLst>
            </p:cNvPr>
            <p:cNvSpPr/>
            <p:nvPr/>
          </p:nvSpPr>
          <p:spPr>
            <a:xfrm>
              <a:off x="597438" y="401073"/>
              <a:ext cx="8359950" cy="1742401"/>
            </a:xfrm>
            <a:custGeom>
              <a:avLst/>
              <a:gdLst>
                <a:gd name="connsiteX0" fmla="*/ 0 w 8360229"/>
                <a:gd name="connsiteY0" fmla="*/ 290382 h 1742259"/>
                <a:gd name="connsiteX1" fmla="*/ 290382 w 8360229"/>
                <a:gd name="connsiteY1" fmla="*/ 0 h 1742259"/>
                <a:gd name="connsiteX2" fmla="*/ 8069847 w 8360229"/>
                <a:gd name="connsiteY2" fmla="*/ 0 h 1742259"/>
                <a:gd name="connsiteX3" fmla="*/ 8360229 w 8360229"/>
                <a:gd name="connsiteY3" fmla="*/ 290382 h 1742259"/>
                <a:gd name="connsiteX4" fmla="*/ 8360229 w 8360229"/>
                <a:gd name="connsiteY4" fmla="*/ 1451877 h 1742259"/>
                <a:gd name="connsiteX5" fmla="*/ 8069847 w 8360229"/>
                <a:gd name="connsiteY5" fmla="*/ 1742259 h 1742259"/>
                <a:gd name="connsiteX6" fmla="*/ 290382 w 8360229"/>
                <a:gd name="connsiteY6" fmla="*/ 1742259 h 1742259"/>
                <a:gd name="connsiteX7" fmla="*/ 0 w 8360229"/>
                <a:gd name="connsiteY7" fmla="*/ 1451877 h 1742259"/>
                <a:gd name="connsiteX8" fmla="*/ 0 w 8360229"/>
                <a:gd name="connsiteY8" fmla="*/ 290382 h 174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360229" h="1742259" fill="none" extrusionOk="0">
                  <a:moveTo>
                    <a:pt x="0" y="290382"/>
                  </a:moveTo>
                  <a:cubicBezTo>
                    <a:pt x="977" y="156462"/>
                    <a:pt x="144603" y="24495"/>
                    <a:pt x="290382" y="0"/>
                  </a:cubicBezTo>
                  <a:cubicBezTo>
                    <a:pt x="3949630" y="72427"/>
                    <a:pt x="4503904" y="61419"/>
                    <a:pt x="8069847" y="0"/>
                  </a:cubicBezTo>
                  <a:cubicBezTo>
                    <a:pt x="8229260" y="-6615"/>
                    <a:pt x="8340139" y="123931"/>
                    <a:pt x="8360229" y="290382"/>
                  </a:cubicBezTo>
                  <a:cubicBezTo>
                    <a:pt x="8386282" y="454204"/>
                    <a:pt x="8387788" y="1205091"/>
                    <a:pt x="8360229" y="1451877"/>
                  </a:cubicBezTo>
                  <a:cubicBezTo>
                    <a:pt x="8365234" y="1586847"/>
                    <a:pt x="8215245" y="1725471"/>
                    <a:pt x="8069847" y="1742259"/>
                  </a:cubicBezTo>
                  <a:cubicBezTo>
                    <a:pt x="5052413" y="1772086"/>
                    <a:pt x="1732716" y="1662953"/>
                    <a:pt x="290382" y="1742259"/>
                  </a:cubicBezTo>
                  <a:cubicBezTo>
                    <a:pt x="140058" y="1741123"/>
                    <a:pt x="-1941" y="1612635"/>
                    <a:pt x="0" y="1451877"/>
                  </a:cubicBezTo>
                  <a:cubicBezTo>
                    <a:pt x="-5671" y="1243473"/>
                    <a:pt x="-77681" y="677298"/>
                    <a:pt x="0" y="290382"/>
                  </a:cubicBezTo>
                  <a:close/>
                </a:path>
                <a:path w="8360229" h="1742259" stroke="0" extrusionOk="0">
                  <a:moveTo>
                    <a:pt x="0" y="290382"/>
                  </a:moveTo>
                  <a:cubicBezTo>
                    <a:pt x="6494" y="131778"/>
                    <a:pt x="135207" y="10831"/>
                    <a:pt x="290382" y="0"/>
                  </a:cubicBezTo>
                  <a:cubicBezTo>
                    <a:pt x="2570387" y="123000"/>
                    <a:pt x="5662901" y="-96860"/>
                    <a:pt x="8069847" y="0"/>
                  </a:cubicBezTo>
                  <a:cubicBezTo>
                    <a:pt x="8208346" y="-16672"/>
                    <a:pt x="8372758" y="104749"/>
                    <a:pt x="8360229" y="290382"/>
                  </a:cubicBezTo>
                  <a:cubicBezTo>
                    <a:pt x="8447007" y="864704"/>
                    <a:pt x="8303011" y="1158649"/>
                    <a:pt x="8360229" y="1451877"/>
                  </a:cubicBezTo>
                  <a:cubicBezTo>
                    <a:pt x="8344757" y="1617856"/>
                    <a:pt x="8203874" y="1737947"/>
                    <a:pt x="8069847" y="1742259"/>
                  </a:cubicBezTo>
                  <a:cubicBezTo>
                    <a:pt x="7125278" y="1581552"/>
                    <a:pt x="3322910" y="1781926"/>
                    <a:pt x="290382" y="1742259"/>
                  </a:cubicBezTo>
                  <a:cubicBezTo>
                    <a:pt x="113046" y="1738833"/>
                    <a:pt x="-11856" y="1606880"/>
                    <a:pt x="0" y="1451877"/>
                  </a:cubicBezTo>
                  <a:cubicBezTo>
                    <a:pt x="12963" y="934083"/>
                    <a:pt x="-1079" y="755706"/>
                    <a:pt x="0" y="290382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338138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xảy</a:t>
              </a:r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ra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22536" name="Picture 14">
              <a:extLst>
                <a:ext uri="{FF2B5EF4-FFF2-40B4-BE49-F238E27FC236}">
                  <a16:creationId xmlns:a16="http://schemas.microsoft.com/office/drawing/2014/main" id="{7306DDE7-62A7-CB2E-AA0B-12AD938B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067" y="132645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55FB8AC-B041-3E15-F4D1-7C088787EAB8}"/>
              </a:ext>
            </a:extLst>
          </p:cNvPr>
          <p:cNvSpPr>
            <a:spLocks/>
          </p:cNvSpPr>
          <p:nvPr/>
        </p:nvSpPr>
        <p:spPr bwMode="auto">
          <a:xfrm>
            <a:off x="4880225" y="5817260"/>
            <a:ext cx="6278616" cy="769441"/>
          </a:xfrm>
          <a:custGeom>
            <a:avLst/>
            <a:gdLst>
              <a:gd name="T0" fmla="*/ 0 w 6966113"/>
              <a:gd name="T1" fmla="*/ 107397 h 646986"/>
              <a:gd name="T2" fmla="*/ 107824 w 6966113"/>
              <a:gd name="T3" fmla="*/ 0 h 646986"/>
              <a:gd name="T4" fmla="*/ 580322 w 6966113"/>
              <a:gd name="T5" fmla="*/ 0 h 646986"/>
              <a:gd name="T6" fmla="*/ 1187821 w 6966113"/>
              <a:gd name="T7" fmla="*/ 0 h 646986"/>
              <a:gd name="T8" fmla="*/ 1727820 w 6966113"/>
              <a:gd name="T9" fmla="*/ 0 h 646986"/>
              <a:gd name="T10" fmla="*/ 2402817 w 6966113"/>
              <a:gd name="T11" fmla="*/ 0 h 646986"/>
              <a:gd name="T12" fmla="*/ 2875315 w 6966113"/>
              <a:gd name="T13" fmla="*/ 0 h 646986"/>
              <a:gd name="T14" fmla="*/ 3482813 w 6966113"/>
              <a:gd name="T15" fmla="*/ 0 h 646986"/>
              <a:gd name="T16" fmla="*/ 4292810 w 6966113"/>
              <a:gd name="T17" fmla="*/ 0 h 646986"/>
              <a:gd name="T18" fmla="*/ 5102807 w 6966113"/>
              <a:gd name="T19" fmla="*/ 0 h 646986"/>
              <a:gd name="T20" fmla="*/ 5912803 w 6966113"/>
              <a:gd name="T21" fmla="*/ 0 h 646986"/>
              <a:gd name="T22" fmla="*/ 6857800 w 6966113"/>
              <a:gd name="T23" fmla="*/ 0 h 646986"/>
              <a:gd name="T24" fmla="*/ 6965624 w 6966113"/>
              <a:gd name="T25" fmla="*/ 107397 h 646986"/>
              <a:gd name="T26" fmla="*/ 6965624 w 6966113"/>
              <a:gd name="T27" fmla="*/ 536972 h 646986"/>
              <a:gd name="T28" fmla="*/ 6857800 w 6966113"/>
              <a:gd name="T29" fmla="*/ 644367 h 646986"/>
              <a:gd name="T30" fmla="*/ 6182800 w 6966113"/>
              <a:gd name="T31" fmla="*/ 644367 h 646986"/>
              <a:gd name="T32" fmla="*/ 5710302 w 6966113"/>
              <a:gd name="T33" fmla="*/ 644367 h 646986"/>
              <a:gd name="T34" fmla="*/ 4967807 w 6966113"/>
              <a:gd name="T35" fmla="*/ 644367 h 646986"/>
              <a:gd name="T36" fmla="*/ 4360309 w 6966113"/>
              <a:gd name="T37" fmla="*/ 644367 h 646986"/>
              <a:gd name="T38" fmla="*/ 3685312 w 6966113"/>
              <a:gd name="T39" fmla="*/ 644367 h 646986"/>
              <a:gd name="T40" fmla="*/ 2875315 w 6966113"/>
              <a:gd name="T41" fmla="*/ 644367 h 646986"/>
              <a:gd name="T42" fmla="*/ 2402817 w 6966113"/>
              <a:gd name="T43" fmla="*/ 644367 h 646986"/>
              <a:gd name="T44" fmla="*/ 1862817 w 6966113"/>
              <a:gd name="T45" fmla="*/ 644367 h 646986"/>
              <a:gd name="T46" fmla="*/ 1052821 w 6966113"/>
              <a:gd name="T47" fmla="*/ 644367 h 646986"/>
              <a:gd name="T48" fmla="*/ 107824 w 6966113"/>
              <a:gd name="T49" fmla="*/ 644367 h 646986"/>
              <a:gd name="T50" fmla="*/ 0 w 6966113"/>
              <a:gd name="T51" fmla="*/ 536972 h 646986"/>
              <a:gd name="T52" fmla="*/ 0 w 6966113"/>
              <a:gd name="T53" fmla="*/ 107397 h 64698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6966113"/>
              <a:gd name="T82" fmla="*/ 0 h 646986"/>
              <a:gd name="T83" fmla="*/ 6966113 w 6966113"/>
              <a:gd name="T84" fmla="*/ 646986 h 64698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6966113" h="646986" fill="none" extrusionOk="0">
                <a:moveTo>
                  <a:pt x="0" y="107833"/>
                </a:moveTo>
                <a:cubicBezTo>
                  <a:pt x="4750" y="60446"/>
                  <a:pt x="39144" y="-10475"/>
                  <a:pt x="107833" y="0"/>
                </a:cubicBezTo>
                <a:cubicBezTo>
                  <a:pt x="257520" y="22046"/>
                  <a:pt x="396850" y="16323"/>
                  <a:pt x="580364" y="0"/>
                </a:cubicBezTo>
                <a:cubicBezTo>
                  <a:pt x="763878" y="-16323"/>
                  <a:pt x="900338" y="27184"/>
                  <a:pt x="1187905" y="0"/>
                </a:cubicBezTo>
                <a:cubicBezTo>
                  <a:pt x="1475472" y="-27184"/>
                  <a:pt x="1535505" y="-10944"/>
                  <a:pt x="1727940" y="0"/>
                </a:cubicBezTo>
                <a:cubicBezTo>
                  <a:pt x="1920375" y="10944"/>
                  <a:pt x="2090052" y="6411"/>
                  <a:pt x="2402985" y="0"/>
                </a:cubicBezTo>
                <a:cubicBezTo>
                  <a:pt x="2715918" y="-6411"/>
                  <a:pt x="2737336" y="-3687"/>
                  <a:pt x="2875516" y="0"/>
                </a:cubicBezTo>
                <a:cubicBezTo>
                  <a:pt x="3013696" y="3687"/>
                  <a:pt x="3330923" y="-8479"/>
                  <a:pt x="3483057" y="0"/>
                </a:cubicBezTo>
                <a:cubicBezTo>
                  <a:pt x="3635191" y="8479"/>
                  <a:pt x="4074248" y="-26474"/>
                  <a:pt x="4293110" y="0"/>
                </a:cubicBezTo>
                <a:cubicBezTo>
                  <a:pt x="4511972" y="26474"/>
                  <a:pt x="4886794" y="1837"/>
                  <a:pt x="5103164" y="0"/>
                </a:cubicBezTo>
                <a:cubicBezTo>
                  <a:pt x="5319534" y="-1837"/>
                  <a:pt x="5509201" y="33695"/>
                  <a:pt x="5913217" y="0"/>
                </a:cubicBezTo>
                <a:cubicBezTo>
                  <a:pt x="6317233" y="-33695"/>
                  <a:pt x="6534121" y="-38483"/>
                  <a:pt x="6858280" y="0"/>
                </a:cubicBezTo>
                <a:cubicBezTo>
                  <a:pt x="6904535" y="4714"/>
                  <a:pt x="6968018" y="48149"/>
                  <a:pt x="6966113" y="107833"/>
                </a:cubicBezTo>
                <a:cubicBezTo>
                  <a:pt x="6961142" y="210937"/>
                  <a:pt x="6973512" y="368605"/>
                  <a:pt x="6966113" y="539153"/>
                </a:cubicBezTo>
                <a:cubicBezTo>
                  <a:pt x="6969965" y="598836"/>
                  <a:pt x="6928118" y="638319"/>
                  <a:pt x="6858280" y="646986"/>
                </a:cubicBezTo>
                <a:cubicBezTo>
                  <a:pt x="6677473" y="652480"/>
                  <a:pt x="6321716" y="625506"/>
                  <a:pt x="6183235" y="646986"/>
                </a:cubicBezTo>
                <a:cubicBezTo>
                  <a:pt x="6044754" y="668466"/>
                  <a:pt x="5877776" y="635539"/>
                  <a:pt x="5710704" y="646986"/>
                </a:cubicBezTo>
                <a:cubicBezTo>
                  <a:pt x="5543632" y="658433"/>
                  <a:pt x="5321208" y="628761"/>
                  <a:pt x="4968155" y="646986"/>
                </a:cubicBezTo>
                <a:cubicBezTo>
                  <a:pt x="4615102" y="665211"/>
                  <a:pt x="4634639" y="669628"/>
                  <a:pt x="4360615" y="646986"/>
                </a:cubicBezTo>
                <a:cubicBezTo>
                  <a:pt x="4086591" y="624344"/>
                  <a:pt x="3906593" y="626385"/>
                  <a:pt x="3685570" y="646986"/>
                </a:cubicBezTo>
                <a:cubicBezTo>
                  <a:pt x="3464547" y="667587"/>
                  <a:pt x="3092455" y="675853"/>
                  <a:pt x="2875516" y="646986"/>
                </a:cubicBezTo>
                <a:cubicBezTo>
                  <a:pt x="2658577" y="618119"/>
                  <a:pt x="2631791" y="654567"/>
                  <a:pt x="2402985" y="646986"/>
                </a:cubicBezTo>
                <a:cubicBezTo>
                  <a:pt x="2174179" y="639405"/>
                  <a:pt x="1977899" y="630400"/>
                  <a:pt x="1862949" y="646986"/>
                </a:cubicBezTo>
                <a:cubicBezTo>
                  <a:pt x="1747999" y="663572"/>
                  <a:pt x="1230969" y="630922"/>
                  <a:pt x="1052896" y="646986"/>
                </a:cubicBezTo>
                <a:cubicBezTo>
                  <a:pt x="874823" y="663050"/>
                  <a:pt x="403958" y="614536"/>
                  <a:pt x="107833" y="646986"/>
                </a:cubicBezTo>
                <a:cubicBezTo>
                  <a:pt x="49791" y="643177"/>
                  <a:pt x="7519" y="604411"/>
                  <a:pt x="0" y="539153"/>
                </a:cubicBezTo>
                <a:cubicBezTo>
                  <a:pt x="-18225" y="418438"/>
                  <a:pt x="-19103" y="269382"/>
                  <a:pt x="0" y="107833"/>
                </a:cubicBezTo>
                <a:close/>
              </a:path>
              <a:path w="6966113" h="646986" stroke="0" extrusionOk="0">
                <a:moveTo>
                  <a:pt x="0" y="107833"/>
                </a:moveTo>
                <a:cubicBezTo>
                  <a:pt x="-3247" y="53804"/>
                  <a:pt x="53420" y="2778"/>
                  <a:pt x="107833" y="0"/>
                </a:cubicBezTo>
                <a:cubicBezTo>
                  <a:pt x="511107" y="16121"/>
                  <a:pt x="647212" y="-22523"/>
                  <a:pt x="917887" y="0"/>
                </a:cubicBezTo>
                <a:cubicBezTo>
                  <a:pt x="1188562" y="22523"/>
                  <a:pt x="1189817" y="-12972"/>
                  <a:pt x="1390418" y="0"/>
                </a:cubicBezTo>
                <a:cubicBezTo>
                  <a:pt x="1591019" y="12972"/>
                  <a:pt x="1716201" y="9095"/>
                  <a:pt x="1997958" y="0"/>
                </a:cubicBezTo>
                <a:cubicBezTo>
                  <a:pt x="2279715" y="-9095"/>
                  <a:pt x="2495949" y="7027"/>
                  <a:pt x="2673003" y="0"/>
                </a:cubicBezTo>
                <a:cubicBezTo>
                  <a:pt x="2850057" y="-7027"/>
                  <a:pt x="3082609" y="105"/>
                  <a:pt x="3483057" y="0"/>
                </a:cubicBezTo>
                <a:cubicBezTo>
                  <a:pt x="3883505" y="-105"/>
                  <a:pt x="3895036" y="-6019"/>
                  <a:pt x="4023092" y="0"/>
                </a:cubicBezTo>
                <a:cubicBezTo>
                  <a:pt x="4151149" y="6019"/>
                  <a:pt x="4527548" y="6920"/>
                  <a:pt x="4698137" y="0"/>
                </a:cubicBezTo>
                <a:cubicBezTo>
                  <a:pt x="4868727" y="-6920"/>
                  <a:pt x="4973917" y="9541"/>
                  <a:pt x="5170668" y="0"/>
                </a:cubicBezTo>
                <a:cubicBezTo>
                  <a:pt x="5367419" y="-9541"/>
                  <a:pt x="5615531" y="17053"/>
                  <a:pt x="5845713" y="0"/>
                </a:cubicBezTo>
                <a:cubicBezTo>
                  <a:pt x="6075895" y="-17053"/>
                  <a:pt x="6604097" y="-15942"/>
                  <a:pt x="6858280" y="0"/>
                </a:cubicBezTo>
                <a:cubicBezTo>
                  <a:pt x="6916365" y="7612"/>
                  <a:pt x="6966700" y="41348"/>
                  <a:pt x="6966113" y="107833"/>
                </a:cubicBezTo>
                <a:cubicBezTo>
                  <a:pt x="6960415" y="229359"/>
                  <a:pt x="6954251" y="434280"/>
                  <a:pt x="6966113" y="539153"/>
                </a:cubicBezTo>
                <a:cubicBezTo>
                  <a:pt x="6959980" y="610041"/>
                  <a:pt x="6926395" y="656093"/>
                  <a:pt x="6858280" y="646986"/>
                </a:cubicBezTo>
                <a:cubicBezTo>
                  <a:pt x="6709846" y="632397"/>
                  <a:pt x="6541080" y="652053"/>
                  <a:pt x="6385749" y="646986"/>
                </a:cubicBezTo>
                <a:cubicBezTo>
                  <a:pt x="6230418" y="641919"/>
                  <a:pt x="6052230" y="625323"/>
                  <a:pt x="5913217" y="646986"/>
                </a:cubicBezTo>
                <a:cubicBezTo>
                  <a:pt x="5774204" y="668649"/>
                  <a:pt x="5548613" y="670978"/>
                  <a:pt x="5373182" y="646986"/>
                </a:cubicBezTo>
                <a:cubicBezTo>
                  <a:pt x="5197752" y="622994"/>
                  <a:pt x="5091721" y="626506"/>
                  <a:pt x="4900650" y="646986"/>
                </a:cubicBezTo>
                <a:cubicBezTo>
                  <a:pt x="4709579" y="667466"/>
                  <a:pt x="4620628" y="640659"/>
                  <a:pt x="4428119" y="646986"/>
                </a:cubicBezTo>
                <a:cubicBezTo>
                  <a:pt x="4235610" y="653313"/>
                  <a:pt x="4177082" y="655039"/>
                  <a:pt x="3955588" y="646986"/>
                </a:cubicBezTo>
                <a:cubicBezTo>
                  <a:pt x="3734094" y="638933"/>
                  <a:pt x="3716068" y="636158"/>
                  <a:pt x="3483057" y="646986"/>
                </a:cubicBezTo>
                <a:cubicBezTo>
                  <a:pt x="3250046" y="657814"/>
                  <a:pt x="3155040" y="656305"/>
                  <a:pt x="3010525" y="646986"/>
                </a:cubicBezTo>
                <a:cubicBezTo>
                  <a:pt x="2866010" y="637667"/>
                  <a:pt x="2616055" y="671325"/>
                  <a:pt x="2335481" y="646986"/>
                </a:cubicBezTo>
                <a:cubicBezTo>
                  <a:pt x="2054907" y="622647"/>
                  <a:pt x="2098289" y="647133"/>
                  <a:pt x="1862949" y="646986"/>
                </a:cubicBezTo>
                <a:cubicBezTo>
                  <a:pt x="1627609" y="646839"/>
                  <a:pt x="1464607" y="634585"/>
                  <a:pt x="1187905" y="646986"/>
                </a:cubicBezTo>
                <a:cubicBezTo>
                  <a:pt x="911203" y="659387"/>
                  <a:pt x="646020" y="653304"/>
                  <a:pt x="107833" y="646986"/>
                </a:cubicBezTo>
                <a:cubicBezTo>
                  <a:pt x="59689" y="656436"/>
                  <a:pt x="5219" y="591266"/>
                  <a:pt x="0" y="539153"/>
                </a:cubicBezTo>
                <a:cubicBezTo>
                  <a:pt x="-20321" y="406229"/>
                  <a:pt x="-2123" y="260583"/>
                  <a:pt x="0" y="107833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663300"/>
            </a:solidFill>
            <a:prstDash val="lgDash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Thể lỏng</a:t>
            </a:r>
            <a:r>
              <a:rPr kumimoji="0" lang="it-IT" altLang="en-US" sz="4400" b="1" i="1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 sang thể khí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926CE64-5F34-3212-DD28-52F87732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76841" y="2188396"/>
            <a:ext cx="3791929" cy="3407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1BF47395-7A92-5E07-EC4E-1C1D4AF9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976" y="2117867"/>
            <a:ext cx="1093787" cy="156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33333E-6 3.33333E-6 L -0.2194 0.3208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6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361D015-5DFD-C90F-C4AE-4C97E6AF8D6A}"/>
              </a:ext>
            </a:extLst>
          </p:cNvPr>
          <p:cNvGrpSpPr/>
          <p:nvPr/>
        </p:nvGrpSpPr>
        <p:grpSpPr>
          <a:xfrm>
            <a:off x="685075" y="1933617"/>
            <a:ext cx="2581308" cy="3181025"/>
            <a:chOff x="9404662" y="1369975"/>
            <a:chExt cx="2199545" cy="2828284"/>
          </a:xfrm>
        </p:grpSpPr>
        <p:sp>
          <p:nvSpPr>
            <p:cNvPr id="3" name="Freeform 24">
              <a:extLst>
                <a:ext uri="{FF2B5EF4-FFF2-40B4-BE49-F238E27FC236}">
                  <a16:creationId xmlns:a16="http://schemas.microsoft.com/office/drawing/2014/main" id="{82E4FAFC-8AF2-2BDE-C218-10BFDDE63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9318" y="1851385"/>
              <a:ext cx="1904889" cy="2346874"/>
            </a:xfrm>
            <a:custGeom>
              <a:avLst/>
              <a:gdLst>
                <a:gd name="T0" fmla="*/ 334 w 388"/>
                <a:gd name="T1" fmla="*/ 382 h 478"/>
                <a:gd name="T2" fmla="*/ 339 w 388"/>
                <a:gd name="T3" fmla="*/ 339 h 478"/>
                <a:gd name="T4" fmla="*/ 329 w 388"/>
                <a:gd name="T5" fmla="*/ 320 h 478"/>
                <a:gd name="T6" fmla="*/ 304 w 388"/>
                <a:gd name="T7" fmla="*/ 311 h 478"/>
                <a:gd name="T8" fmla="*/ 319 w 388"/>
                <a:gd name="T9" fmla="*/ 285 h 478"/>
                <a:gd name="T10" fmla="*/ 321 w 388"/>
                <a:gd name="T11" fmla="*/ 243 h 478"/>
                <a:gd name="T12" fmla="*/ 319 w 388"/>
                <a:gd name="T13" fmla="*/ 200 h 478"/>
                <a:gd name="T14" fmla="*/ 303 w 388"/>
                <a:gd name="T15" fmla="*/ 174 h 478"/>
                <a:gd name="T16" fmla="*/ 142 w 388"/>
                <a:gd name="T17" fmla="*/ 282 h 478"/>
                <a:gd name="T18" fmla="*/ 303 w 388"/>
                <a:gd name="T19" fmla="*/ 142 h 478"/>
                <a:gd name="T20" fmla="*/ 303 w 388"/>
                <a:gd name="T21" fmla="*/ 117 h 478"/>
                <a:gd name="T22" fmla="*/ 290 w 388"/>
                <a:gd name="T23" fmla="*/ 92 h 478"/>
                <a:gd name="T24" fmla="*/ 287 w 388"/>
                <a:gd name="T25" fmla="*/ 52 h 478"/>
                <a:gd name="T26" fmla="*/ 274 w 388"/>
                <a:gd name="T27" fmla="*/ 25 h 478"/>
                <a:gd name="T28" fmla="*/ 50 w 388"/>
                <a:gd name="T29" fmla="*/ 194 h 478"/>
                <a:gd name="T30" fmla="*/ 167 w 388"/>
                <a:gd name="T31" fmla="*/ 86 h 478"/>
                <a:gd name="T32" fmla="*/ 198 w 388"/>
                <a:gd name="T33" fmla="*/ 39 h 478"/>
                <a:gd name="T34" fmla="*/ 180 w 388"/>
                <a:gd name="T35" fmla="*/ 20 h 478"/>
                <a:gd name="T36" fmla="*/ 47 w 388"/>
                <a:gd name="T37" fmla="*/ 92 h 478"/>
                <a:gd name="T38" fmla="*/ 75 w 388"/>
                <a:gd name="T39" fmla="*/ 34 h 478"/>
                <a:gd name="T40" fmla="*/ 46 w 388"/>
                <a:gd name="T41" fmla="*/ 10 h 478"/>
                <a:gd name="T42" fmla="*/ 14 w 388"/>
                <a:gd name="T43" fmla="*/ 81 h 478"/>
                <a:gd name="T44" fmla="*/ 21 w 388"/>
                <a:gd name="T45" fmla="*/ 126 h 478"/>
                <a:gd name="T46" fmla="*/ 4 w 388"/>
                <a:gd name="T47" fmla="*/ 175 h 478"/>
                <a:gd name="T48" fmla="*/ 27 w 388"/>
                <a:gd name="T49" fmla="*/ 207 h 478"/>
                <a:gd name="T50" fmla="*/ 19 w 388"/>
                <a:gd name="T51" fmla="*/ 269 h 478"/>
                <a:gd name="T52" fmla="*/ 11 w 388"/>
                <a:gd name="T53" fmla="*/ 327 h 478"/>
                <a:gd name="T54" fmla="*/ 20 w 388"/>
                <a:gd name="T55" fmla="*/ 381 h 478"/>
                <a:gd name="T56" fmla="*/ 12 w 388"/>
                <a:gd name="T57" fmla="*/ 418 h 478"/>
                <a:gd name="T58" fmla="*/ 36 w 388"/>
                <a:gd name="T59" fmla="*/ 436 h 478"/>
                <a:gd name="T60" fmla="*/ 39 w 388"/>
                <a:gd name="T61" fmla="*/ 475 h 478"/>
                <a:gd name="T62" fmla="*/ 124 w 388"/>
                <a:gd name="T63" fmla="*/ 448 h 478"/>
                <a:gd name="T64" fmla="*/ 180 w 388"/>
                <a:gd name="T65" fmla="*/ 443 h 478"/>
                <a:gd name="T66" fmla="*/ 247 w 388"/>
                <a:gd name="T67" fmla="*/ 422 h 478"/>
                <a:gd name="T68" fmla="*/ 311 w 388"/>
                <a:gd name="T69" fmla="*/ 414 h 478"/>
                <a:gd name="T70" fmla="*/ 34 w 388"/>
                <a:gd name="T71" fmla="*/ 163 h 478"/>
                <a:gd name="T72" fmla="*/ 57 w 388"/>
                <a:gd name="T73" fmla="*/ 149 h 478"/>
                <a:gd name="T74" fmla="*/ 141 w 388"/>
                <a:gd name="T75" fmla="*/ 406 h 478"/>
                <a:gd name="T76" fmla="*/ 126 w 388"/>
                <a:gd name="T77" fmla="*/ 424 h 478"/>
                <a:gd name="T78" fmla="*/ 193 w 388"/>
                <a:gd name="T79" fmla="*/ 379 h 478"/>
                <a:gd name="T80" fmla="*/ 45 w 388"/>
                <a:gd name="T81" fmla="*/ 264 h 478"/>
                <a:gd name="T82" fmla="*/ 42 w 388"/>
                <a:gd name="T83" fmla="*/ 303 h 478"/>
                <a:gd name="T84" fmla="*/ 38 w 388"/>
                <a:gd name="T85" fmla="*/ 312 h 478"/>
                <a:gd name="T86" fmla="*/ 70 w 388"/>
                <a:gd name="T87" fmla="*/ 314 h 478"/>
                <a:gd name="T88" fmla="*/ 156 w 388"/>
                <a:gd name="T89" fmla="*/ 243 h 478"/>
                <a:gd name="T90" fmla="*/ 140 w 388"/>
                <a:gd name="T91" fmla="*/ 253 h 478"/>
                <a:gd name="T92" fmla="*/ 91 w 388"/>
                <a:gd name="T93" fmla="*/ 245 h 478"/>
                <a:gd name="T94" fmla="*/ 91 w 388"/>
                <a:gd name="T95" fmla="*/ 245 h 478"/>
                <a:gd name="T96" fmla="*/ 87 w 388"/>
                <a:gd name="T97" fmla="*/ 199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8" h="478">
                  <a:moveTo>
                    <a:pt x="375" y="389"/>
                  </a:moveTo>
                  <a:cubicBezTo>
                    <a:pt x="359" y="382"/>
                    <a:pt x="345" y="385"/>
                    <a:pt x="330" y="388"/>
                  </a:cubicBezTo>
                  <a:cubicBezTo>
                    <a:pt x="331" y="386"/>
                    <a:pt x="333" y="384"/>
                    <a:pt x="334" y="382"/>
                  </a:cubicBezTo>
                  <a:cubicBezTo>
                    <a:pt x="339" y="376"/>
                    <a:pt x="337" y="368"/>
                    <a:pt x="332" y="365"/>
                  </a:cubicBezTo>
                  <a:cubicBezTo>
                    <a:pt x="335" y="362"/>
                    <a:pt x="339" y="359"/>
                    <a:pt x="342" y="355"/>
                  </a:cubicBezTo>
                  <a:cubicBezTo>
                    <a:pt x="348" y="350"/>
                    <a:pt x="345" y="341"/>
                    <a:pt x="339" y="339"/>
                  </a:cubicBezTo>
                  <a:cubicBezTo>
                    <a:pt x="340" y="338"/>
                    <a:pt x="342" y="337"/>
                    <a:pt x="343" y="336"/>
                  </a:cubicBezTo>
                  <a:cubicBezTo>
                    <a:pt x="353" y="328"/>
                    <a:pt x="344" y="310"/>
                    <a:pt x="332" y="318"/>
                  </a:cubicBezTo>
                  <a:cubicBezTo>
                    <a:pt x="331" y="318"/>
                    <a:pt x="330" y="319"/>
                    <a:pt x="329" y="320"/>
                  </a:cubicBezTo>
                  <a:cubicBezTo>
                    <a:pt x="330" y="319"/>
                    <a:pt x="331" y="319"/>
                    <a:pt x="332" y="318"/>
                  </a:cubicBezTo>
                  <a:cubicBezTo>
                    <a:pt x="341" y="311"/>
                    <a:pt x="329" y="296"/>
                    <a:pt x="319" y="302"/>
                  </a:cubicBezTo>
                  <a:cubicBezTo>
                    <a:pt x="314" y="305"/>
                    <a:pt x="309" y="308"/>
                    <a:pt x="304" y="311"/>
                  </a:cubicBezTo>
                  <a:cubicBezTo>
                    <a:pt x="305" y="309"/>
                    <a:pt x="306" y="308"/>
                    <a:pt x="308" y="307"/>
                  </a:cubicBezTo>
                  <a:cubicBezTo>
                    <a:pt x="312" y="302"/>
                    <a:pt x="311" y="296"/>
                    <a:pt x="307" y="293"/>
                  </a:cubicBezTo>
                  <a:cubicBezTo>
                    <a:pt x="311" y="290"/>
                    <a:pt x="315" y="288"/>
                    <a:pt x="319" y="285"/>
                  </a:cubicBezTo>
                  <a:cubicBezTo>
                    <a:pt x="327" y="278"/>
                    <a:pt x="323" y="262"/>
                    <a:pt x="311" y="266"/>
                  </a:cubicBezTo>
                  <a:cubicBezTo>
                    <a:pt x="298" y="271"/>
                    <a:pt x="286" y="276"/>
                    <a:pt x="274" y="282"/>
                  </a:cubicBezTo>
                  <a:cubicBezTo>
                    <a:pt x="290" y="269"/>
                    <a:pt x="305" y="256"/>
                    <a:pt x="321" y="243"/>
                  </a:cubicBezTo>
                  <a:cubicBezTo>
                    <a:pt x="328" y="237"/>
                    <a:pt x="322" y="228"/>
                    <a:pt x="315" y="227"/>
                  </a:cubicBezTo>
                  <a:cubicBezTo>
                    <a:pt x="319" y="224"/>
                    <a:pt x="323" y="221"/>
                    <a:pt x="327" y="218"/>
                  </a:cubicBezTo>
                  <a:cubicBezTo>
                    <a:pt x="335" y="212"/>
                    <a:pt x="331" y="195"/>
                    <a:pt x="319" y="200"/>
                  </a:cubicBezTo>
                  <a:cubicBezTo>
                    <a:pt x="306" y="204"/>
                    <a:pt x="293" y="210"/>
                    <a:pt x="281" y="217"/>
                  </a:cubicBezTo>
                  <a:cubicBezTo>
                    <a:pt x="293" y="208"/>
                    <a:pt x="304" y="199"/>
                    <a:pt x="315" y="190"/>
                  </a:cubicBezTo>
                  <a:cubicBezTo>
                    <a:pt x="325" y="182"/>
                    <a:pt x="313" y="170"/>
                    <a:pt x="303" y="174"/>
                  </a:cubicBezTo>
                  <a:cubicBezTo>
                    <a:pt x="243" y="199"/>
                    <a:pt x="196" y="246"/>
                    <a:pt x="146" y="286"/>
                  </a:cubicBezTo>
                  <a:cubicBezTo>
                    <a:pt x="114" y="312"/>
                    <a:pt x="80" y="338"/>
                    <a:pt x="50" y="369"/>
                  </a:cubicBezTo>
                  <a:cubicBezTo>
                    <a:pt x="75" y="335"/>
                    <a:pt x="112" y="307"/>
                    <a:pt x="142" y="282"/>
                  </a:cubicBezTo>
                  <a:cubicBezTo>
                    <a:pt x="151" y="273"/>
                    <a:pt x="161" y="265"/>
                    <a:pt x="171" y="257"/>
                  </a:cubicBezTo>
                  <a:cubicBezTo>
                    <a:pt x="217" y="223"/>
                    <a:pt x="267" y="194"/>
                    <a:pt x="313" y="159"/>
                  </a:cubicBezTo>
                  <a:cubicBezTo>
                    <a:pt x="324" y="152"/>
                    <a:pt x="315" y="137"/>
                    <a:pt x="303" y="142"/>
                  </a:cubicBezTo>
                  <a:cubicBezTo>
                    <a:pt x="301" y="143"/>
                    <a:pt x="299" y="144"/>
                    <a:pt x="297" y="145"/>
                  </a:cubicBezTo>
                  <a:cubicBezTo>
                    <a:pt x="301" y="142"/>
                    <a:pt x="306" y="139"/>
                    <a:pt x="311" y="135"/>
                  </a:cubicBezTo>
                  <a:cubicBezTo>
                    <a:pt x="319" y="129"/>
                    <a:pt x="314" y="113"/>
                    <a:pt x="303" y="117"/>
                  </a:cubicBezTo>
                  <a:cubicBezTo>
                    <a:pt x="291" y="121"/>
                    <a:pt x="279" y="127"/>
                    <a:pt x="268" y="132"/>
                  </a:cubicBezTo>
                  <a:cubicBezTo>
                    <a:pt x="278" y="124"/>
                    <a:pt x="289" y="116"/>
                    <a:pt x="300" y="108"/>
                  </a:cubicBezTo>
                  <a:cubicBezTo>
                    <a:pt x="310" y="101"/>
                    <a:pt x="301" y="86"/>
                    <a:pt x="290" y="92"/>
                  </a:cubicBezTo>
                  <a:cubicBezTo>
                    <a:pt x="273" y="100"/>
                    <a:pt x="256" y="110"/>
                    <a:pt x="239" y="119"/>
                  </a:cubicBezTo>
                  <a:cubicBezTo>
                    <a:pt x="260" y="103"/>
                    <a:pt x="280" y="86"/>
                    <a:pt x="299" y="67"/>
                  </a:cubicBezTo>
                  <a:cubicBezTo>
                    <a:pt x="307" y="59"/>
                    <a:pt x="297" y="47"/>
                    <a:pt x="287" y="52"/>
                  </a:cubicBezTo>
                  <a:cubicBezTo>
                    <a:pt x="267" y="62"/>
                    <a:pt x="247" y="75"/>
                    <a:pt x="229" y="88"/>
                  </a:cubicBezTo>
                  <a:cubicBezTo>
                    <a:pt x="247" y="72"/>
                    <a:pt x="265" y="56"/>
                    <a:pt x="284" y="42"/>
                  </a:cubicBezTo>
                  <a:cubicBezTo>
                    <a:pt x="294" y="34"/>
                    <a:pt x="284" y="17"/>
                    <a:pt x="274" y="25"/>
                  </a:cubicBezTo>
                  <a:cubicBezTo>
                    <a:pt x="217" y="68"/>
                    <a:pt x="163" y="116"/>
                    <a:pt x="105" y="157"/>
                  </a:cubicBezTo>
                  <a:cubicBezTo>
                    <a:pt x="90" y="167"/>
                    <a:pt x="74" y="178"/>
                    <a:pt x="59" y="191"/>
                  </a:cubicBezTo>
                  <a:cubicBezTo>
                    <a:pt x="56" y="192"/>
                    <a:pt x="53" y="193"/>
                    <a:pt x="50" y="194"/>
                  </a:cubicBezTo>
                  <a:cubicBezTo>
                    <a:pt x="55" y="184"/>
                    <a:pt x="61" y="173"/>
                    <a:pt x="69" y="164"/>
                  </a:cubicBezTo>
                  <a:cubicBezTo>
                    <a:pt x="85" y="153"/>
                    <a:pt x="101" y="139"/>
                    <a:pt x="115" y="127"/>
                  </a:cubicBezTo>
                  <a:cubicBezTo>
                    <a:pt x="132" y="113"/>
                    <a:pt x="150" y="100"/>
                    <a:pt x="167" y="86"/>
                  </a:cubicBezTo>
                  <a:cubicBezTo>
                    <a:pt x="196" y="67"/>
                    <a:pt x="226" y="48"/>
                    <a:pt x="251" y="24"/>
                  </a:cubicBezTo>
                  <a:cubicBezTo>
                    <a:pt x="259" y="17"/>
                    <a:pt x="248" y="2"/>
                    <a:pt x="239" y="9"/>
                  </a:cubicBezTo>
                  <a:cubicBezTo>
                    <a:pt x="226" y="19"/>
                    <a:pt x="212" y="29"/>
                    <a:pt x="198" y="39"/>
                  </a:cubicBezTo>
                  <a:cubicBezTo>
                    <a:pt x="205" y="33"/>
                    <a:pt x="211" y="28"/>
                    <a:pt x="217" y="22"/>
                  </a:cubicBezTo>
                  <a:cubicBezTo>
                    <a:pt x="225" y="14"/>
                    <a:pt x="214" y="0"/>
                    <a:pt x="204" y="6"/>
                  </a:cubicBezTo>
                  <a:cubicBezTo>
                    <a:pt x="196" y="10"/>
                    <a:pt x="188" y="15"/>
                    <a:pt x="180" y="20"/>
                  </a:cubicBezTo>
                  <a:cubicBezTo>
                    <a:pt x="181" y="12"/>
                    <a:pt x="173" y="2"/>
                    <a:pt x="164" y="8"/>
                  </a:cubicBezTo>
                  <a:cubicBezTo>
                    <a:pt x="126" y="31"/>
                    <a:pt x="83" y="56"/>
                    <a:pt x="50" y="90"/>
                  </a:cubicBezTo>
                  <a:cubicBezTo>
                    <a:pt x="49" y="90"/>
                    <a:pt x="48" y="91"/>
                    <a:pt x="47" y="92"/>
                  </a:cubicBezTo>
                  <a:cubicBezTo>
                    <a:pt x="61" y="72"/>
                    <a:pt x="84" y="57"/>
                    <a:pt x="100" y="41"/>
                  </a:cubicBezTo>
                  <a:cubicBezTo>
                    <a:pt x="110" y="31"/>
                    <a:pt x="95" y="16"/>
                    <a:pt x="85" y="26"/>
                  </a:cubicBezTo>
                  <a:cubicBezTo>
                    <a:pt x="81" y="28"/>
                    <a:pt x="78" y="31"/>
                    <a:pt x="75" y="34"/>
                  </a:cubicBezTo>
                  <a:cubicBezTo>
                    <a:pt x="76" y="33"/>
                    <a:pt x="77" y="31"/>
                    <a:pt x="78" y="30"/>
                  </a:cubicBezTo>
                  <a:cubicBezTo>
                    <a:pt x="87" y="21"/>
                    <a:pt x="74" y="7"/>
                    <a:pt x="65" y="14"/>
                  </a:cubicBezTo>
                  <a:cubicBezTo>
                    <a:pt x="64" y="6"/>
                    <a:pt x="52" y="1"/>
                    <a:pt x="46" y="10"/>
                  </a:cubicBezTo>
                  <a:cubicBezTo>
                    <a:pt x="40" y="20"/>
                    <a:pt x="35" y="30"/>
                    <a:pt x="32" y="41"/>
                  </a:cubicBezTo>
                  <a:cubicBezTo>
                    <a:pt x="31" y="45"/>
                    <a:pt x="32" y="48"/>
                    <a:pt x="34" y="51"/>
                  </a:cubicBezTo>
                  <a:cubicBezTo>
                    <a:pt x="27" y="61"/>
                    <a:pt x="20" y="71"/>
                    <a:pt x="14" y="81"/>
                  </a:cubicBezTo>
                  <a:cubicBezTo>
                    <a:pt x="10" y="87"/>
                    <a:pt x="13" y="94"/>
                    <a:pt x="18" y="96"/>
                  </a:cubicBezTo>
                  <a:cubicBezTo>
                    <a:pt x="16" y="102"/>
                    <a:pt x="14" y="107"/>
                    <a:pt x="12" y="113"/>
                  </a:cubicBezTo>
                  <a:cubicBezTo>
                    <a:pt x="11" y="120"/>
                    <a:pt x="15" y="125"/>
                    <a:pt x="21" y="126"/>
                  </a:cubicBezTo>
                  <a:cubicBezTo>
                    <a:pt x="18" y="131"/>
                    <a:pt x="16" y="135"/>
                    <a:pt x="14" y="140"/>
                  </a:cubicBezTo>
                  <a:cubicBezTo>
                    <a:pt x="11" y="145"/>
                    <a:pt x="13" y="150"/>
                    <a:pt x="16" y="154"/>
                  </a:cubicBezTo>
                  <a:cubicBezTo>
                    <a:pt x="12" y="160"/>
                    <a:pt x="7" y="168"/>
                    <a:pt x="4" y="175"/>
                  </a:cubicBezTo>
                  <a:cubicBezTo>
                    <a:pt x="0" y="183"/>
                    <a:pt x="6" y="191"/>
                    <a:pt x="15" y="189"/>
                  </a:cubicBezTo>
                  <a:cubicBezTo>
                    <a:pt x="21" y="188"/>
                    <a:pt x="27" y="186"/>
                    <a:pt x="33" y="184"/>
                  </a:cubicBezTo>
                  <a:cubicBezTo>
                    <a:pt x="30" y="191"/>
                    <a:pt x="28" y="199"/>
                    <a:pt x="27" y="207"/>
                  </a:cubicBezTo>
                  <a:cubicBezTo>
                    <a:pt x="26" y="212"/>
                    <a:pt x="29" y="217"/>
                    <a:pt x="33" y="218"/>
                  </a:cubicBezTo>
                  <a:cubicBezTo>
                    <a:pt x="23" y="231"/>
                    <a:pt x="17" y="246"/>
                    <a:pt x="16" y="263"/>
                  </a:cubicBezTo>
                  <a:cubicBezTo>
                    <a:pt x="16" y="265"/>
                    <a:pt x="17" y="267"/>
                    <a:pt x="19" y="269"/>
                  </a:cubicBezTo>
                  <a:cubicBezTo>
                    <a:pt x="12" y="281"/>
                    <a:pt x="8" y="294"/>
                    <a:pt x="8" y="308"/>
                  </a:cubicBezTo>
                  <a:cubicBezTo>
                    <a:pt x="8" y="312"/>
                    <a:pt x="11" y="316"/>
                    <a:pt x="14" y="317"/>
                  </a:cubicBezTo>
                  <a:cubicBezTo>
                    <a:pt x="13" y="320"/>
                    <a:pt x="12" y="323"/>
                    <a:pt x="11" y="327"/>
                  </a:cubicBezTo>
                  <a:cubicBezTo>
                    <a:pt x="9" y="333"/>
                    <a:pt x="13" y="338"/>
                    <a:pt x="19" y="339"/>
                  </a:cubicBezTo>
                  <a:cubicBezTo>
                    <a:pt x="13" y="349"/>
                    <a:pt x="9" y="359"/>
                    <a:pt x="5" y="369"/>
                  </a:cubicBezTo>
                  <a:cubicBezTo>
                    <a:pt x="3" y="377"/>
                    <a:pt x="13" y="386"/>
                    <a:pt x="20" y="381"/>
                  </a:cubicBezTo>
                  <a:cubicBezTo>
                    <a:pt x="16" y="388"/>
                    <a:pt x="13" y="396"/>
                    <a:pt x="11" y="404"/>
                  </a:cubicBezTo>
                  <a:cubicBezTo>
                    <a:pt x="9" y="408"/>
                    <a:pt x="11" y="412"/>
                    <a:pt x="14" y="414"/>
                  </a:cubicBezTo>
                  <a:cubicBezTo>
                    <a:pt x="13" y="415"/>
                    <a:pt x="12" y="416"/>
                    <a:pt x="12" y="418"/>
                  </a:cubicBezTo>
                  <a:cubicBezTo>
                    <a:pt x="7" y="425"/>
                    <a:pt x="15" y="435"/>
                    <a:pt x="23" y="432"/>
                  </a:cubicBezTo>
                  <a:cubicBezTo>
                    <a:pt x="29" y="430"/>
                    <a:pt x="35" y="428"/>
                    <a:pt x="41" y="426"/>
                  </a:cubicBezTo>
                  <a:cubicBezTo>
                    <a:pt x="39" y="429"/>
                    <a:pt x="37" y="433"/>
                    <a:pt x="36" y="436"/>
                  </a:cubicBezTo>
                  <a:cubicBezTo>
                    <a:pt x="34" y="440"/>
                    <a:pt x="34" y="445"/>
                    <a:pt x="36" y="447"/>
                  </a:cubicBezTo>
                  <a:cubicBezTo>
                    <a:pt x="33" y="452"/>
                    <a:pt x="30" y="456"/>
                    <a:pt x="28" y="460"/>
                  </a:cubicBezTo>
                  <a:cubicBezTo>
                    <a:pt x="23" y="468"/>
                    <a:pt x="31" y="478"/>
                    <a:pt x="39" y="475"/>
                  </a:cubicBezTo>
                  <a:cubicBezTo>
                    <a:pt x="52" y="471"/>
                    <a:pt x="65" y="465"/>
                    <a:pt x="76" y="457"/>
                  </a:cubicBezTo>
                  <a:cubicBezTo>
                    <a:pt x="76" y="464"/>
                    <a:pt x="85" y="470"/>
                    <a:pt x="92" y="466"/>
                  </a:cubicBezTo>
                  <a:cubicBezTo>
                    <a:pt x="103" y="460"/>
                    <a:pt x="114" y="454"/>
                    <a:pt x="124" y="448"/>
                  </a:cubicBezTo>
                  <a:cubicBezTo>
                    <a:pt x="126" y="450"/>
                    <a:pt x="129" y="452"/>
                    <a:pt x="132" y="452"/>
                  </a:cubicBezTo>
                  <a:cubicBezTo>
                    <a:pt x="146" y="450"/>
                    <a:pt x="158" y="446"/>
                    <a:pt x="170" y="441"/>
                  </a:cubicBezTo>
                  <a:cubicBezTo>
                    <a:pt x="173" y="443"/>
                    <a:pt x="176" y="444"/>
                    <a:pt x="180" y="443"/>
                  </a:cubicBezTo>
                  <a:cubicBezTo>
                    <a:pt x="195" y="439"/>
                    <a:pt x="209" y="433"/>
                    <a:pt x="222" y="425"/>
                  </a:cubicBezTo>
                  <a:cubicBezTo>
                    <a:pt x="225" y="430"/>
                    <a:pt x="231" y="432"/>
                    <a:pt x="236" y="429"/>
                  </a:cubicBezTo>
                  <a:cubicBezTo>
                    <a:pt x="240" y="427"/>
                    <a:pt x="244" y="424"/>
                    <a:pt x="247" y="422"/>
                  </a:cubicBezTo>
                  <a:cubicBezTo>
                    <a:pt x="249" y="428"/>
                    <a:pt x="255" y="432"/>
                    <a:pt x="260" y="430"/>
                  </a:cubicBezTo>
                  <a:cubicBezTo>
                    <a:pt x="275" y="425"/>
                    <a:pt x="287" y="417"/>
                    <a:pt x="299" y="408"/>
                  </a:cubicBezTo>
                  <a:cubicBezTo>
                    <a:pt x="301" y="412"/>
                    <a:pt x="306" y="415"/>
                    <a:pt x="311" y="414"/>
                  </a:cubicBezTo>
                  <a:cubicBezTo>
                    <a:pt x="331" y="411"/>
                    <a:pt x="350" y="401"/>
                    <a:pt x="369" y="409"/>
                  </a:cubicBezTo>
                  <a:cubicBezTo>
                    <a:pt x="382" y="414"/>
                    <a:pt x="388" y="393"/>
                    <a:pt x="375" y="389"/>
                  </a:cubicBezTo>
                  <a:close/>
                  <a:moveTo>
                    <a:pt x="34" y="163"/>
                  </a:moveTo>
                  <a:cubicBezTo>
                    <a:pt x="37" y="158"/>
                    <a:pt x="40" y="154"/>
                    <a:pt x="43" y="150"/>
                  </a:cubicBezTo>
                  <a:cubicBezTo>
                    <a:pt x="50" y="147"/>
                    <a:pt x="58" y="144"/>
                    <a:pt x="65" y="141"/>
                  </a:cubicBezTo>
                  <a:cubicBezTo>
                    <a:pt x="62" y="143"/>
                    <a:pt x="59" y="146"/>
                    <a:pt x="57" y="149"/>
                  </a:cubicBezTo>
                  <a:cubicBezTo>
                    <a:pt x="49" y="154"/>
                    <a:pt x="42" y="159"/>
                    <a:pt x="34" y="163"/>
                  </a:cubicBezTo>
                  <a:close/>
                  <a:moveTo>
                    <a:pt x="126" y="424"/>
                  </a:moveTo>
                  <a:cubicBezTo>
                    <a:pt x="131" y="418"/>
                    <a:pt x="136" y="412"/>
                    <a:pt x="141" y="406"/>
                  </a:cubicBezTo>
                  <a:cubicBezTo>
                    <a:pt x="142" y="406"/>
                    <a:pt x="142" y="406"/>
                    <a:pt x="142" y="405"/>
                  </a:cubicBezTo>
                  <a:cubicBezTo>
                    <a:pt x="139" y="410"/>
                    <a:pt x="136" y="414"/>
                    <a:pt x="133" y="419"/>
                  </a:cubicBezTo>
                  <a:cubicBezTo>
                    <a:pt x="131" y="421"/>
                    <a:pt x="128" y="422"/>
                    <a:pt x="126" y="424"/>
                  </a:cubicBezTo>
                  <a:close/>
                  <a:moveTo>
                    <a:pt x="207" y="365"/>
                  </a:moveTo>
                  <a:cubicBezTo>
                    <a:pt x="222" y="352"/>
                    <a:pt x="238" y="338"/>
                    <a:pt x="255" y="328"/>
                  </a:cubicBezTo>
                  <a:cubicBezTo>
                    <a:pt x="235" y="346"/>
                    <a:pt x="214" y="363"/>
                    <a:pt x="193" y="379"/>
                  </a:cubicBezTo>
                  <a:cubicBezTo>
                    <a:pt x="198" y="374"/>
                    <a:pt x="202" y="369"/>
                    <a:pt x="207" y="365"/>
                  </a:cubicBezTo>
                  <a:close/>
                  <a:moveTo>
                    <a:pt x="43" y="265"/>
                  </a:moveTo>
                  <a:cubicBezTo>
                    <a:pt x="44" y="265"/>
                    <a:pt x="45" y="265"/>
                    <a:pt x="45" y="264"/>
                  </a:cubicBezTo>
                  <a:cubicBezTo>
                    <a:pt x="42" y="268"/>
                    <a:pt x="40" y="271"/>
                    <a:pt x="37" y="275"/>
                  </a:cubicBezTo>
                  <a:cubicBezTo>
                    <a:pt x="39" y="272"/>
                    <a:pt x="41" y="269"/>
                    <a:pt x="43" y="265"/>
                  </a:cubicBezTo>
                  <a:close/>
                  <a:moveTo>
                    <a:pt x="42" y="303"/>
                  </a:moveTo>
                  <a:cubicBezTo>
                    <a:pt x="45" y="301"/>
                    <a:pt x="48" y="299"/>
                    <a:pt x="51" y="297"/>
                  </a:cubicBezTo>
                  <a:cubicBezTo>
                    <a:pt x="47" y="302"/>
                    <a:pt x="42" y="307"/>
                    <a:pt x="38" y="312"/>
                  </a:cubicBezTo>
                  <a:cubicBezTo>
                    <a:pt x="38" y="312"/>
                    <a:pt x="38" y="312"/>
                    <a:pt x="38" y="312"/>
                  </a:cubicBezTo>
                  <a:cubicBezTo>
                    <a:pt x="39" y="309"/>
                    <a:pt x="41" y="306"/>
                    <a:pt x="42" y="303"/>
                  </a:cubicBezTo>
                  <a:close/>
                  <a:moveTo>
                    <a:pt x="51" y="327"/>
                  </a:moveTo>
                  <a:cubicBezTo>
                    <a:pt x="58" y="323"/>
                    <a:pt x="64" y="319"/>
                    <a:pt x="70" y="314"/>
                  </a:cubicBezTo>
                  <a:cubicBezTo>
                    <a:pt x="62" y="322"/>
                    <a:pt x="53" y="330"/>
                    <a:pt x="43" y="337"/>
                  </a:cubicBezTo>
                  <a:cubicBezTo>
                    <a:pt x="46" y="334"/>
                    <a:pt x="48" y="331"/>
                    <a:pt x="51" y="327"/>
                  </a:cubicBezTo>
                  <a:close/>
                  <a:moveTo>
                    <a:pt x="156" y="243"/>
                  </a:moveTo>
                  <a:cubicBezTo>
                    <a:pt x="154" y="244"/>
                    <a:pt x="152" y="246"/>
                    <a:pt x="150" y="247"/>
                  </a:cubicBezTo>
                  <a:cubicBezTo>
                    <a:pt x="135" y="258"/>
                    <a:pt x="120" y="270"/>
                    <a:pt x="106" y="283"/>
                  </a:cubicBezTo>
                  <a:cubicBezTo>
                    <a:pt x="117" y="272"/>
                    <a:pt x="128" y="261"/>
                    <a:pt x="140" y="253"/>
                  </a:cubicBezTo>
                  <a:cubicBezTo>
                    <a:pt x="151" y="244"/>
                    <a:pt x="162" y="236"/>
                    <a:pt x="173" y="228"/>
                  </a:cubicBezTo>
                  <a:cubicBezTo>
                    <a:pt x="168" y="233"/>
                    <a:pt x="162" y="238"/>
                    <a:pt x="156" y="243"/>
                  </a:cubicBezTo>
                  <a:close/>
                  <a:moveTo>
                    <a:pt x="91" y="245"/>
                  </a:moveTo>
                  <a:cubicBezTo>
                    <a:pt x="109" y="229"/>
                    <a:pt x="128" y="214"/>
                    <a:pt x="146" y="201"/>
                  </a:cubicBezTo>
                  <a:cubicBezTo>
                    <a:pt x="152" y="196"/>
                    <a:pt x="159" y="192"/>
                    <a:pt x="165" y="188"/>
                  </a:cubicBezTo>
                  <a:cubicBezTo>
                    <a:pt x="140" y="207"/>
                    <a:pt x="116" y="226"/>
                    <a:pt x="91" y="245"/>
                  </a:cubicBezTo>
                  <a:close/>
                  <a:moveTo>
                    <a:pt x="44" y="236"/>
                  </a:moveTo>
                  <a:cubicBezTo>
                    <a:pt x="49" y="226"/>
                    <a:pt x="57" y="217"/>
                    <a:pt x="67" y="209"/>
                  </a:cubicBezTo>
                  <a:cubicBezTo>
                    <a:pt x="74" y="206"/>
                    <a:pt x="80" y="203"/>
                    <a:pt x="87" y="199"/>
                  </a:cubicBezTo>
                  <a:cubicBezTo>
                    <a:pt x="72" y="210"/>
                    <a:pt x="57" y="222"/>
                    <a:pt x="44" y="236"/>
                  </a:cubicBezTo>
                  <a:close/>
                </a:path>
              </a:pathLst>
            </a:custGeom>
            <a:solidFill>
              <a:srgbClr val="9ADD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63C5832-A04B-6A3B-BAF2-A9DD5B5CE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348" y="2027764"/>
              <a:ext cx="1132973" cy="477260"/>
            </a:xfrm>
            <a:custGeom>
              <a:avLst/>
              <a:gdLst>
                <a:gd name="T0" fmla="*/ 220 w 231"/>
                <a:gd name="T1" fmla="*/ 50 h 97"/>
                <a:gd name="T2" fmla="*/ 173 w 231"/>
                <a:gd name="T3" fmla="*/ 45 h 97"/>
                <a:gd name="T4" fmla="*/ 175 w 231"/>
                <a:gd name="T5" fmla="*/ 37 h 97"/>
                <a:gd name="T6" fmla="*/ 170 w 231"/>
                <a:gd name="T7" fmla="*/ 26 h 97"/>
                <a:gd name="T8" fmla="*/ 175 w 231"/>
                <a:gd name="T9" fmla="*/ 13 h 97"/>
                <a:gd name="T10" fmla="*/ 162 w 231"/>
                <a:gd name="T11" fmla="*/ 3 h 97"/>
                <a:gd name="T12" fmla="*/ 149 w 231"/>
                <a:gd name="T13" fmla="*/ 11 h 97"/>
                <a:gd name="T14" fmla="*/ 141 w 231"/>
                <a:gd name="T15" fmla="*/ 11 h 97"/>
                <a:gd name="T16" fmla="*/ 129 w 231"/>
                <a:gd name="T17" fmla="*/ 18 h 97"/>
                <a:gd name="T18" fmla="*/ 127 w 231"/>
                <a:gd name="T19" fmla="*/ 18 h 97"/>
                <a:gd name="T20" fmla="*/ 111 w 231"/>
                <a:gd name="T21" fmla="*/ 24 h 97"/>
                <a:gd name="T22" fmla="*/ 114 w 231"/>
                <a:gd name="T23" fmla="*/ 22 h 97"/>
                <a:gd name="T24" fmla="*/ 105 w 231"/>
                <a:gd name="T25" fmla="*/ 8 h 97"/>
                <a:gd name="T26" fmla="*/ 78 w 231"/>
                <a:gd name="T27" fmla="*/ 20 h 97"/>
                <a:gd name="T28" fmla="*/ 71 w 231"/>
                <a:gd name="T29" fmla="*/ 19 h 97"/>
                <a:gd name="T30" fmla="*/ 49 w 231"/>
                <a:gd name="T31" fmla="*/ 27 h 97"/>
                <a:gd name="T32" fmla="*/ 51 w 231"/>
                <a:gd name="T33" fmla="*/ 25 h 97"/>
                <a:gd name="T34" fmla="*/ 52 w 231"/>
                <a:gd name="T35" fmla="*/ 24 h 97"/>
                <a:gd name="T36" fmla="*/ 54 w 231"/>
                <a:gd name="T37" fmla="*/ 21 h 97"/>
                <a:gd name="T38" fmla="*/ 58 w 231"/>
                <a:gd name="T39" fmla="*/ 17 h 97"/>
                <a:gd name="T40" fmla="*/ 50 w 231"/>
                <a:gd name="T41" fmla="*/ 7 h 97"/>
                <a:gd name="T42" fmla="*/ 4 w 231"/>
                <a:gd name="T43" fmla="*/ 32 h 97"/>
                <a:gd name="T44" fmla="*/ 7 w 231"/>
                <a:gd name="T45" fmla="*/ 44 h 97"/>
                <a:gd name="T46" fmla="*/ 10 w 231"/>
                <a:gd name="T47" fmla="*/ 55 h 97"/>
                <a:gd name="T48" fmla="*/ 2 w 231"/>
                <a:gd name="T49" fmla="*/ 68 h 97"/>
                <a:gd name="T50" fmla="*/ 6 w 231"/>
                <a:gd name="T51" fmla="*/ 80 h 97"/>
                <a:gd name="T52" fmla="*/ 14 w 231"/>
                <a:gd name="T53" fmla="*/ 91 h 97"/>
                <a:gd name="T54" fmla="*/ 29 w 231"/>
                <a:gd name="T55" fmla="*/ 90 h 97"/>
                <a:gd name="T56" fmla="*/ 33 w 231"/>
                <a:gd name="T57" fmla="*/ 94 h 97"/>
                <a:gd name="T58" fmla="*/ 79 w 231"/>
                <a:gd name="T59" fmla="*/ 85 h 97"/>
                <a:gd name="T60" fmla="*/ 89 w 231"/>
                <a:gd name="T61" fmla="*/ 89 h 97"/>
                <a:gd name="T62" fmla="*/ 125 w 231"/>
                <a:gd name="T63" fmla="*/ 75 h 97"/>
                <a:gd name="T64" fmla="*/ 152 w 231"/>
                <a:gd name="T65" fmla="*/ 68 h 97"/>
                <a:gd name="T66" fmla="*/ 165 w 231"/>
                <a:gd name="T67" fmla="*/ 68 h 97"/>
                <a:gd name="T68" fmla="*/ 220 w 231"/>
                <a:gd name="T69" fmla="*/ 67 h 97"/>
                <a:gd name="T70" fmla="*/ 220 w 231"/>
                <a:gd name="T71" fmla="*/ 5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1" h="97">
                  <a:moveTo>
                    <a:pt x="220" y="50"/>
                  </a:moveTo>
                  <a:cubicBezTo>
                    <a:pt x="202" y="50"/>
                    <a:pt x="187" y="43"/>
                    <a:pt x="173" y="45"/>
                  </a:cubicBezTo>
                  <a:cubicBezTo>
                    <a:pt x="174" y="42"/>
                    <a:pt x="174" y="40"/>
                    <a:pt x="175" y="37"/>
                  </a:cubicBezTo>
                  <a:cubicBezTo>
                    <a:pt x="177" y="32"/>
                    <a:pt x="174" y="28"/>
                    <a:pt x="170" y="26"/>
                  </a:cubicBezTo>
                  <a:cubicBezTo>
                    <a:pt x="172" y="22"/>
                    <a:pt x="174" y="18"/>
                    <a:pt x="175" y="13"/>
                  </a:cubicBezTo>
                  <a:cubicBezTo>
                    <a:pt x="177" y="5"/>
                    <a:pt x="169" y="0"/>
                    <a:pt x="162" y="3"/>
                  </a:cubicBezTo>
                  <a:cubicBezTo>
                    <a:pt x="158" y="5"/>
                    <a:pt x="153" y="8"/>
                    <a:pt x="149" y="11"/>
                  </a:cubicBezTo>
                  <a:cubicBezTo>
                    <a:pt x="146" y="10"/>
                    <a:pt x="144" y="9"/>
                    <a:pt x="141" y="11"/>
                  </a:cubicBezTo>
                  <a:cubicBezTo>
                    <a:pt x="137" y="13"/>
                    <a:pt x="133" y="16"/>
                    <a:pt x="129" y="18"/>
                  </a:cubicBezTo>
                  <a:cubicBezTo>
                    <a:pt x="129" y="18"/>
                    <a:pt x="128" y="18"/>
                    <a:pt x="127" y="18"/>
                  </a:cubicBezTo>
                  <a:cubicBezTo>
                    <a:pt x="122" y="20"/>
                    <a:pt x="116" y="22"/>
                    <a:pt x="111" y="24"/>
                  </a:cubicBezTo>
                  <a:cubicBezTo>
                    <a:pt x="112" y="23"/>
                    <a:pt x="113" y="23"/>
                    <a:pt x="114" y="22"/>
                  </a:cubicBezTo>
                  <a:cubicBezTo>
                    <a:pt x="120" y="17"/>
                    <a:pt x="113" y="5"/>
                    <a:pt x="105" y="8"/>
                  </a:cubicBezTo>
                  <a:cubicBezTo>
                    <a:pt x="97" y="12"/>
                    <a:pt x="87" y="15"/>
                    <a:pt x="78" y="20"/>
                  </a:cubicBezTo>
                  <a:cubicBezTo>
                    <a:pt x="76" y="18"/>
                    <a:pt x="74" y="18"/>
                    <a:pt x="71" y="19"/>
                  </a:cubicBezTo>
                  <a:cubicBezTo>
                    <a:pt x="63" y="21"/>
                    <a:pt x="56" y="24"/>
                    <a:pt x="49" y="27"/>
                  </a:cubicBezTo>
                  <a:cubicBezTo>
                    <a:pt x="50" y="26"/>
                    <a:pt x="50" y="26"/>
                    <a:pt x="51" y="25"/>
                  </a:cubicBezTo>
                  <a:cubicBezTo>
                    <a:pt x="52" y="24"/>
                    <a:pt x="52" y="24"/>
                    <a:pt x="52" y="24"/>
                  </a:cubicBezTo>
                  <a:cubicBezTo>
                    <a:pt x="53" y="23"/>
                    <a:pt x="53" y="22"/>
                    <a:pt x="54" y="21"/>
                  </a:cubicBezTo>
                  <a:cubicBezTo>
                    <a:pt x="55" y="20"/>
                    <a:pt x="56" y="18"/>
                    <a:pt x="58" y="17"/>
                  </a:cubicBezTo>
                  <a:cubicBezTo>
                    <a:pt x="61" y="11"/>
                    <a:pt x="55" y="6"/>
                    <a:pt x="50" y="7"/>
                  </a:cubicBezTo>
                  <a:cubicBezTo>
                    <a:pt x="32" y="10"/>
                    <a:pt x="16" y="18"/>
                    <a:pt x="4" y="32"/>
                  </a:cubicBezTo>
                  <a:cubicBezTo>
                    <a:pt x="0" y="37"/>
                    <a:pt x="2" y="43"/>
                    <a:pt x="7" y="44"/>
                  </a:cubicBezTo>
                  <a:cubicBezTo>
                    <a:pt x="6" y="48"/>
                    <a:pt x="7" y="53"/>
                    <a:pt x="10" y="55"/>
                  </a:cubicBezTo>
                  <a:cubicBezTo>
                    <a:pt x="7" y="59"/>
                    <a:pt x="4" y="63"/>
                    <a:pt x="2" y="68"/>
                  </a:cubicBezTo>
                  <a:cubicBezTo>
                    <a:pt x="0" y="72"/>
                    <a:pt x="2" y="79"/>
                    <a:pt x="6" y="80"/>
                  </a:cubicBezTo>
                  <a:cubicBezTo>
                    <a:pt x="5" y="85"/>
                    <a:pt x="8" y="91"/>
                    <a:pt x="14" y="91"/>
                  </a:cubicBezTo>
                  <a:cubicBezTo>
                    <a:pt x="19" y="91"/>
                    <a:pt x="24" y="91"/>
                    <a:pt x="29" y="90"/>
                  </a:cubicBezTo>
                  <a:cubicBezTo>
                    <a:pt x="30" y="92"/>
                    <a:pt x="31" y="93"/>
                    <a:pt x="33" y="94"/>
                  </a:cubicBezTo>
                  <a:cubicBezTo>
                    <a:pt x="49" y="97"/>
                    <a:pt x="65" y="92"/>
                    <a:pt x="79" y="85"/>
                  </a:cubicBezTo>
                  <a:cubicBezTo>
                    <a:pt x="81" y="88"/>
                    <a:pt x="85" y="89"/>
                    <a:pt x="89" y="89"/>
                  </a:cubicBezTo>
                  <a:cubicBezTo>
                    <a:pt x="101" y="87"/>
                    <a:pt x="114" y="82"/>
                    <a:pt x="125" y="75"/>
                  </a:cubicBezTo>
                  <a:cubicBezTo>
                    <a:pt x="132" y="82"/>
                    <a:pt x="143" y="77"/>
                    <a:pt x="152" y="68"/>
                  </a:cubicBezTo>
                  <a:cubicBezTo>
                    <a:pt x="155" y="71"/>
                    <a:pt x="161" y="71"/>
                    <a:pt x="165" y="68"/>
                  </a:cubicBezTo>
                  <a:cubicBezTo>
                    <a:pt x="179" y="56"/>
                    <a:pt x="202" y="69"/>
                    <a:pt x="220" y="67"/>
                  </a:cubicBezTo>
                  <a:cubicBezTo>
                    <a:pt x="230" y="66"/>
                    <a:pt x="231" y="50"/>
                    <a:pt x="220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Freeform 36">
              <a:extLst>
                <a:ext uri="{FF2B5EF4-FFF2-40B4-BE49-F238E27FC236}">
                  <a16:creationId xmlns:a16="http://schemas.microsoft.com/office/drawing/2014/main" id="{AC9002A8-D62D-7933-C099-44522001CD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04662" y="1758008"/>
              <a:ext cx="2106169" cy="2382149"/>
            </a:xfrm>
            <a:custGeom>
              <a:avLst/>
              <a:gdLst>
                <a:gd name="T0" fmla="*/ 402 w 429"/>
                <a:gd name="T1" fmla="*/ 229 h 485"/>
                <a:gd name="T2" fmla="*/ 359 w 429"/>
                <a:gd name="T3" fmla="*/ 5 h 485"/>
                <a:gd name="T4" fmla="*/ 117 w 429"/>
                <a:gd name="T5" fmla="*/ 26 h 485"/>
                <a:gd name="T6" fmla="*/ 50 w 429"/>
                <a:gd name="T7" fmla="*/ 36 h 485"/>
                <a:gd name="T8" fmla="*/ 21 w 429"/>
                <a:gd name="T9" fmla="*/ 97 h 485"/>
                <a:gd name="T10" fmla="*/ 43 w 429"/>
                <a:gd name="T11" fmla="*/ 62 h 485"/>
                <a:gd name="T12" fmla="*/ 1 w 429"/>
                <a:gd name="T13" fmla="*/ 124 h 485"/>
                <a:gd name="T14" fmla="*/ 15 w 429"/>
                <a:gd name="T15" fmla="*/ 199 h 485"/>
                <a:gd name="T16" fmla="*/ 23 w 429"/>
                <a:gd name="T17" fmla="*/ 292 h 485"/>
                <a:gd name="T18" fmla="*/ 19 w 429"/>
                <a:gd name="T19" fmla="*/ 361 h 485"/>
                <a:gd name="T20" fmla="*/ 30 w 429"/>
                <a:gd name="T21" fmla="*/ 439 h 485"/>
                <a:gd name="T22" fmla="*/ 50 w 429"/>
                <a:gd name="T23" fmla="*/ 434 h 485"/>
                <a:gd name="T24" fmla="*/ 49 w 429"/>
                <a:gd name="T25" fmla="*/ 472 h 485"/>
                <a:gd name="T26" fmla="*/ 78 w 429"/>
                <a:gd name="T27" fmla="*/ 477 h 485"/>
                <a:gd name="T28" fmla="*/ 217 w 429"/>
                <a:gd name="T29" fmla="*/ 462 h 485"/>
                <a:gd name="T30" fmla="*/ 49 w 429"/>
                <a:gd name="T31" fmla="*/ 231 h 485"/>
                <a:gd name="T32" fmla="*/ 48 w 429"/>
                <a:gd name="T33" fmla="*/ 206 h 485"/>
                <a:gd name="T34" fmla="*/ 18 w 429"/>
                <a:gd name="T35" fmla="*/ 113 h 485"/>
                <a:gd name="T36" fmla="*/ 47 w 429"/>
                <a:gd name="T37" fmla="*/ 133 h 485"/>
                <a:gd name="T38" fmla="*/ 41 w 429"/>
                <a:gd name="T39" fmla="*/ 146 h 485"/>
                <a:gd name="T40" fmla="*/ 41 w 429"/>
                <a:gd name="T41" fmla="*/ 146 h 485"/>
                <a:gd name="T42" fmla="*/ 47 w 429"/>
                <a:gd name="T43" fmla="*/ 161 h 485"/>
                <a:gd name="T44" fmla="*/ 24 w 429"/>
                <a:gd name="T45" fmla="*/ 191 h 485"/>
                <a:gd name="T46" fmla="*/ 49 w 429"/>
                <a:gd name="T47" fmla="*/ 248 h 485"/>
                <a:gd name="T48" fmla="*/ 31 w 429"/>
                <a:gd name="T49" fmla="*/ 248 h 485"/>
                <a:gd name="T50" fmla="*/ 49 w 429"/>
                <a:gd name="T51" fmla="*/ 299 h 485"/>
                <a:gd name="T52" fmla="*/ 27 w 429"/>
                <a:gd name="T53" fmla="*/ 317 h 485"/>
                <a:gd name="T54" fmla="*/ 50 w 429"/>
                <a:gd name="T55" fmla="*/ 350 h 485"/>
                <a:gd name="T56" fmla="*/ 31 w 429"/>
                <a:gd name="T57" fmla="*/ 365 h 485"/>
                <a:gd name="T58" fmla="*/ 33 w 429"/>
                <a:gd name="T59" fmla="*/ 423 h 485"/>
                <a:gd name="T60" fmla="*/ 53 w 429"/>
                <a:gd name="T61" fmla="*/ 400 h 485"/>
                <a:gd name="T62" fmla="*/ 226 w 429"/>
                <a:gd name="T63" fmla="*/ 448 h 485"/>
                <a:gd name="T64" fmla="*/ 161 w 429"/>
                <a:gd name="T65" fmla="*/ 425 h 485"/>
                <a:gd name="T66" fmla="*/ 116 w 429"/>
                <a:gd name="T67" fmla="*/ 432 h 485"/>
                <a:gd name="T68" fmla="*/ 74 w 429"/>
                <a:gd name="T69" fmla="*/ 467 h 485"/>
                <a:gd name="T70" fmla="*/ 112 w 429"/>
                <a:gd name="T71" fmla="*/ 406 h 485"/>
                <a:gd name="T72" fmla="*/ 72 w 429"/>
                <a:gd name="T73" fmla="*/ 411 h 485"/>
                <a:gd name="T74" fmla="*/ 72 w 429"/>
                <a:gd name="T75" fmla="*/ 403 h 485"/>
                <a:gd name="T76" fmla="*/ 70 w 429"/>
                <a:gd name="T77" fmla="*/ 371 h 485"/>
                <a:gd name="T78" fmla="*/ 89 w 429"/>
                <a:gd name="T79" fmla="*/ 350 h 485"/>
                <a:gd name="T80" fmla="*/ 69 w 429"/>
                <a:gd name="T81" fmla="*/ 349 h 485"/>
                <a:gd name="T82" fmla="*/ 100 w 429"/>
                <a:gd name="T83" fmla="*/ 312 h 485"/>
                <a:gd name="T84" fmla="*/ 66 w 429"/>
                <a:gd name="T85" fmla="*/ 303 h 485"/>
                <a:gd name="T86" fmla="*/ 66 w 429"/>
                <a:gd name="T87" fmla="*/ 300 h 485"/>
                <a:gd name="T88" fmla="*/ 103 w 429"/>
                <a:gd name="T89" fmla="*/ 243 h 485"/>
                <a:gd name="T90" fmla="*/ 65 w 429"/>
                <a:gd name="T91" fmla="*/ 243 h 485"/>
                <a:gd name="T92" fmla="*/ 64 w 429"/>
                <a:gd name="T93" fmla="*/ 239 h 485"/>
                <a:gd name="T94" fmla="*/ 95 w 429"/>
                <a:gd name="T95" fmla="*/ 200 h 485"/>
                <a:gd name="T96" fmla="*/ 110 w 429"/>
                <a:gd name="T97" fmla="*/ 39 h 485"/>
                <a:gd name="T98" fmla="*/ 357 w 429"/>
                <a:gd name="T99" fmla="*/ 15 h 485"/>
                <a:gd name="T100" fmla="*/ 399 w 429"/>
                <a:gd name="T101" fmla="*/ 331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29" h="485">
                  <a:moveTo>
                    <a:pt x="419" y="422"/>
                  </a:moveTo>
                  <a:cubicBezTo>
                    <a:pt x="423" y="395"/>
                    <a:pt x="418" y="364"/>
                    <a:pt x="416" y="337"/>
                  </a:cubicBezTo>
                  <a:cubicBezTo>
                    <a:pt x="412" y="301"/>
                    <a:pt x="408" y="265"/>
                    <a:pt x="402" y="229"/>
                  </a:cubicBezTo>
                  <a:cubicBezTo>
                    <a:pt x="396" y="190"/>
                    <a:pt x="389" y="152"/>
                    <a:pt x="382" y="114"/>
                  </a:cubicBezTo>
                  <a:cubicBezTo>
                    <a:pt x="376" y="81"/>
                    <a:pt x="371" y="46"/>
                    <a:pt x="361" y="14"/>
                  </a:cubicBezTo>
                  <a:cubicBezTo>
                    <a:pt x="364" y="11"/>
                    <a:pt x="363" y="6"/>
                    <a:pt x="359" y="5"/>
                  </a:cubicBezTo>
                  <a:cubicBezTo>
                    <a:pt x="337" y="0"/>
                    <a:pt x="310" y="5"/>
                    <a:pt x="287" y="7"/>
                  </a:cubicBezTo>
                  <a:cubicBezTo>
                    <a:pt x="259" y="10"/>
                    <a:pt x="230" y="13"/>
                    <a:pt x="201" y="17"/>
                  </a:cubicBezTo>
                  <a:cubicBezTo>
                    <a:pt x="173" y="21"/>
                    <a:pt x="145" y="24"/>
                    <a:pt x="117" y="26"/>
                  </a:cubicBezTo>
                  <a:cubicBezTo>
                    <a:pt x="104" y="28"/>
                    <a:pt x="90" y="28"/>
                    <a:pt x="77" y="28"/>
                  </a:cubicBezTo>
                  <a:cubicBezTo>
                    <a:pt x="67" y="29"/>
                    <a:pt x="59" y="27"/>
                    <a:pt x="50" y="31"/>
                  </a:cubicBezTo>
                  <a:cubicBezTo>
                    <a:pt x="48" y="32"/>
                    <a:pt x="48" y="35"/>
                    <a:pt x="50" y="36"/>
                  </a:cubicBezTo>
                  <a:cubicBezTo>
                    <a:pt x="51" y="36"/>
                    <a:pt x="51" y="37"/>
                    <a:pt x="52" y="37"/>
                  </a:cubicBezTo>
                  <a:cubicBezTo>
                    <a:pt x="50" y="56"/>
                    <a:pt x="49" y="74"/>
                    <a:pt x="48" y="93"/>
                  </a:cubicBezTo>
                  <a:cubicBezTo>
                    <a:pt x="39" y="92"/>
                    <a:pt x="29" y="93"/>
                    <a:pt x="21" y="97"/>
                  </a:cubicBezTo>
                  <a:cubicBezTo>
                    <a:pt x="21" y="97"/>
                    <a:pt x="20" y="96"/>
                    <a:pt x="20" y="96"/>
                  </a:cubicBezTo>
                  <a:cubicBezTo>
                    <a:pt x="16" y="81"/>
                    <a:pt x="34" y="74"/>
                    <a:pt x="44" y="72"/>
                  </a:cubicBezTo>
                  <a:cubicBezTo>
                    <a:pt x="49" y="70"/>
                    <a:pt x="48" y="62"/>
                    <a:pt x="43" y="62"/>
                  </a:cubicBezTo>
                  <a:cubicBezTo>
                    <a:pt x="23" y="65"/>
                    <a:pt x="3" y="78"/>
                    <a:pt x="10" y="101"/>
                  </a:cubicBezTo>
                  <a:cubicBezTo>
                    <a:pt x="10" y="102"/>
                    <a:pt x="11" y="103"/>
                    <a:pt x="11" y="104"/>
                  </a:cubicBezTo>
                  <a:cubicBezTo>
                    <a:pt x="6" y="109"/>
                    <a:pt x="2" y="116"/>
                    <a:pt x="1" y="124"/>
                  </a:cubicBezTo>
                  <a:cubicBezTo>
                    <a:pt x="0" y="136"/>
                    <a:pt x="4" y="145"/>
                    <a:pt x="11" y="151"/>
                  </a:cubicBezTo>
                  <a:cubicBezTo>
                    <a:pt x="4" y="161"/>
                    <a:pt x="2" y="173"/>
                    <a:pt x="8" y="187"/>
                  </a:cubicBezTo>
                  <a:cubicBezTo>
                    <a:pt x="10" y="192"/>
                    <a:pt x="13" y="196"/>
                    <a:pt x="15" y="199"/>
                  </a:cubicBezTo>
                  <a:cubicBezTo>
                    <a:pt x="12" y="205"/>
                    <a:pt x="10" y="212"/>
                    <a:pt x="11" y="221"/>
                  </a:cubicBezTo>
                  <a:cubicBezTo>
                    <a:pt x="12" y="230"/>
                    <a:pt x="16" y="237"/>
                    <a:pt x="21" y="241"/>
                  </a:cubicBezTo>
                  <a:cubicBezTo>
                    <a:pt x="10" y="255"/>
                    <a:pt x="10" y="280"/>
                    <a:pt x="23" y="292"/>
                  </a:cubicBezTo>
                  <a:cubicBezTo>
                    <a:pt x="18" y="298"/>
                    <a:pt x="15" y="305"/>
                    <a:pt x="14" y="314"/>
                  </a:cubicBezTo>
                  <a:cubicBezTo>
                    <a:pt x="14" y="327"/>
                    <a:pt x="19" y="336"/>
                    <a:pt x="27" y="342"/>
                  </a:cubicBezTo>
                  <a:cubicBezTo>
                    <a:pt x="23" y="347"/>
                    <a:pt x="20" y="354"/>
                    <a:pt x="19" y="361"/>
                  </a:cubicBezTo>
                  <a:cubicBezTo>
                    <a:pt x="16" y="375"/>
                    <a:pt x="20" y="386"/>
                    <a:pt x="28" y="392"/>
                  </a:cubicBezTo>
                  <a:cubicBezTo>
                    <a:pt x="24" y="399"/>
                    <a:pt x="21" y="408"/>
                    <a:pt x="21" y="419"/>
                  </a:cubicBezTo>
                  <a:cubicBezTo>
                    <a:pt x="21" y="428"/>
                    <a:pt x="21" y="436"/>
                    <a:pt x="30" y="439"/>
                  </a:cubicBezTo>
                  <a:cubicBezTo>
                    <a:pt x="34" y="440"/>
                    <a:pt x="39" y="438"/>
                    <a:pt x="43" y="437"/>
                  </a:cubicBezTo>
                  <a:cubicBezTo>
                    <a:pt x="45" y="436"/>
                    <a:pt x="47" y="435"/>
                    <a:pt x="50" y="434"/>
                  </a:cubicBezTo>
                  <a:cubicBezTo>
                    <a:pt x="50" y="434"/>
                    <a:pt x="50" y="434"/>
                    <a:pt x="50" y="434"/>
                  </a:cubicBezTo>
                  <a:cubicBezTo>
                    <a:pt x="51" y="436"/>
                    <a:pt x="54" y="437"/>
                    <a:pt x="56" y="437"/>
                  </a:cubicBezTo>
                  <a:cubicBezTo>
                    <a:pt x="57" y="445"/>
                    <a:pt x="58" y="453"/>
                    <a:pt x="59" y="462"/>
                  </a:cubicBezTo>
                  <a:cubicBezTo>
                    <a:pt x="55" y="465"/>
                    <a:pt x="52" y="468"/>
                    <a:pt x="49" y="472"/>
                  </a:cubicBezTo>
                  <a:cubicBezTo>
                    <a:pt x="47" y="474"/>
                    <a:pt x="50" y="478"/>
                    <a:pt x="53" y="476"/>
                  </a:cubicBezTo>
                  <a:cubicBezTo>
                    <a:pt x="55" y="474"/>
                    <a:pt x="56" y="472"/>
                    <a:pt x="58" y="470"/>
                  </a:cubicBezTo>
                  <a:cubicBezTo>
                    <a:pt x="64" y="473"/>
                    <a:pt x="71" y="475"/>
                    <a:pt x="78" y="477"/>
                  </a:cubicBezTo>
                  <a:cubicBezTo>
                    <a:pt x="79" y="478"/>
                    <a:pt x="80" y="479"/>
                    <a:pt x="81" y="478"/>
                  </a:cubicBezTo>
                  <a:cubicBezTo>
                    <a:pt x="82" y="478"/>
                    <a:pt x="82" y="478"/>
                    <a:pt x="82" y="478"/>
                  </a:cubicBezTo>
                  <a:cubicBezTo>
                    <a:pt x="126" y="485"/>
                    <a:pt x="177" y="470"/>
                    <a:pt x="217" y="462"/>
                  </a:cubicBezTo>
                  <a:cubicBezTo>
                    <a:pt x="284" y="450"/>
                    <a:pt x="353" y="445"/>
                    <a:pt x="421" y="435"/>
                  </a:cubicBezTo>
                  <a:cubicBezTo>
                    <a:pt x="429" y="434"/>
                    <a:pt x="426" y="423"/>
                    <a:pt x="419" y="422"/>
                  </a:cubicBezTo>
                  <a:close/>
                  <a:moveTo>
                    <a:pt x="49" y="231"/>
                  </a:moveTo>
                  <a:cubicBezTo>
                    <a:pt x="42" y="230"/>
                    <a:pt x="36" y="231"/>
                    <a:pt x="31" y="233"/>
                  </a:cubicBezTo>
                  <a:cubicBezTo>
                    <a:pt x="25" y="227"/>
                    <a:pt x="22" y="216"/>
                    <a:pt x="26" y="207"/>
                  </a:cubicBezTo>
                  <a:cubicBezTo>
                    <a:pt x="33" y="210"/>
                    <a:pt x="41" y="210"/>
                    <a:pt x="48" y="206"/>
                  </a:cubicBezTo>
                  <a:cubicBezTo>
                    <a:pt x="48" y="214"/>
                    <a:pt x="49" y="223"/>
                    <a:pt x="49" y="231"/>
                  </a:cubicBezTo>
                  <a:close/>
                  <a:moveTo>
                    <a:pt x="13" y="127"/>
                  </a:moveTo>
                  <a:cubicBezTo>
                    <a:pt x="13" y="121"/>
                    <a:pt x="15" y="116"/>
                    <a:pt x="18" y="113"/>
                  </a:cubicBezTo>
                  <a:cubicBezTo>
                    <a:pt x="27" y="118"/>
                    <a:pt x="39" y="115"/>
                    <a:pt x="48" y="109"/>
                  </a:cubicBezTo>
                  <a:cubicBezTo>
                    <a:pt x="48" y="117"/>
                    <a:pt x="48" y="125"/>
                    <a:pt x="48" y="133"/>
                  </a:cubicBezTo>
                  <a:cubicBezTo>
                    <a:pt x="47" y="133"/>
                    <a:pt x="47" y="133"/>
                    <a:pt x="47" y="133"/>
                  </a:cubicBezTo>
                  <a:cubicBezTo>
                    <a:pt x="36" y="134"/>
                    <a:pt x="26" y="138"/>
                    <a:pt x="19" y="143"/>
                  </a:cubicBezTo>
                  <a:cubicBezTo>
                    <a:pt x="15" y="140"/>
                    <a:pt x="13" y="134"/>
                    <a:pt x="13" y="127"/>
                  </a:cubicBezTo>
                  <a:close/>
                  <a:moveTo>
                    <a:pt x="41" y="146"/>
                  </a:moveTo>
                  <a:cubicBezTo>
                    <a:pt x="41" y="147"/>
                    <a:pt x="41" y="148"/>
                    <a:pt x="41" y="150"/>
                  </a:cubicBezTo>
                  <a:cubicBezTo>
                    <a:pt x="38" y="150"/>
                    <a:pt x="35" y="149"/>
                    <a:pt x="32" y="149"/>
                  </a:cubicBezTo>
                  <a:cubicBezTo>
                    <a:pt x="35" y="147"/>
                    <a:pt x="38" y="146"/>
                    <a:pt x="41" y="146"/>
                  </a:cubicBezTo>
                  <a:close/>
                  <a:moveTo>
                    <a:pt x="19" y="182"/>
                  </a:moveTo>
                  <a:cubicBezTo>
                    <a:pt x="15" y="172"/>
                    <a:pt x="16" y="164"/>
                    <a:pt x="21" y="157"/>
                  </a:cubicBezTo>
                  <a:cubicBezTo>
                    <a:pt x="29" y="161"/>
                    <a:pt x="38" y="162"/>
                    <a:pt x="47" y="161"/>
                  </a:cubicBezTo>
                  <a:cubicBezTo>
                    <a:pt x="48" y="161"/>
                    <a:pt x="48" y="161"/>
                    <a:pt x="48" y="161"/>
                  </a:cubicBezTo>
                  <a:cubicBezTo>
                    <a:pt x="48" y="169"/>
                    <a:pt x="48" y="177"/>
                    <a:pt x="48" y="185"/>
                  </a:cubicBezTo>
                  <a:cubicBezTo>
                    <a:pt x="39" y="184"/>
                    <a:pt x="31" y="186"/>
                    <a:pt x="24" y="191"/>
                  </a:cubicBezTo>
                  <a:cubicBezTo>
                    <a:pt x="22" y="188"/>
                    <a:pt x="20" y="185"/>
                    <a:pt x="19" y="182"/>
                  </a:cubicBezTo>
                  <a:close/>
                  <a:moveTo>
                    <a:pt x="31" y="248"/>
                  </a:moveTo>
                  <a:cubicBezTo>
                    <a:pt x="37" y="250"/>
                    <a:pt x="43" y="250"/>
                    <a:pt x="49" y="248"/>
                  </a:cubicBezTo>
                  <a:cubicBezTo>
                    <a:pt x="49" y="260"/>
                    <a:pt x="49" y="271"/>
                    <a:pt x="49" y="283"/>
                  </a:cubicBezTo>
                  <a:cubicBezTo>
                    <a:pt x="43" y="282"/>
                    <a:pt x="38" y="283"/>
                    <a:pt x="33" y="284"/>
                  </a:cubicBezTo>
                  <a:cubicBezTo>
                    <a:pt x="22" y="277"/>
                    <a:pt x="21" y="257"/>
                    <a:pt x="31" y="248"/>
                  </a:cubicBezTo>
                  <a:close/>
                  <a:moveTo>
                    <a:pt x="27" y="317"/>
                  </a:moveTo>
                  <a:cubicBezTo>
                    <a:pt x="26" y="308"/>
                    <a:pt x="28" y="302"/>
                    <a:pt x="33" y="298"/>
                  </a:cubicBezTo>
                  <a:cubicBezTo>
                    <a:pt x="38" y="300"/>
                    <a:pt x="43" y="300"/>
                    <a:pt x="49" y="299"/>
                  </a:cubicBezTo>
                  <a:cubicBezTo>
                    <a:pt x="49" y="309"/>
                    <a:pt x="50" y="320"/>
                    <a:pt x="50" y="330"/>
                  </a:cubicBezTo>
                  <a:cubicBezTo>
                    <a:pt x="45" y="330"/>
                    <a:pt x="41" y="332"/>
                    <a:pt x="37" y="334"/>
                  </a:cubicBezTo>
                  <a:cubicBezTo>
                    <a:pt x="31" y="330"/>
                    <a:pt x="28" y="325"/>
                    <a:pt x="27" y="317"/>
                  </a:cubicBezTo>
                  <a:close/>
                  <a:moveTo>
                    <a:pt x="31" y="365"/>
                  </a:moveTo>
                  <a:cubicBezTo>
                    <a:pt x="31" y="357"/>
                    <a:pt x="34" y="352"/>
                    <a:pt x="38" y="348"/>
                  </a:cubicBezTo>
                  <a:cubicBezTo>
                    <a:pt x="42" y="349"/>
                    <a:pt x="46" y="350"/>
                    <a:pt x="50" y="350"/>
                  </a:cubicBezTo>
                  <a:cubicBezTo>
                    <a:pt x="51" y="360"/>
                    <a:pt x="51" y="370"/>
                    <a:pt x="52" y="380"/>
                  </a:cubicBezTo>
                  <a:cubicBezTo>
                    <a:pt x="46" y="379"/>
                    <a:pt x="41" y="381"/>
                    <a:pt x="37" y="383"/>
                  </a:cubicBezTo>
                  <a:cubicBezTo>
                    <a:pt x="33" y="379"/>
                    <a:pt x="30" y="374"/>
                    <a:pt x="31" y="365"/>
                  </a:cubicBezTo>
                  <a:close/>
                  <a:moveTo>
                    <a:pt x="54" y="421"/>
                  </a:moveTo>
                  <a:cubicBezTo>
                    <a:pt x="52" y="421"/>
                    <a:pt x="50" y="421"/>
                    <a:pt x="48" y="422"/>
                  </a:cubicBezTo>
                  <a:cubicBezTo>
                    <a:pt x="45" y="422"/>
                    <a:pt x="33" y="430"/>
                    <a:pt x="33" y="423"/>
                  </a:cubicBezTo>
                  <a:cubicBezTo>
                    <a:pt x="32" y="416"/>
                    <a:pt x="34" y="408"/>
                    <a:pt x="36" y="401"/>
                  </a:cubicBezTo>
                  <a:cubicBezTo>
                    <a:pt x="36" y="400"/>
                    <a:pt x="36" y="398"/>
                    <a:pt x="37" y="397"/>
                  </a:cubicBezTo>
                  <a:cubicBezTo>
                    <a:pt x="42" y="399"/>
                    <a:pt x="47" y="400"/>
                    <a:pt x="53" y="400"/>
                  </a:cubicBezTo>
                  <a:cubicBezTo>
                    <a:pt x="53" y="406"/>
                    <a:pt x="54" y="412"/>
                    <a:pt x="54" y="419"/>
                  </a:cubicBezTo>
                  <a:cubicBezTo>
                    <a:pt x="54" y="419"/>
                    <a:pt x="54" y="420"/>
                    <a:pt x="54" y="421"/>
                  </a:cubicBezTo>
                  <a:close/>
                  <a:moveTo>
                    <a:pt x="226" y="448"/>
                  </a:moveTo>
                  <a:cubicBezTo>
                    <a:pt x="198" y="453"/>
                    <a:pt x="171" y="458"/>
                    <a:pt x="144" y="462"/>
                  </a:cubicBezTo>
                  <a:cubicBezTo>
                    <a:pt x="151" y="450"/>
                    <a:pt x="158" y="439"/>
                    <a:pt x="165" y="427"/>
                  </a:cubicBezTo>
                  <a:cubicBezTo>
                    <a:pt x="166" y="424"/>
                    <a:pt x="163" y="422"/>
                    <a:pt x="161" y="425"/>
                  </a:cubicBezTo>
                  <a:cubicBezTo>
                    <a:pt x="153" y="437"/>
                    <a:pt x="145" y="450"/>
                    <a:pt x="138" y="463"/>
                  </a:cubicBezTo>
                  <a:cubicBezTo>
                    <a:pt x="123" y="465"/>
                    <a:pt x="109" y="466"/>
                    <a:pt x="94" y="467"/>
                  </a:cubicBezTo>
                  <a:cubicBezTo>
                    <a:pt x="103" y="456"/>
                    <a:pt x="109" y="444"/>
                    <a:pt x="116" y="432"/>
                  </a:cubicBezTo>
                  <a:cubicBezTo>
                    <a:pt x="117" y="430"/>
                    <a:pt x="115" y="429"/>
                    <a:pt x="114" y="430"/>
                  </a:cubicBezTo>
                  <a:cubicBezTo>
                    <a:pt x="105" y="442"/>
                    <a:pt x="98" y="456"/>
                    <a:pt x="88" y="467"/>
                  </a:cubicBezTo>
                  <a:cubicBezTo>
                    <a:pt x="83" y="467"/>
                    <a:pt x="79" y="467"/>
                    <a:pt x="74" y="467"/>
                  </a:cubicBezTo>
                  <a:cubicBezTo>
                    <a:pt x="75" y="466"/>
                    <a:pt x="75" y="465"/>
                    <a:pt x="75" y="463"/>
                  </a:cubicBezTo>
                  <a:cubicBezTo>
                    <a:pt x="75" y="459"/>
                    <a:pt x="76" y="455"/>
                    <a:pt x="76" y="451"/>
                  </a:cubicBezTo>
                  <a:cubicBezTo>
                    <a:pt x="88" y="437"/>
                    <a:pt x="100" y="421"/>
                    <a:pt x="112" y="406"/>
                  </a:cubicBezTo>
                  <a:cubicBezTo>
                    <a:pt x="113" y="403"/>
                    <a:pt x="110" y="401"/>
                    <a:pt x="108" y="403"/>
                  </a:cubicBezTo>
                  <a:cubicBezTo>
                    <a:pt x="97" y="416"/>
                    <a:pt x="86" y="430"/>
                    <a:pt x="74" y="444"/>
                  </a:cubicBezTo>
                  <a:cubicBezTo>
                    <a:pt x="73" y="433"/>
                    <a:pt x="73" y="422"/>
                    <a:pt x="72" y="411"/>
                  </a:cubicBezTo>
                  <a:cubicBezTo>
                    <a:pt x="87" y="398"/>
                    <a:pt x="101" y="386"/>
                    <a:pt x="114" y="371"/>
                  </a:cubicBezTo>
                  <a:cubicBezTo>
                    <a:pt x="115" y="369"/>
                    <a:pt x="113" y="367"/>
                    <a:pt x="111" y="368"/>
                  </a:cubicBezTo>
                  <a:cubicBezTo>
                    <a:pt x="97" y="380"/>
                    <a:pt x="85" y="391"/>
                    <a:pt x="72" y="403"/>
                  </a:cubicBezTo>
                  <a:cubicBezTo>
                    <a:pt x="71" y="400"/>
                    <a:pt x="71" y="398"/>
                    <a:pt x="71" y="395"/>
                  </a:cubicBezTo>
                  <a:cubicBezTo>
                    <a:pt x="73" y="393"/>
                    <a:pt x="74" y="388"/>
                    <a:pt x="71" y="386"/>
                  </a:cubicBezTo>
                  <a:cubicBezTo>
                    <a:pt x="70" y="381"/>
                    <a:pt x="70" y="376"/>
                    <a:pt x="70" y="371"/>
                  </a:cubicBezTo>
                  <a:cubicBezTo>
                    <a:pt x="87" y="359"/>
                    <a:pt x="106" y="345"/>
                    <a:pt x="116" y="328"/>
                  </a:cubicBezTo>
                  <a:cubicBezTo>
                    <a:pt x="118" y="326"/>
                    <a:pt x="115" y="325"/>
                    <a:pt x="114" y="326"/>
                  </a:cubicBezTo>
                  <a:cubicBezTo>
                    <a:pt x="105" y="333"/>
                    <a:pt x="97" y="342"/>
                    <a:pt x="89" y="350"/>
                  </a:cubicBezTo>
                  <a:cubicBezTo>
                    <a:pt x="83" y="355"/>
                    <a:pt x="76" y="360"/>
                    <a:pt x="69" y="365"/>
                  </a:cubicBezTo>
                  <a:cubicBezTo>
                    <a:pt x="69" y="360"/>
                    <a:pt x="69" y="354"/>
                    <a:pt x="68" y="349"/>
                  </a:cubicBezTo>
                  <a:cubicBezTo>
                    <a:pt x="69" y="349"/>
                    <a:pt x="69" y="349"/>
                    <a:pt x="69" y="349"/>
                  </a:cubicBezTo>
                  <a:cubicBezTo>
                    <a:pt x="73" y="348"/>
                    <a:pt x="74" y="343"/>
                    <a:pt x="72" y="340"/>
                  </a:cubicBezTo>
                  <a:cubicBezTo>
                    <a:pt x="83" y="333"/>
                    <a:pt x="94" y="325"/>
                    <a:pt x="103" y="315"/>
                  </a:cubicBezTo>
                  <a:cubicBezTo>
                    <a:pt x="105" y="313"/>
                    <a:pt x="102" y="311"/>
                    <a:pt x="100" y="312"/>
                  </a:cubicBezTo>
                  <a:cubicBezTo>
                    <a:pt x="90" y="321"/>
                    <a:pt x="80" y="329"/>
                    <a:pt x="69" y="337"/>
                  </a:cubicBezTo>
                  <a:cubicBezTo>
                    <a:pt x="68" y="336"/>
                    <a:pt x="68" y="336"/>
                    <a:pt x="68" y="336"/>
                  </a:cubicBezTo>
                  <a:cubicBezTo>
                    <a:pt x="67" y="325"/>
                    <a:pt x="67" y="314"/>
                    <a:pt x="66" y="303"/>
                  </a:cubicBezTo>
                  <a:cubicBezTo>
                    <a:pt x="84" y="296"/>
                    <a:pt x="101" y="284"/>
                    <a:pt x="114" y="270"/>
                  </a:cubicBezTo>
                  <a:cubicBezTo>
                    <a:pt x="115" y="268"/>
                    <a:pt x="113" y="266"/>
                    <a:pt x="111" y="267"/>
                  </a:cubicBezTo>
                  <a:cubicBezTo>
                    <a:pt x="97" y="279"/>
                    <a:pt x="84" y="293"/>
                    <a:pt x="66" y="300"/>
                  </a:cubicBezTo>
                  <a:cubicBezTo>
                    <a:pt x="66" y="293"/>
                    <a:pt x="66" y="285"/>
                    <a:pt x="65" y="278"/>
                  </a:cubicBezTo>
                  <a:cubicBezTo>
                    <a:pt x="80" y="270"/>
                    <a:pt x="94" y="258"/>
                    <a:pt x="105" y="245"/>
                  </a:cubicBezTo>
                  <a:cubicBezTo>
                    <a:pt x="107" y="244"/>
                    <a:pt x="105" y="242"/>
                    <a:pt x="103" y="243"/>
                  </a:cubicBezTo>
                  <a:cubicBezTo>
                    <a:pt x="91" y="254"/>
                    <a:pt x="79" y="265"/>
                    <a:pt x="65" y="275"/>
                  </a:cubicBezTo>
                  <a:cubicBezTo>
                    <a:pt x="65" y="267"/>
                    <a:pt x="65" y="260"/>
                    <a:pt x="65" y="253"/>
                  </a:cubicBezTo>
                  <a:cubicBezTo>
                    <a:pt x="65" y="250"/>
                    <a:pt x="65" y="246"/>
                    <a:pt x="65" y="243"/>
                  </a:cubicBezTo>
                  <a:cubicBezTo>
                    <a:pt x="78" y="238"/>
                    <a:pt x="91" y="229"/>
                    <a:pt x="100" y="219"/>
                  </a:cubicBezTo>
                  <a:cubicBezTo>
                    <a:pt x="101" y="218"/>
                    <a:pt x="100" y="215"/>
                    <a:pt x="98" y="216"/>
                  </a:cubicBezTo>
                  <a:cubicBezTo>
                    <a:pt x="86" y="224"/>
                    <a:pt x="77" y="233"/>
                    <a:pt x="64" y="239"/>
                  </a:cubicBezTo>
                  <a:cubicBezTo>
                    <a:pt x="64" y="235"/>
                    <a:pt x="64" y="230"/>
                    <a:pt x="64" y="226"/>
                  </a:cubicBezTo>
                  <a:cubicBezTo>
                    <a:pt x="76" y="219"/>
                    <a:pt x="87" y="212"/>
                    <a:pt x="98" y="203"/>
                  </a:cubicBezTo>
                  <a:cubicBezTo>
                    <a:pt x="100" y="202"/>
                    <a:pt x="97" y="199"/>
                    <a:pt x="95" y="200"/>
                  </a:cubicBezTo>
                  <a:cubicBezTo>
                    <a:pt x="84" y="205"/>
                    <a:pt x="74" y="212"/>
                    <a:pt x="64" y="219"/>
                  </a:cubicBezTo>
                  <a:cubicBezTo>
                    <a:pt x="64" y="159"/>
                    <a:pt x="67" y="99"/>
                    <a:pt x="61" y="40"/>
                  </a:cubicBezTo>
                  <a:cubicBezTo>
                    <a:pt x="76" y="44"/>
                    <a:pt x="96" y="40"/>
                    <a:pt x="110" y="39"/>
                  </a:cubicBezTo>
                  <a:cubicBezTo>
                    <a:pt x="138" y="38"/>
                    <a:pt x="166" y="35"/>
                    <a:pt x="194" y="31"/>
                  </a:cubicBezTo>
                  <a:cubicBezTo>
                    <a:pt x="223" y="28"/>
                    <a:pt x="251" y="24"/>
                    <a:pt x="280" y="21"/>
                  </a:cubicBezTo>
                  <a:cubicBezTo>
                    <a:pt x="305" y="18"/>
                    <a:pt x="333" y="21"/>
                    <a:pt x="357" y="15"/>
                  </a:cubicBezTo>
                  <a:cubicBezTo>
                    <a:pt x="358" y="45"/>
                    <a:pt x="364" y="74"/>
                    <a:pt x="368" y="104"/>
                  </a:cubicBezTo>
                  <a:cubicBezTo>
                    <a:pt x="374" y="142"/>
                    <a:pt x="380" y="181"/>
                    <a:pt x="386" y="219"/>
                  </a:cubicBezTo>
                  <a:cubicBezTo>
                    <a:pt x="391" y="256"/>
                    <a:pt x="396" y="293"/>
                    <a:pt x="399" y="331"/>
                  </a:cubicBezTo>
                  <a:cubicBezTo>
                    <a:pt x="402" y="361"/>
                    <a:pt x="399" y="394"/>
                    <a:pt x="403" y="424"/>
                  </a:cubicBezTo>
                  <a:cubicBezTo>
                    <a:pt x="344" y="433"/>
                    <a:pt x="284" y="438"/>
                    <a:pt x="226" y="44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D85D375F-7AB9-144D-F9D4-76A89CCBD1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0397" y="1963437"/>
              <a:ext cx="1060347" cy="549887"/>
            </a:xfrm>
            <a:custGeom>
              <a:avLst/>
              <a:gdLst>
                <a:gd name="T0" fmla="*/ 214 w 216"/>
                <a:gd name="T1" fmla="*/ 86 h 112"/>
                <a:gd name="T2" fmla="*/ 204 w 216"/>
                <a:gd name="T3" fmla="*/ 39 h 112"/>
                <a:gd name="T4" fmla="*/ 194 w 216"/>
                <a:gd name="T5" fmla="*/ 7 h 112"/>
                <a:gd name="T6" fmla="*/ 190 w 216"/>
                <a:gd name="T7" fmla="*/ 1 h 112"/>
                <a:gd name="T8" fmla="*/ 14 w 216"/>
                <a:gd name="T9" fmla="*/ 28 h 112"/>
                <a:gd name="T10" fmla="*/ 9 w 216"/>
                <a:gd name="T11" fmla="*/ 30 h 112"/>
                <a:gd name="T12" fmla="*/ 9 w 216"/>
                <a:gd name="T13" fmla="*/ 30 h 112"/>
                <a:gd name="T14" fmla="*/ 8 w 216"/>
                <a:gd name="T15" fmla="*/ 33 h 112"/>
                <a:gd name="T16" fmla="*/ 18 w 216"/>
                <a:gd name="T17" fmla="*/ 108 h 112"/>
                <a:gd name="T18" fmla="*/ 27 w 216"/>
                <a:gd name="T19" fmla="*/ 108 h 112"/>
                <a:gd name="T20" fmla="*/ 28 w 216"/>
                <a:gd name="T21" fmla="*/ 108 h 112"/>
                <a:gd name="T22" fmla="*/ 64 w 216"/>
                <a:gd name="T23" fmla="*/ 108 h 112"/>
                <a:gd name="T24" fmla="*/ 113 w 216"/>
                <a:gd name="T25" fmla="*/ 103 h 112"/>
                <a:gd name="T26" fmla="*/ 205 w 216"/>
                <a:gd name="T27" fmla="*/ 90 h 112"/>
                <a:gd name="T28" fmla="*/ 214 w 216"/>
                <a:gd name="T29" fmla="*/ 86 h 112"/>
                <a:gd name="T30" fmla="*/ 112 w 216"/>
                <a:gd name="T31" fmla="*/ 95 h 112"/>
                <a:gd name="T32" fmla="*/ 64 w 216"/>
                <a:gd name="T33" fmla="*/ 100 h 112"/>
                <a:gd name="T34" fmla="*/ 28 w 216"/>
                <a:gd name="T35" fmla="*/ 105 h 112"/>
                <a:gd name="T36" fmla="*/ 27 w 216"/>
                <a:gd name="T37" fmla="*/ 105 h 112"/>
                <a:gd name="T38" fmla="*/ 16 w 216"/>
                <a:gd name="T39" fmla="*/ 34 h 112"/>
                <a:gd name="T40" fmla="*/ 189 w 216"/>
                <a:gd name="T41" fmla="*/ 9 h 112"/>
                <a:gd name="T42" fmla="*/ 195 w 216"/>
                <a:gd name="T43" fmla="*/ 42 h 112"/>
                <a:gd name="T44" fmla="*/ 203 w 216"/>
                <a:gd name="T45" fmla="*/ 80 h 112"/>
                <a:gd name="T46" fmla="*/ 112 w 216"/>
                <a:gd name="T47" fmla="*/ 9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6" h="112">
                  <a:moveTo>
                    <a:pt x="214" y="86"/>
                  </a:moveTo>
                  <a:cubicBezTo>
                    <a:pt x="211" y="70"/>
                    <a:pt x="208" y="55"/>
                    <a:pt x="204" y="39"/>
                  </a:cubicBezTo>
                  <a:cubicBezTo>
                    <a:pt x="202" y="29"/>
                    <a:pt x="200" y="16"/>
                    <a:pt x="194" y="7"/>
                  </a:cubicBezTo>
                  <a:cubicBezTo>
                    <a:pt x="196" y="5"/>
                    <a:pt x="194" y="0"/>
                    <a:pt x="190" y="1"/>
                  </a:cubicBezTo>
                  <a:cubicBezTo>
                    <a:pt x="132" y="18"/>
                    <a:pt x="72" y="16"/>
                    <a:pt x="14" y="28"/>
                  </a:cubicBezTo>
                  <a:cubicBezTo>
                    <a:pt x="12" y="28"/>
                    <a:pt x="10" y="28"/>
                    <a:pt x="9" y="30"/>
                  </a:cubicBezTo>
                  <a:cubicBezTo>
                    <a:pt x="9" y="30"/>
                    <a:pt x="9" y="30"/>
                    <a:pt x="9" y="30"/>
                  </a:cubicBezTo>
                  <a:cubicBezTo>
                    <a:pt x="7" y="30"/>
                    <a:pt x="7" y="32"/>
                    <a:pt x="8" y="33"/>
                  </a:cubicBezTo>
                  <a:cubicBezTo>
                    <a:pt x="0" y="58"/>
                    <a:pt x="10" y="84"/>
                    <a:pt x="18" y="108"/>
                  </a:cubicBezTo>
                  <a:cubicBezTo>
                    <a:pt x="20" y="112"/>
                    <a:pt x="26" y="112"/>
                    <a:pt x="27" y="108"/>
                  </a:cubicBezTo>
                  <a:cubicBezTo>
                    <a:pt x="28" y="108"/>
                    <a:pt x="28" y="108"/>
                    <a:pt x="28" y="108"/>
                  </a:cubicBezTo>
                  <a:cubicBezTo>
                    <a:pt x="38" y="112"/>
                    <a:pt x="53" y="109"/>
                    <a:pt x="64" y="108"/>
                  </a:cubicBezTo>
                  <a:cubicBezTo>
                    <a:pt x="81" y="107"/>
                    <a:pt x="97" y="105"/>
                    <a:pt x="113" y="103"/>
                  </a:cubicBezTo>
                  <a:cubicBezTo>
                    <a:pt x="144" y="99"/>
                    <a:pt x="174" y="94"/>
                    <a:pt x="205" y="90"/>
                  </a:cubicBezTo>
                  <a:cubicBezTo>
                    <a:pt x="206" y="95"/>
                    <a:pt x="216" y="93"/>
                    <a:pt x="214" y="86"/>
                  </a:cubicBezTo>
                  <a:close/>
                  <a:moveTo>
                    <a:pt x="112" y="95"/>
                  </a:moveTo>
                  <a:cubicBezTo>
                    <a:pt x="96" y="97"/>
                    <a:pt x="80" y="99"/>
                    <a:pt x="64" y="100"/>
                  </a:cubicBezTo>
                  <a:cubicBezTo>
                    <a:pt x="53" y="101"/>
                    <a:pt x="38" y="100"/>
                    <a:pt x="28" y="105"/>
                  </a:cubicBezTo>
                  <a:cubicBezTo>
                    <a:pt x="27" y="105"/>
                    <a:pt x="27" y="105"/>
                    <a:pt x="27" y="105"/>
                  </a:cubicBezTo>
                  <a:cubicBezTo>
                    <a:pt x="20" y="81"/>
                    <a:pt x="10" y="59"/>
                    <a:pt x="16" y="34"/>
                  </a:cubicBezTo>
                  <a:cubicBezTo>
                    <a:pt x="73" y="31"/>
                    <a:pt x="134" y="25"/>
                    <a:pt x="189" y="9"/>
                  </a:cubicBezTo>
                  <a:cubicBezTo>
                    <a:pt x="189" y="20"/>
                    <a:pt x="193" y="31"/>
                    <a:pt x="195" y="42"/>
                  </a:cubicBezTo>
                  <a:cubicBezTo>
                    <a:pt x="198" y="55"/>
                    <a:pt x="200" y="68"/>
                    <a:pt x="203" y="80"/>
                  </a:cubicBezTo>
                  <a:cubicBezTo>
                    <a:pt x="172" y="85"/>
                    <a:pt x="142" y="90"/>
                    <a:pt x="112" y="9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C37A23D5-ECB4-BBD2-D124-0C943E7C0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2166" y="2052664"/>
              <a:ext cx="22826" cy="4150"/>
            </a:xfrm>
            <a:custGeom>
              <a:avLst/>
              <a:gdLst>
                <a:gd name="T0" fmla="*/ 0 w 5"/>
                <a:gd name="T1" fmla="*/ 0 h 1"/>
                <a:gd name="T2" fmla="*/ 5 w 5"/>
                <a:gd name="T3" fmla="*/ 0 h 1"/>
                <a:gd name="T4" fmla="*/ 0 w 5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cubicBezTo>
                    <a:pt x="1" y="1"/>
                    <a:pt x="3" y="0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6C93F7A9-328D-976D-63E5-11A0FCDF8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34991" y="2052664"/>
              <a:ext cx="6226" cy="0"/>
            </a:xfrm>
            <a:custGeom>
              <a:avLst/>
              <a:gdLst>
                <a:gd name="T0" fmla="*/ 1 w 1"/>
                <a:gd name="T1" fmla="*/ 0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40">
              <a:extLst>
                <a:ext uri="{FF2B5EF4-FFF2-40B4-BE49-F238E27FC236}">
                  <a16:creationId xmlns:a16="http://schemas.microsoft.com/office/drawing/2014/main" id="{69A86780-1194-B73B-7588-6FB7C854F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1790" y="2052664"/>
              <a:ext cx="10376" cy="4150"/>
            </a:xfrm>
            <a:custGeom>
              <a:avLst/>
              <a:gdLst>
                <a:gd name="T0" fmla="*/ 0 w 2"/>
                <a:gd name="T1" fmla="*/ 1 h 1"/>
                <a:gd name="T2" fmla="*/ 2 w 2"/>
                <a:gd name="T3" fmla="*/ 0 h 1"/>
                <a:gd name="T4" fmla="*/ 0 w 2"/>
                <a:gd name="T5" fmla="*/ 0 h 1"/>
                <a:gd name="T6" fmla="*/ 0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1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8">
              <a:extLst>
                <a:ext uri="{FF2B5EF4-FFF2-40B4-BE49-F238E27FC236}">
                  <a16:creationId xmlns:a16="http://schemas.microsoft.com/office/drawing/2014/main" id="{BAF77A37-1ECB-29C5-485B-0D27502B7A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2291" y="1428076"/>
              <a:ext cx="103752" cy="240705"/>
            </a:xfrm>
            <a:custGeom>
              <a:avLst/>
              <a:gdLst>
                <a:gd name="T0" fmla="*/ 18 w 21"/>
                <a:gd name="T1" fmla="*/ 20 h 49"/>
                <a:gd name="T2" fmla="*/ 16 w 21"/>
                <a:gd name="T3" fmla="*/ 17 h 49"/>
                <a:gd name="T4" fmla="*/ 16 w 21"/>
                <a:gd name="T5" fmla="*/ 14 h 49"/>
                <a:gd name="T6" fmla="*/ 16 w 21"/>
                <a:gd name="T7" fmla="*/ 14 h 49"/>
                <a:gd name="T8" fmla="*/ 13 w 21"/>
                <a:gd name="T9" fmla="*/ 10 h 49"/>
                <a:gd name="T10" fmla="*/ 13 w 21"/>
                <a:gd name="T11" fmla="*/ 6 h 49"/>
                <a:gd name="T12" fmla="*/ 5 w 21"/>
                <a:gd name="T13" fmla="*/ 3 h 49"/>
                <a:gd name="T14" fmla="*/ 1 w 21"/>
                <a:gd name="T15" fmla="*/ 5 h 49"/>
                <a:gd name="T16" fmla="*/ 4 w 21"/>
                <a:gd name="T17" fmla="*/ 17 h 49"/>
                <a:gd name="T18" fmla="*/ 7 w 21"/>
                <a:gd name="T19" fmla="*/ 42 h 49"/>
                <a:gd name="T20" fmla="*/ 17 w 21"/>
                <a:gd name="T21" fmla="*/ 43 h 49"/>
                <a:gd name="T22" fmla="*/ 18 w 21"/>
                <a:gd name="T23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49">
                  <a:moveTo>
                    <a:pt x="18" y="20"/>
                  </a:moveTo>
                  <a:cubicBezTo>
                    <a:pt x="17" y="19"/>
                    <a:pt x="17" y="18"/>
                    <a:pt x="16" y="17"/>
                  </a:cubicBezTo>
                  <a:cubicBezTo>
                    <a:pt x="16" y="16"/>
                    <a:pt x="16" y="15"/>
                    <a:pt x="16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2"/>
                    <a:pt x="15" y="11"/>
                    <a:pt x="13" y="10"/>
                  </a:cubicBezTo>
                  <a:cubicBezTo>
                    <a:pt x="13" y="9"/>
                    <a:pt x="13" y="7"/>
                    <a:pt x="13" y="6"/>
                  </a:cubicBezTo>
                  <a:cubicBezTo>
                    <a:pt x="13" y="1"/>
                    <a:pt x="7" y="0"/>
                    <a:pt x="5" y="3"/>
                  </a:cubicBezTo>
                  <a:cubicBezTo>
                    <a:pt x="3" y="2"/>
                    <a:pt x="1" y="3"/>
                    <a:pt x="1" y="5"/>
                  </a:cubicBezTo>
                  <a:cubicBezTo>
                    <a:pt x="0" y="10"/>
                    <a:pt x="2" y="13"/>
                    <a:pt x="4" y="17"/>
                  </a:cubicBezTo>
                  <a:cubicBezTo>
                    <a:pt x="5" y="25"/>
                    <a:pt x="7" y="34"/>
                    <a:pt x="7" y="42"/>
                  </a:cubicBezTo>
                  <a:cubicBezTo>
                    <a:pt x="7" y="48"/>
                    <a:pt x="15" y="49"/>
                    <a:pt x="17" y="43"/>
                  </a:cubicBezTo>
                  <a:cubicBezTo>
                    <a:pt x="20" y="36"/>
                    <a:pt x="21" y="28"/>
                    <a:pt x="18" y="20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99">
              <a:extLst>
                <a:ext uri="{FF2B5EF4-FFF2-40B4-BE49-F238E27FC236}">
                  <a16:creationId xmlns:a16="http://schemas.microsoft.com/office/drawing/2014/main" id="{E2EE0D35-3AF6-E850-3574-40AAA8B63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419" y="1369975"/>
              <a:ext cx="122428" cy="313332"/>
            </a:xfrm>
            <a:custGeom>
              <a:avLst/>
              <a:gdLst>
                <a:gd name="T0" fmla="*/ 15 w 25"/>
                <a:gd name="T1" fmla="*/ 5 h 64"/>
                <a:gd name="T2" fmla="*/ 15 w 25"/>
                <a:gd name="T3" fmla="*/ 7 h 64"/>
                <a:gd name="T4" fmla="*/ 13 w 25"/>
                <a:gd name="T5" fmla="*/ 8 h 64"/>
                <a:gd name="T6" fmla="*/ 4 w 25"/>
                <a:gd name="T7" fmla="*/ 59 h 64"/>
                <a:gd name="T8" fmla="*/ 12 w 25"/>
                <a:gd name="T9" fmla="*/ 59 h 64"/>
                <a:gd name="T10" fmla="*/ 25 w 25"/>
                <a:gd name="T11" fmla="*/ 6 h 64"/>
                <a:gd name="T12" fmla="*/ 15 w 25"/>
                <a:gd name="T13" fmla="*/ 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4">
                  <a:moveTo>
                    <a:pt x="15" y="5"/>
                  </a:moveTo>
                  <a:cubicBezTo>
                    <a:pt x="15" y="5"/>
                    <a:pt x="15" y="6"/>
                    <a:pt x="15" y="7"/>
                  </a:cubicBezTo>
                  <a:cubicBezTo>
                    <a:pt x="14" y="7"/>
                    <a:pt x="13" y="7"/>
                    <a:pt x="13" y="8"/>
                  </a:cubicBezTo>
                  <a:cubicBezTo>
                    <a:pt x="5" y="24"/>
                    <a:pt x="0" y="41"/>
                    <a:pt x="4" y="59"/>
                  </a:cubicBezTo>
                  <a:cubicBezTo>
                    <a:pt x="5" y="64"/>
                    <a:pt x="11" y="63"/>
                    <a:pt x="12" y="59"/>
                  </a:cubicBezTo>
                  <a:cubicBezTo>
                    <a:pt x="20" y="41"/>
                    <a:pt x="25" y="25"/>
                    <a:pt x="25" y="6"/>
                  </a:cubicBezTo>
                  <a:cubicBezTo>
                    <a:pt x="25" y="0"/>
                    <a:pt x="17" y="0"/>
                    <a:pt x="15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00">
              <a:extLst>
                <a:ext uri="{FF2B5EF4-FFF2-40B4-BE49-F238E27FC236}">
                  <a16:creationId xmlns:a16="http://schemas.microsoft.com/office/drawing/2014/main" id="{1AFA8941-0ADA-B06B-520F-0CFB1C6B5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4274" y="1438452"/>
              <a:ext cx="161853" cy="244855"/>
            </a:xfrm>
            <a:custGeom>
              <a:avLst/>
              <a:gdLst>
                <a:gd name="T0" fmla="*/ 22 w 33"/>
                <a:gd name="T1" fmla="*/ 4 h 50"/>
                <a:gd name="T2" fmla="*/ 17 w 33"/>
                <a:gd name="T3" fmla="*/ 12 h 50"/>
                <a:gd name="T4" fmla="*/ 6 w 33"/>
                <a:gd name="T5" fmla="*/ 22 h 50"/>
                <a:gd name="T6" fmla="*/ 2 w 33"/>
                <a:gd name="T7" fmla="*/ 45 h 50"/>
                <a:gd name="T8" fmla="*/ 10 w 33"/>
                <a:gd name="T9" fmla="*/ 46 h 50"/>
                <a:gd name="T10" fmla="*/ 30 w 33"/>
                <a:gd name="T11" fmla="*/ 11 h 50"/>
                <a:gd name="T12" fmla="*/ 22 w 33"/>
                <a:gd name="T13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50">
                  <a:moveTo>
                    <a:pt x="22" y="4"/>
                  </a:moveTo>
                  <a:cubicBezTo>
                    <a:pt x="20" y="7"/>
                    <a:pt x="18" y="9"/>
                    <a:pt x="17" y="12"/>
                  </a:cubicBezTo>
                  <a:cubicBezTo>
                    <a:pt x="13" y="15"/>
                    <a:pt x="9" y="18"/>
                    <a:pt x="6" y="22"/>
                  </a:cubicBezTo>
                  <a:cubicBezTo>
                    <a:pt x="0" y="29"/>
                    <a:pt x="0" y="37"/>
                    <a:pt x="2" y="45"/>
                  </a:cubicBezTo>
                  <a:cubicBezTo>
                    <a:pt x="2" y="50"/>
                    <a:pt x="8" y="49"/>
                    <a:pt x="10" y="46"/>
                  </a:cubicBezTo>
                  <a:cubicBezTo>
                    <a:pt x="18" y="35"/>
                    <a:pt x="24" y="23"/>
                    <a:pt x="30" y="11"/>
                  </a:cubicBezTo>
                  <a:cubicBezTo>
                    <a:pt x="33" y="6"/>
                    <a:pt x="27" y="0"/>
                    <a:pt x="22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65DB75B-1254-0854-9B8F-2E10366F3D4A}"/>
              </a:ext>
            </a:extLst>
          </p:cNvPr>
          <p:cNvGrpSpPr/>
          <p:nvPr/>
        </p:nvGrpSpPr>
        <p:grpSpPr>
          <a:xfrm>
            <a:off x="4183288" y="1305363"/>
            <a:ext cx="6977839" cy="845387"/>
            <a:chOff x="1149989" y="3194004"/>
            <a:chExt cx="6977839" cy="845387"/>
          </a:xfrm>
        </p:grpSpPr>
        <p:sp>
          <p:nvSpPr>
            <p:cNvPr id="15" name="文本框 32">
              <a:extLst>
                <a:ext uri="{FF2B5EF4-FFF2-40B4-BE49-F238E27FC236}">
                  <a16:creationId xmlns:a16="http://schemas.microsoft.com/office/drawing/2014/main" id="{D9AF3940-6706-806A-3925-AE38271F6B55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17" name="组合 25">
              <a:extLst>
                <a:ext uri="{FF2B5EF4-FFF2-40B4-BE49-F238E27FC236}">
                  <a16:creationId xmlns:a16="http://schemas.microsoft.com/office/drawing/2014/main" id="{85B3495F-2DF8-157A-F967-11E96EAB2C45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18" name="Freeform 108">
                <a:extLst>
                  <a:ext uri="{FF2B5EF4-FFF2-40B4-BE49-F238E27FC236}">
                    <a16:creationId xmlns:a16="http://schemas.microsoft.com/office/drawing/2014/main" id="{543689A4-E23C-73ED-59C1-C76A1D727A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Freeform 109">
                <a:extLst>
                  <a:ext uri="{FF2B5EF4-FFF2-40B4-BE49-F238E27FC236}">
                    <a16:creationId xmlns:a16="http://schemas.microsoft.com/office/drawing/2014/main" id="{EDB66DEF-A40E-B22D-2E18-4FCB9461DE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Freeform 110">
                <a:extLst>
                  <a:ext uri="{FF2B5EF4-FFF2-40B4-BE49-F238E27FC236}">
                    <a16:creationId xmlns:a16="http://schemas.microsoft.com/office/drawing/2014/main" id="{6819D6A9-9CA2-2884-55EC-AA86F597CE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388BA065-9D8D-1D4F-80A4-85F11F4C2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7668835E-F894-69F6-9CBA-6CCBEE339F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0E2663-CCA0-CE6A-D22D-D9D2B051A8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D6777F7-C6C3-E30D-0B25-17B91DCD4050}"/>
              </a:ext>
            </a:extLst>
          </p:cNvPr>
          <p:cNvSpPr txBox="1"/>
          <p:nvPr/>
        </p:nvSpPr>
        <p:spPr>
          <a:xfrm>
            <a:off x="4026491" y="76546"/>
            <a:ext cx="42113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DẶN DÒ</a:t>
            </a:r>
          </a:p>
        </p:txBody>
      </p:sp>
      <p:grpSp>
        <p:nvGrpSpPr>
          <p:cNvPr id="26" name="组合 23">
            <a:extLst>
              <a:ext uri="{FF2B5EF4-FFF2-40B4-BE49-F238E27FC236}">
                <a16:creationId xmlns:a16="http://schemas.microsoft.com/office/drawing/2014/main" id="{BE6321AC-9A9C-0C9F-B399-25D4E02EC62B}"/>
              </a:ext>
            </a:extLst>
          </p:cNvPr>
          <p:cNvGrpSpPr/>
          <p:nvPr/>
        </p:nvGrpSpPr>
        <p:grpSpPr>
          <a:xfrm>
            <a:off x="4159576" y="2497108"/>
            <a:ext cx="6977839" cy="845387"/>
            <a:chOff x="1149989" y="3194004"/>
            <a:chExt cx="6977839" cy="845387"/>
          </a:xfrm>
        </p:grpSpPr>
        <p:sp>
          <p:nvSpPr>
            <p:cNvPr id="27" name="文本框 32">
              <a:extLst>
                <a:ext uri="{FF2B5EF4-FFF2-40B4-BE49-F238E27FC236}">
                  <a16:creationId xmlns:a16="http://schemas.microsoft.com/office/drawing/2014/main" id="{6224B6C4-CCF8-ED52-6AA1-0E82D7112D3C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28" name="组合 25">
              <a:extLst>
                <a:ext uri="{FF2B5EF4-FFF2-40B4-BE49-F238E27FC236}">
                  <a16:creationId xmlns:a16="http://schemas.microsoft.com/office/drawing/2014/main" id="{D51B2CD5-0366-DCFF-C0A3-DEDC9E3120ED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29" name="Freeform 108">
                <a:extLst>
                  <a:ext uri="{FF2B5EF4-FFF2-40B4-BE49-F238E27FC236}">
                    <a16:creationId xmlns:a16="http://schemas.microsoft.com/office/drawing/2014/main" id="{9E39F189-F5B8-F339-E83D-F8D0446F44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Freeform 109">
                <a:extLst>
                  <a:ext uri="{FF2B5EF4-FFF2-40B4-BE49-F238E27FC236}">
                    <a16:creationId xmlns:a16="http://schemas.microsoft.com/office/drawing/2014/main" id="{CA8BB581-5D3E-5705-432D-3B67681EF2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Freeform 110">
                <a:extLst>
                  <a:ext uri="{FF2B5EF4-FFF2-40B4-BE49-F238E27FC236}">
                    <a16:creationId xmlns:a16="http://schemas.microsoft.com/office/drawing/2014/main" id="{FC41CB35-67CF-EAA3-9B40-AB748A504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6" name="Freeform 111">
                <a:extLst>
                  <a:ext uri="{FF2B5EF4-FFF2-40B4-BE49-F238E27FC236}">
                    <a16:creationId xmlns:a16="http://schemas.microsoft.com/office/drawing/2014/main" id="{E221A4D6-F81E-914C-4555-C67C4F0798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7" name="Freeform 112">
                <a:extLst>
                  <a:ext uri="{FF2B5EF4-FFF2-40B4-BE49-F238E27FC236}">
                    <a16:creationId xmlns:a16="http://schemas.microsoft.com/office/drawing/2014/main" id="{DE2018EC-62D2-A25C-C1C8-78D0E87A09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099" name="Freeform 113">
                <a:extLst>
                  <a:ext uri="{FF2B5EF4-FFF2-40B4-BE49-F238E27FC236}">
                    <a16:creationId xmlns:a16="http://schemas.microsoft.com/office/drawing/2014/main" id="{51F02429-6C66-25F6-4341-0126D8E970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0" name="组合 23">
            <a:extLst>
              <a:ext uri="{FF2B5EF4-FFF2-40B4-BE49-F238E27FC236}">
                <a16:creationId xmlns:a16="http://schemas.microsoft.com/office/drawing/2014/main" id="{99173C7A-2F2C-4F35-B07A-A8FD30AAE805}"/>
              </a:ext>
            </a:extLst>
          </p:cNvPr>
          <p:cNvGrpSpPr/>
          <p:nvPr/>
        </p:nvGrpSpPr>
        <p:grpSpPr>
          <a:xfrm>
            <a:off x="4135864" y="3688853"/>
            <a:ext cx="6977839" cy="845387"/>
            <a:chOff x="1149989" y="3194004"/>
            <a:chExt cx="6977839" cy="845387"/>
          </a:xfrm>
        </p:grpSpPr>
        <p:sp>
          <p:nvSpPr>
            <p:cNvPr id="4101" name="文本框 32">
              <a:extLst>
                <a:ext uri="{FF2B5EF4-FFF2-40B4-BE49-F238E27FC236}">
                  <a16:creationId xmlns:a16="http://schemas.microsoft.com/office/drawing/2014/main" id="{CFF9CBAB-C0A9-77F5-53F3-223741616A62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02" name="组合 25">
              <a:extLst>
                <a:ext uri="{FF2B5EF4-FFF2-40B4-BE49-F238E27FC236}">
                  <a16:creationId xmlns:a16="http://schemas.microsoft.com/office/drawing/2014/main" id="{93475A57-ECB9-D08C-C735-73A910EF18E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03" name="Freeform 108">
                <a:extLst>
                  <a:ext uri="{FF2B5EF4-FFF2-40B4-BE49-F238E27FC236}">
                    <a16:creationId xmlns:a16="http://schemas.microsoft.com/office/drawing/2014/main" id="{5E77478D-53C4-C4BC-914D-ED78034EC1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4" name="Freeform 109">
                <a:extLst>
                  <a:ext uri="{FF2B5EF4-FFF2-40B4-BE49-F238E27FC236}">
                    <a16:creationId xmlns:a16="http://schemas.microsoft.com/office/drawing/2014/main" id="{7342C3B7-74E2-6E95-6BB7-6B4E4D167F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5" name="Freeform 110">
                <a:extLst>
                  <a:ext uri="{FF2B5EF4-FFF2-40B4-BE49-F238E27FC236}">
                    <a16:creationId xmlns:a16="http://schemas.microsoft.com/office/drawing/2014/main" id="{349D1FA0-A422-7103-E1C6-65BDD958CC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6" name="Freeform 111">
                <a:extLst>
                  <a:ext uri="{FF2B5EF4-FFF2-40B4-BE49-F238E27FC236}">
                    <a16:creationId xmlns:a16="http://schemas.microsoft.com/office/drawing/2014/main" id="{8F663A4C-9135-282D-21F6-DB29B6E5A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7" name="Freeform 112">
                <a:extLst>
                  <a:ext uri="{FF2B5EF4-FFF2-40B4-BE49-F238E27FC236}">
                    <a16:creationId xmlns:a16="http://schemas.microsoft.com/office/drawing/2014/main" id="{FAD4179E-C954-F9FA-A512-793C868FC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08" name="Freeform 113">
                <a:extLst>
                  <a:ext uri="{FF2B5EF4-FFF2-40B4-BE49-F238E27FC236}">
                    <a16:creationId xmlns:a16="http://schemas.microsoft.com/office/drawing/2014/main" id="{FD7B2A0A-281E-43D3-EF83-8677C7C84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109" name="组合 23">
            <a:extLst>
              <a:ext uri="{FF2B5EF4-FFF2-40B4-BE49-F238E27FC236}">
                <a16:creationId xmlns:a16="http://schemas.microsoft.com/office/drawing/2014/main" id="{22AFE8F6-206E-BBC8-CF90-5B6999924B6B}"/>
              </a:ext>
            </a:extLst>
          </p:cNvPr>
          <p:cNvGrpSpPr/>
          <p:nvPr/>
        </p:nvGrpSpPr>
        <p:grpSpPr>
          <a:xfrm>
            <a:off x="4112152" y="4880598"/>
            <a:ext cx="6977839" cy="845387"/>
            <a:chOff x="1149989" y="3194004"/>
            <a:chExt cx="6977839" cy="845387"/>
          </a:xfrm>
        </p:grpSpPr>
        <p:sp>
          <p:nvSpPr>
            <p:cNvPr id="4110" name="文本框 32">
              <a:extLst>
                <a:ext uri="{FF2B5EF4-FFF2-40B4-BE49-F238E27FC236}">
                  <a16:creationId xmlns:a16="http://schemas.microsoft.com/office/drawing/2014/main" id="{63D8DE37-5541-0982-763C-F73F8A703A3A}"/>
                </a:ext>
              </a:extLst>
            </p:cNvPr>
            <p:cNvSpPr txBox="1"/>
            <p:nvPr/>
          </p:nvSpPr>
          <p:spPr>
            <a:xfrm>
              <a:off x="1882096" y="3341574"/>
              <a:ext cx="62457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HappyZcool-2016" charset="-122"/>
                </a:rPr>
                <a:t>GV ĐIỀN Ở ĐÂY</a:t>
              </a:r>
              <a:endParaRPr kumimoji="1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HappyZcool-2016" charset="-122"/>
              </a:endParaRPr>
            </a:p>
          </p:txBody>
        </p:sp>
        <p:grpSp>
          <p:nvGrpSpPr>
            <p:cNvPr id="4111" name="组合 25">
              <a:extLst>
                <a:ext uri="{FF2B5EF4-FFF2-40B4-BE49-F238E27FC236}">
                  <a16:creationId xmlns:a16="http://schemas.microsoft.com/office/drawing/2014/main" id="{D47797D5-2113-A84E-1023-3E1A2410A74A}"/>
                </a:ext>
              </a:extLst>
            </p:cNvPr>
            <p:cNvGrpSpPr/>
            <p:nvPr/>
          </p:nvGrpSpPr>
          <p:grpSpPr>
            <a:xfrm rot="19663740">
              <a:off x="1149989" y="3194004"/>
              <a:ext cx="654790" cy="845387"/>
              <a:chOff x="10766636" y="3941730"/>
              <a:chExt cx="1047922" cy="1352954"/>
            </a:xfrm>
          </p:grpSpPr>
          <p:sp>
            <p:nvSpPr>
              <p:cNvPr id="4112" name="Freeform 108">
                <a:extLst>
                  <a:ext uri="{FF2B5EF4-FFF2-40B4-BE49-F238E27FC236}">
                    <a16:creationId xmlns:a16="http://schemas.microsoft.com/office/drawing/2014/main" id="{F2F26D34-6E02-CB60-EF8E-10CAE66F4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209862"/>
                <a:ext cx="664177" cy="1084822"/>
              </a:xfrm>
              <a:custGeom>
                <a:avLst/>
                <a:gdLst>
                  <a:gd name="T0" fmla="*/ 96 w 114"/>
                  <a:gd name="T1" fmla="*/ 11 h 186"/>
                  <a:gd name="T2" fmla="*/ 91 w 114"/>
                  <a:gd name="T3" fmla="*/ 11 h 186"/>
                  <a:gd name="T4" fmla="*/ 79 w 114"/>
                  <a:gd name="T5" fmla="*/ 8 h 186"/>
                  <a:gd name="T6" fmla="*/ 78 w 114"/>
                  <a:gd name="T7" fmla="*/ 8 h 186"/>
                  <a:gd name="T8" fmla="*/ 2 w 114"/>
                  <a:gd name="T9" fmla="*/ 87 h 186"/>
                  <a:gd name="T10" fmla="*/ 12 w 114"/>
                  <a:gd name="T11" fmla="*/ 98 h 186"/>
                  <a:gd name="T12" fmla="*/ 48 w 114"/>
                  <a:gd name="T13" fmla="*/ 83 h 186"/>
                  <a:gd name="T14" fmla="*/ 11 w 114"/>
                  <a:gd name="T15" fmla="*/ 170 h 186"/>
                  <a:gd name="T16" fmla="*/ 27 w 114"/>
                  <a:gd name="T17" fmla="*/ 177 h 186"/>
                  <a:gd name="T18" fmla="*/ 28 w 114"/>
                  <a:gd name="T19" fmla="*/ 175 h 186"/>
                  <a:gd name="T20" fmla="*/ 32 w 114"/>
                  <a:gd name="T21" fmla="*/ 172 h 186"/>
                  <a:gd name="T22" fmla="*/ 105 w 114"/>
                  <a:gd name="T23" fmla="*/ 71 h 186"/>
                  <a:gd name="T24" fmla="*/ 96 w 114"/>
                  <a:gd name="T25" fmla="*/ 58 h 186"/>
                  <a:gd name="T26" fmla="*/ 89 w 114"/>
                  <a:gd name="T27" fmla="*/ 60 h 186"/>
                  <a:gd name="T28" fmla="*/ 88 w 114"/>
                  <a:gd name="T29" fmla="*/ 62 h 186"/>
                  <a:gd name="T30" fmla="*/ 86 w 114"/>
                  <a:gd name="T31" fmla="*/ 64 h 186"/>
                  <a:gd name="T32" fmla="*/ 85 w 114"/>
                  <a:gd name="T33" fmla="*/ 65 h 186"/>
                  <a:gd name="T34" fmla="*/ 85 w 114"/>
                  <a:gd name="T35" fmla="*/ 65 h 186"/>
                  <a:gd name="T36" fmla="*/ 84 w 114"/>
                  <a:gd name="T37" fmla="*/ 66 h 186"/>
                  <a:gd name="T38" fmla="*/ 84 w 114"/>
                  <a:gd name="T39" fmla="*/ 66 h 186"/>
                  <a:gd name="T40" fmla="*/ 84 w 114"/>
                  <a:gd name="T41" fmla="*/ 66 h 186"/>
                  <a:gd name="T42" fmla="*/ 82 w 114"/>
                  <a:gd name="T43" fmla="*/ 67 h 186"/>
                  <a:gd name="T44" fmla="*/ 80 w 114"/>
                  <a:gd name="T45" fmla="*/ 71 h 186"/>
                  <a:gd name="T46" fmla="*/ 74 w 114"/>
                  <a:gd name="T47" fmla="*/ 79 h 186"/>
                  <a:gd name="T48" fmla="*/ 84 w 114"/>
                  <a:gd name="T49" fmla="*/ 64 h 186"/>
                  <a:gd name="T50" fmla="*/ 85 w 114"/>
                  <a:gd name="T51" fmla="*/ 55 h 186"/>
                  <a:gd name="T52" fmla="*/ 109 w 114"/>
                  <a:gd name="T53" fmla="*/ 20 h 186"/>
                  <a:gd name="T54" fmla="*/ 96 w 114"/>
                  <a:gd name="T55" fmla="*/ 1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4" h="186">
                    <a:moveTo>
                      <a:pt x="96" y="11"/>
                    </a:moveTo>
                    <a:cubicBezTo>
                      <a:pt x="94" y="10"/>
                      <a:pt x="93" y="10"/>
                      <a:pt x="91" y="11"/>
                    </a:cubicBezTo>
                    <a:cubicBezTo>
                      <a:pt x="89" y="7"/>
                      <a:pt x="82" y="4"/>
                      <a:pt x="7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34" y="0"/>
                      <a:pt x="14" y="52"/>
                      <a:pt x="2" y="87"/>
                    </a:cubicBezTo>
                    <a:cubicBezTo>
                      <a:pt x="0" y="94"/>
                      <a:pt x="6" y="99"/>
                      <a:pt x="12" y="98"/>
                    </a:cubicBezTo>
                    <a:cubicBezTo>
                      <a:pt x="25" y="95"/>
                      <a:pt x="37" y="89"/>
                      <a:pt x="48" y="83"/>
                    </a:cubicBezTo>
                    <a:cubicBezTo>
                      <a:pt x="33" y="111"/>
                      <a:pt x="18" y="139"/>
                      <a:pt x="11" y="170"/>
                    </a:cubicBezTo>
                    <a:cubicBezTo>
                      <a:pt x="9" y="180"/>
                      <a:pt x="22" y="186"/>
                      <a:pt x="27" y="177"/>
                    </a:cubicBezTo>
                    <a:cubicBezTo>
                      <a:pt x="27" y="176"/>
                      <a:pt x="27" y="175"/>
                      <a:pt x="28" y="175"/>
                    </a:cubicBezTo>
                    <a:cubicBezTo>
                      <a:pt x="29" y="174"/>
                      <a:pt x="31" y="174"/>
                      <a:pt x="32" y="172"/>
                    </a:cubicBezTo>
                    <a:cubicBezTo>
                      <a:pt x="59" y="141"/>
                      <a:pt x="89" y="109"/>
                      <a:pt x="105" y="71"/>
                    </a:cubicBezTo>
                    <a:cubicBezTo>
                      <a:pt x="108" y="64"/>
                      <a:pt x="103" y="57"/>
                      <a:pt x="96" y="58"/>
                    </a:cubicBezTo>
                    <a:cubicBezTo>
                      <a:pt x="94" y="58"/>
                      <a:pt x="91" y="58"/>
                      <a:pt x="89" y="60"/>
                    </a:cubicBezTo>
                    <a:cubicBezTo>
                      <a:pt x="89" y="61"/>
                      <a:pt x="88" y="62"/>
                      <a:pt x="88" y="62"/>
                    </a:cubicBezTo>
                    <a:cubicBezTo>
                      <a:pt x="87" y="63"/>
                      <a:pt x="86" y="64"/>
                      <a:pt x="86" y="64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5" y="65"/>
                      <a:pt x="85" y="65"/>
                      <a:pt x="85" y="65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4" y="66"/>
                      <a:pt x="84" y="66"/>
                    </a:cubicBezTo>
                    <a:cubicBezTo>
                      <a:pt x="84" y="66"/>
                      <a:pt x="83" y="67"/>
                      <a:pt x="82" y="67"/>
                    </a:cubicBezTo>
                    <a:cubicBezTo>
                      <a:pt x="81" y="68"/>
                      <a:pt x="80" y="70"/>
                      <a:pt x="80" y="71"/>
                    </a:cubicBezTo>
                    <a:cubicBezTo>
                      <a:pt x="78" y="74"/>
                      <a:pt x="76" y="76"/>
                      <a:pt x="74" y="79"/>
                    </a:cubicBezTo>
                    <a:cubicBezTo>
                      <a:pt x="77" y="74"/>
                      <a:pt x="81" y="69"/>
                      <a:pt x="84" y="64"/>
                    </a:cubicBezTo>
                    <a:cubicBezTo>
                      <a:pt x="87" y="61"/>
                      <a:pt x="86" y="58"/>
                      <a:pt x="85" y="55"/>
                    </a:cubicBezTo>
                    <a:cubicBezTo>
                      <a:pt x="94" y="44"/>
                      <a:pt x="102" y="32"/>
                      <a:pt x="109" y="20"/>
                    </a:cubicBezTo>
                    <a:cubicBezTo>
                      <a:pt x="114" y="11"/>
                      <a:pt x="102" y="4"/>
                      <a:pt x="96" y="11"/>
                    </a:cubicBezTo>
                    <a:close/>
                  </a:path>
                </a:pathLst>
              </a:custGeom>
              <a:solidFill>
                <a:srgbClr val="F8E57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3" name="Freeform 109">
                <a:extLst>
                  <a:ext uri="{FF2B5EF4-FFF2-40B4-BE49-F238E27FC236}">
                    <a16:creationId xmlns:a16="http://schemas.microsoft.com/office/drawing/2014/main" id="{874F622A-6D10-3E04-99FD-0BC78C719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783856" y="4209862"/>
                <a:ext cx="693695" cy="1067602"/>
              </a:xfrm>
              <a:custGeom>
                <a:avLst/>
                <a:gdLst>
                  <a:gd name="T0" fmla="*/ 112 w 119"/>
                  <a:gd name="T1" fmla="*/ 52 h 183"/>
                  <a:gd name="T2" fmla="*/ 91 w 119"/>
                  <a:gd name="T3" fmla="*/ 53 h 183"/>
                  <a:gd name="T4" fmla="*/ 115 w 119"/>
                  <a:gd name="T5" fmla="*/ 9 h 183"/>
                  <a:gd name="T6" fmla="*/ 110 w 119"/>
                  <a:gd name="T7" fmla="*/ 2 h 183"/>
                  <a:gd name="T8" fmla="*/ 49 w 119"/>
                  <a:gd name="T9" fmla="*/ 15 h 183"/>
                  <a:gd name="T10" fmla="*/ 24 w 119"/>
                  <a:gd name="T11" fmla="*/ 55 h 183"/>
                  <a:gd name="T12" fmla="*/ 2 w 119"/>
                  <a:gd name="T13" fmla="*/ 88 h 183"/>
                  <a:gd name="T14" fmla="*/ 8 w 119"/>
                  <a:gd name="T15" fmla="*/ 94 h 183"/>
                  <a:gd name="T16" fmla="*/ 43 w 119"/>
                  <a:gd name="T17" fmla="*/ 87 h 183"/>
                  <a:gd name="T18" fmla="*/ 5 w 119"/>
                  <a:gd name="T19" fmla="*/ 176 h 183"/>
                  <a:gd name="T20" fmla="*/ 12 w 119"/>
                  <a:gd name="T21" fmla="*/ 181 h 183"/>
                  <a:gd name="T22" fmla="*/ 70 w 119"/>
                  <a:gd name="T23" fmla="*/ 126 h 183"/>
                  <a:gd name="T24" fmla="*/ 117 w 119"/>
                  <a:gd name="T25" fmla="*/ 58 h 183"/>
                  <a:gd name="T26" fmla="*/ 112 w 119"/>
                  <a:gd name="T27" fmla="*/ 52 h 183"/>
                  <a:gd name="T28" fmla="*/ 66 w 119"/>
                  <a:gd name="T29" fmla="*/ 116 h 183"/>
                  <a:gd name="T30" fmla="*/ 19 w 119"/>
                  <a:gd name="T31" fmla="*/ 165 h 183"/>
                  <a:gd name="T32" fmla="*/ 56 w 119"/>
                  <a:gd name="T33" fmla="*/ 81 h 183"/>
                  <a:gd name="T34" fmla="*/ 50 w 119"/>
                  <a:gd name="T35" fmla="*/ 75 h 183"/>
                  <a:gd name="T36" fmla="*/ 16 w 119"/>
                  <a:gd name="T37" fmla="*/ 82 h 183"/>
                  <a:gd name="T38" fmla="*/ 18 w 119"/>
                  <a:gd name="T39" fmla="*/ 79 h 183"/>
                  <a:gd name="T40" fmla="*/ 23 w 119"/>
                  <a:gd name="T41" fmla="*/ 78 h 183"/>
                  <a:gd name="T42" fmla="*/ 53 w 119"/>
                  <a:gd name="T43" fmla="*/ 25 h 183"/>
                  <a:gd name="T44" fmla="*/ 103 w 119"/>
                  <a:gd name="T45" fmla="*/ 12 h 183"/>
                  <a:gd name="T46" fmla="*/ 75 w 119"/>
                  <a:gd name="T47" fmla="*/ 56 h 183"/>
                  <a:gd name="T48" fmla="*/ 80 w 119"/>
                  <a:gd name="T49" fmla="*/ 64 h 183"/>
                  <a:gd name="T50" fmla="*/ 106 w 119"/>
                  <a:gd name="T51" fmla="*/ 61 h 183"/>
                  <a:gd name="T52" fmla="*/ 66 w 119"/>
                  <a:gd name="T53" fmla="*/ 116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19" h="183">
                    <a:moveTo>
                      <a:pt x="112" y="52"/>
                    </a:moveTo>
                    <a:cubicBezTo>
                      <a:pt x="105" y="53"/>
                      <a:pt x="98" y="53"/>
                      <a:pt x="91" y="53"/>
                    </a:cubicBezTo>
                    <a:cubicBezTo>
                      <a:pt x="101" y="40"/>
                      <a:pt x="109" y="25"/>
                      <a:pt x="115" y="9"/>
                    </a:cubicBezTo>
                    <a:cubicBezTo>
                      <a:pt x="116" y="5"/>
                      <a:pt x="113" y="2"/>
                      <a:pt x="110" y="2"/>
                    </a:cubicBezTo>
                    <a:cubicBezTo>
                      <a:pt x="89" y="1"/>
                      <a:pt x="66" y="0"/>
                      <a:pt x="49" y="15"/>
                    </a:cubicBezTo>
                    <a:cubicBezTo>
                      <a:pt x="38" y="24"/>
                      <a:pt x="30" y="39"/>
                      <a:pt x="24" y="55"/>
                    </a:cubicBezTo>
                    <a:cubicBezTo>
                      <a:pt x="16" y="65"/>
                      <a:pt x="9" y="76"/>
                      <a:pt x="2" y="88"/>
                    </a:cubicBezTo>
                    <a:cubicBezTo>
                      <a:pt x="0" y="92"/>
                      <a:pt x="4" y="96"/>
                      <a:pt x="8" y="94"/>
                    </a:cubicBezTo>
                    <a:cubicBezTo>
                      <a:pt x="19" y="89"/>
                      <a:pt x="31" y="90"/>
                      <a:pt x="43" y="87"/>
                    </a:cubicBezTo>
                    <a:cubicBezTo>
                      <a:pt x="31" y="117"/>
                      <a:pt x="15" y="145"/>
                      <a:pt x="5" y="176"/>
                    </a:cubicBezTo>
                    <a:cubicBezTo>
                      <a:pt x="4" y="180"/>
                      <a:pt x="8" y="183"/>
                      <a:pt x="12" y="181"/>
                    </a:cubicBezTo>
                    <a:cubicBezTo>
                      <a:pt x="35" y="168"/>
                      <a:pt x="53" y="146"/>
                      <a:pt x="70" y="126"/>
                    </a:cubicBezTo>
                    <a:cubicBezTo>
                      <a:pt x="87" y="105"/>
                      <a:pt x="105" y="83"/>
                      <a:pt x="117" y="58"/>
                    </a:cubicBezTo>
                    <a:cubicBezTo>
                      <a:pt x="119" y="54"/>
                      <a:pt x="116" y="51"/>
                      <a:pt x="112" y="52"/>
                    </a:cubicBezTo>
                    <a:close/>
                    <a:moveTo>
                      <a:pt x="66" y="116"/>
                    </a:moveTo>
                    <a:cubicBezTo>
                      <a:pt x="52" y="133"/>
                      <a:pt x="37" y="151"/>
                      <a:pt x="19" y="165"/>
                    </a:cubicBezTo>
                    <a:cubicBezTo>
                      <a:pt x="30" y="136"/>
                      <a:pt x="46" y="110"/>
                      <a:pt x="56" y="81"/>
                    </a:cubicBezTo>
                    <a:cubicBezTo>
                      <a:pt x="57" y="78"/>
                      <a:pt x="53" y="74"/>
                      <a:pt x="50" y="75"/>
                    </a:cubicBezTo>
                    <a:cubicBezTo>
                      <a:pt x="39" y="79"/>
                      <a:pt x="27" y="79"/>
                      <a:pt x="16" y="82"/>
                    </a:cubicBezTo>
                    <a:cubicBezTo>
                      <a:pt x="17" y="81"/>
                      <a:pt x="17" y="80"/>
                      <a:pt x="18" y="79"/>
                    </a:cubicBezTo>
                    <a:cubicBezTo>
                      <a:pt x="19" y="80"/>
                      <a:pt x="22" y="80"/>
                      <a:pt x="23" y="78"/>
                    </a:cubicBezTo>
                    <a:cubicBezTo>
                      <a:pt x="35" y="62"/>
                      <a:pt x="39" y="41"/>
                      <a:pt x="53" y="25"/>
                    </a:cubicBezTo>
                    <a:cubicBezTo>
                      <a:pt x="64" y="11"/>
                      <a:pt x="85" y="11"/>
                      <a:pt x="103" y="12"/>
                    </a:cubicBezTo>
                    <a:cubicBezTo>
                      <a:pt x="96" y="28"/>
                      <a:pt x="88" y="43"/>
                      <a:pt x="75" y="56"/>
                    </a:cubicBezTo>
                    <a:cubicBezTo>
                      <a:pt x="72" y="59"/>
                      <a:pt x="75" y="65"/>
                      <a:pt x="80" y="64"/>
                    </a:cubicBezTo>
                    <a:cubicBezTo>
                      <a:pt x="89" y="62"/>
                      <a:pt x="97" y="62"/>
                      <a:pt x="106" y="61"/>
                    </a:cubicBezTo>
                    <a:cubicBezTo>
                      <a:pt x="96" y="81"/>
                      <a:pt x="81" y="100"/>
                      <a:pt x="66" y="11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4" name="Freeform 110">
                <a:extLst>
                  <a:ext uri="{FF2B5EF4-FFF2-40B4-BE49-F238E27FC236}">
                    <a16:creationId xmlns:a16="http://schemas.microsoft.com/office/drawing/2014/main" id="{6C311122-77F7-617F-79FB-21EE474AF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6636" y="4089326"/>
                <a:ext cx="169734" cy="179575"/>
              </a:xfrm>
              <a:custGeom>
                <a:avLst/>
                <a:gdLst>
                  <a:gd name="T0" fmla="*/ 28 w 29"/>
                  <a:gd name="T1" fmla="*/ 26 h 31"/>
                  <a:gd name="T2" fmla="*/ 12 w 29"/>
                  <a:gd name="T3" fmla="*/ 4 h 31"/>
                  <a:gd name="T4" fmla="*/ 6 w 29"/>
                  <a:gd name="T5" fmla="*/ 0 h 31"/>
                  <a:gd name="T6" fmla="*/ 2 w 29"/>
                  <a:gd name="T7" fmla="*/ 1 h 31"/>
                  <a:gd name="T8" fmla="*/ 1 w 29"/>
                  <a:gd name="T9" fmla="*/ 7 h 31"/>
                  <a:gd name="T10" fmla="*/ 10 w 29"/>
                  <a:gd name="T11" fmla="*/ 23 h 31"/>
                  <a:gd name="T12" fmla="*/ 26 w 29"/>
                  <a:gd name="T13" fmla="*/ 30 h 31"/>
                  <a:gd name="T14" fmla="*/ 28 w 29"/>
                  <a:gd name="T15" fmla="*/ 2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31">
                    <a:moveTo>
                      <a:pt x="28" y="26"/>
                    </a:moveTo>
                    <a:cubicBezTo>
                      <a:pt x="20" y="21"/>
                      <a:pt x="15" y="12"/>
                      <a:pt x="12" y="4"/>
                    </a:cubicBezTo>
                    <a:cubicBezTo>
                      <a:pt x="11" y="1"/>
                      <a:pt x="9" y="0"/>
                      <a:pt x="6" y="0"/>
                    </a:cubicBezTo>
                    <a:cubicBezTo>
                      <a:pt x="4" y="0"/>
                      <a:pt x="3" y="0"/>
                      <a:pt x="2" y="1"/>
                    </a:cubicBezTo>
                    <a:cubicBezTo>
                      <a:pt x="1" y="3"/>
                      <a:pt x="0" y="5"/>
                      <a:pt x="1" y="7"/>
                    </a:cubicBezTo>
                    <a:cubicBezTo>
                      <a:pt x="3" y="13"/>
                      <a:pt x="6" y="18"/>
                      <a:pt x="10" y="23"/>
                    </a:cubicBezTo>
                    <a:cubicBezTo>
                      <a:pt x="15" y="28"/>
                      <a:pt x="20" y="30"/>
                      <a:pt x="26" y="30"/>
                    </a:cubicBezTo>
                    <a:cubicBezTo>
                      <a:pt x="29" y="31"/>
                      <a:pt x="29" y="27"/>
                      <a:pt x="28" y="26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5" name="Freeform 111">
                <a:extLst>
                  <a:ext uri="{FF2B5EF4-FFF2-40B4-BE49-F238E27FC236}">
                    <a16:creationId xmlns:a16="http://schemas.microsoft.com/office/drawing/2014/main" id="{041C3ABB-5B28-902A-D393-0C8B4FF05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41291" y="3941730"/>
                <a:ext cx="76258" cy="233693"/>
              </a:xfrm>
              <a:custGeom>
                <a:avLst/>
                <a:gdLst>
                  <a:gd name="T0" fmla="*/ 11 w 13"/>
                  <a:gd name="T1" fmla="*/ 18 h 40"/>
                  <a:gd name="T2" fmla="*/ 11 w 13"/>
                  <a:gd name="T3" fmla="*/ 4 h 40"/>
                  <a:gd name="T4" fmla="*/ 3 w 13"/>
                  <a:gd name="T5" fmla="*/ 4 h 40"/>
                  <a:gd name="T6" fmla="*/ 8 w 13"/>
                  <a:gd name="T7" fmla="*/ 37 h 40"/>
                  <a:gd name="T8" fmla="*/ 13 w 13"/>
                  <a:gd name="T9" fmla="*/ 35 h 40"/>
                  <a:gd name="T10" fmla="*/ 11 w 13"/>
                  <a:gd name="T11" fmla="*/ 1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" h="40">
                    <a:moveTo>
                      <a:pt x="11" y="18"/>
                    </a:moveTo>
                    <a:cubicBezTo>
                      <a:pt x="11" y="13"/>
                      <a:pt x="12" y="8"/>
                      <a:pt x="11" y="4"/>
                    </a:cubicBezTo>
                    <a:cubicBezTo>
                      <a:pt x="10" y="0"/>
                      <a:pt x="4" y="0"/>
                      <a:pt x="3" y="4"/>
                    </a:cubicBezTo>
                    <a:cubicBezTo>
                      <a:pt x="0" y="14"/>
                      <a:pt x="3" y="28"/>
                      <a:pt x="8" y="37"/>
                    </a:cubicBezTo>
                    <a:cubicBezTo>
                      <a:pt x="9" y="40"/>
                      <a:pt x="13" y="38"/>
                      <a:pt x="13" y="35"/>
                    </a:cubicBezTo>
                    <a:cubicBezTo>
                      <a:pt x="12" y="30"/>
                      <a:pt x="12" y="24"/>
                      <a:pt x="11" y="18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6" name="Freeform 112">
                <a:extLst>
                  <a:ext uri="{FF2B5EF4-FFF2-40B4-BE49-F238E27FC236}">
                    <a16:creationId xmlns:a16="http://schemas.microsoft.com/office/drawing/2014/main" id="{17341B57-F4B9-1143-FCAF-195280A7D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5943" y="3941730"/>
                <a:ext cx="76258" cy="216472"/>
              </a:xfrm>
              <a:custGeom>
                <a:avLst/>
                <a:gdLst>
                  <a:gd name="T0" fmla="*/ 11 w 13"/>
                  <a:gd name="T1" fmla="*/ 4 h 37"/>
                  <a:gd name="T2" fmla="*/ 4 w 13"/>
                  <a:gd name="T3" fmla="*/ 4 h 37"/>
                  <a:gd name="T4" fmla="*/ 2 w 13"/>
                  <a:gd name="T5" fmla="*/ 32 h 37"/>
                  <a:gd name="T6" fmla="*/ 7 w 13"/>
                  <a:gd name="T7" fmla="*/ 34 h 37"/>
                  <a:gd name="T8" fmla="*/ 11 w 13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37">
                    <a:moveTo>
                      <a:pt x="11" y="4"/>
                    </a:moveTo>
                    <a:cubicBezTo>
                      <a:pt x="11" y="0"/>
                      <a:pt x="5" y="0"/>
                      <a:pt x="4" y="4"/>
                    </a:cubicBezTo>
                    <a:cubicBezTo>
                      <a:pt x="3" y="13"/>
                      <a:pt x="5" y="23"/>
                      <a:pt x="2" y="32"/>
                    </a:cubicBezTo>
                    <a:cubicBezTo>
                      <a:pt x="0" y="35"/>
                      <a:pt x="6" y="37"/>
                      <a:pt x="7" y="34"/>
                    </a:cubicBezTo>
                    <a:cubicBezTo>
                      <a:pt x="12" y="25"/>
                      <a:pt x="13" y="13"/>
                      <a:pt x="11" y="4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17" name="Freeform 113">
                <a:extLst>
                  <a:ext uri="{FF2B5EF4-FFF2-40B4-BE49-F238E27FC236}">
                    <a16:creationId xmlns:a16="http://schemas.microsoft.com/office/drawing/2014/main" id="{C0C9A0CB-33D5-1951-C6AC-CD76BD3C8A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98086" y="4682166"/>
                <a:ext cx="216472" cy="199254"/>
              </a:xfrm>
              <a:custGeom>
                <a:avLst/>
                <a:gdLst>
                  <a:gd name="T0" fmla="*/ 28 w 37"/>
                  <a:gd name="T1" fmla="*/ 7 h 34"/>
                  <a:gd name="T2" fmla="*/ 21 w 37"/>
                  <a:gd name="T3" fmla="*/ 8 h 34"/>
                  <a:gd name="T4" fmla="*/ 19 w 37"/>
                  <a:gd name="T5" fmla="*/ 4 h 34"/>
                  <a:gd name="T6" fmla="*/ 13 w 37"/>
                  <a:gd name="T7" fmla="*/ 5 h 34"/>
                  <a:gd name="T8" fmla="*/ 13 w 37"/>
                  <a:gd name="T9" fmla="*/ 10 h 34"/>
                  <a:gd name="T10" fmla="*/ 2 w 37"/>
                  <a:gd name="T11" fmla="*/ 14 h 34"/>
                  <a:gd name="T12" fmla="*/ 4 w 37"/>
                  <a:gd name="T13" fmla="*/ 19 h 34"/>
                  <a:gd name="T14" fmla="*/ 15 w 37"/>
                  <a:gd name="T15" fmla="*/ 19 h 34"/>
                  <a:gd name="T16" fmla="*/ 17 w 37"/>
                  <a:gd name="T17" fmla="*/ 28 h 34"/>
                  <a:gd name="T18" fmla="*/ 25 w 37"/>
                  <a:gd name="T19" fmla="*/ 26 h 34"/>
                  <a:gd name="T20" fmla="*/ 23 w 37"/>
                  <a:gd name="T21" fmla="*/ 18 h 34"/>
                  <a:gd name="T22" fmla="*/ 31 w 37"/>
                  <a:gd name="T23" fmla="*/ 16 h 34"/>
                  <a:gd name="T24" fmla="*/ 28 w 37"/>
                  <a:gd name="T25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7" h="34">
                    <a:moveTo>
                      <a:pt x="28" y="7"/>
                    </a:moveTo>
                    <a:cubicBezTo>
                      <a:pt x="26" y="7"/>
                      <a:pt x="23" y="8"/>
                      <a:pt x="21" y="8"/>
                    </a:cubicBezTo>
                    <a:cubicBezTo>
                      <a:pt x="20" y="7"/>
                      <a:pt x="19" y="5"/>
                      <a:pt x="19" y="4"/>
                    </a:cubicBezTo>
                    <a:cubicBezTo>
                      <a:pt x="18" y="0"/>
                      <a:pt x="12" y="1"/>
                      <a:pt x="13" y="5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0" y="11"/>
                      <a:pt x="6" y="13"/>
                      <a:pt x="2" y="14"/>
                    </a:cubicBezTo>
                    <a:cubicBezTo>
                      <a:pt x="0" y="15"/>
                      <a:pt x="1" y="19"/>
                      <a:pt x="4" y="19"/>
                    </a:cubicBezTo>
                    <a:cubicBezTo>
                      <a:pt x="7" y="20"/>
                      <a:pt x="11" y="19"/>
                      <a:pt x="15" y="19"/>
                    </a:cubicBezTo>
                    <a:cubicBezTo>
                      <a:pt x="15" y="22"/>
                      <a:pt x="16" y="25"/>
                      <a:pt x="17" y="28"/>
                    </a:cubicBezTo>
                    <a:cubicBezTo>
                      <a:pt x="18" y="34"/>
                      <a:pt x="27" y="31"/>
                      <a:pt x="25" y="26"/>
                    </a:cubicBezTo>
                    <a:cubicBezTo>
                      <a:pt x="25" y="23"/>
                      <a:pt x="24" y="21"/>
                      <a:pt x="23" y="18"/>
                    </a:cubicBezTo>
                    <a:cubicBezTo>
                      <a:pt x="26" y="17"/>
                      <a:pt x="28" y="17"/>
                      <a:pt x="31" y="16"/>
                    </a:cubicBezTo>
                    <a:cubicBezTo>
                      <a:pt x="37" y="14"/>
                      <a:pt x="34" y="6"/>
                      <a:pt x="28" y="7"/>
                    </a:cubicBezTo>
                    <a:close/>
                  </a:path>
                </a:pathLst>
              </a:custGeom>
              <a:solidFill>
                <a:srgbClr val="4442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4118" name="图片 9">
            <a:extLst>
              <a:ext uri="{FF2B5EF4-FFF2-40B4-BE49-F238E27FC236}">
                <a16:creationId xmlns:a16="http://schemas.microsoft.com/office/drawing/2014/main" id="{FD88739F-DDB6-74A8-D715-803D4E8A1A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316" y="516091"/>
            <a:ext cx="1566018" cy="1108172"/>
          </a:xfrm>
          <a:prstGeom prst="rect">
            <a:avLst/>
          </a:prstGeom>
        </p:spPr>
      </p:pic>
      <p:pic>
        <p:nvPicPr>
          <p:cNvPr id="4119" name="图片 19">
            <a:extLst>
              <a:ext uri="{FF2B5EF4-FFF2-40B4-BE49-F238E27FC236}">
                <a16:creationId xmlns:a16="http://schemas.microsoft.com/office/drawing/2014/main" id="{2520E845-DFE4-605D-819A-C19AF9E5C84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0973" y="174855"/>
            <a:ext cx="964437" cy="682471"/>
          </a:xfrm>
          <a:prstGeom prst="rect">
            <a:avLst/>
          </a:prstGeom>
        </p:spPr>
      </p:pic>
      <p:grpSp>
        <p:nvGrpSpPr>
          <p:cNvPr id="4120" name="组合 25">
            <a:extLst>
              <a:ext uri="{FF2B5EF4-FFF2-40B4-BE49-F238E27FC236}">
                <a16:creationId xmlns:a16="http://schemas.microsoft.com/office/drawing/2014/main" id="{6656DEAB-BFC7-CF50-5FA4-CD17FCB44C5E}"/>
              </a:ext>
            </a:extLst>
          </p:cNvPr>
          <p:cNvGrpSpPr/>
          <p:nvPr/>
        </p:nvGrpSpPr>
        <p:grpSpPr>
          <a:xfrm rot="1359389">
            <a:off x="10445182" y="175390"/>
            <a:ext cx="1443509" cy="1337751"/>
            <a:chOff x="10101876" y="4297860"/>
            <a:chExt cx="1826037" cy="1763786"/>
          </a:xfrm>
        </p:grpSpPr>
        <p:sp>
          <p:nvSpPr>
            <p:cNvPr id="4121" name="Freeform 26">
              <a:extLst>
                <a:ext uri="{FF2B5EF4-FFF2-40B4-BE49-F238E27FC236}">
                  <a16:creationId xmlns:a16="http://schemas.microsoft.com/office/drawing/2014/main" id="{E41F94BB-0DCE-B0A8-8473-C0C47A980A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2" name="Freeform 27">
              <a:extLst>
                <a:ext uri="{FF2B5EF4-FFF2-40B4-BE49-F238E27FC236}">
                  <a16:creationId xmlns:a16="http://schemas.microsoft.com/office/drawing/2014/main" id="{A30BEA5D-5A32-0B01-E683-B451B1E124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3" name="Freeform 118">
              <a:extLst>
                <a:ext uri="{FF2B5EF4-FFF2-40B4-BE49-F238E27FC236}">
                  <a16:creationId xmlns:a16="http://schemas.microsoft.com/office/drawing/2014/main" id="{9835DD39-67E4-2AAF-A74A-95FEE83713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4" name="Freeform 119">
              <a:extLst>
                <a:ext uri="{FF2B5EF4-FFF2-40B4-BE49-F238E27FC236}">
                  <a16:creationId xmlns:a16="http://schemas.microsoft.com/office/drawing/2014/main" id="{1FC2C20E-4CFF-D850-0EA7-619CD8A761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5" name="Freeform 120">
              <a:extLst>
                <a:ext uri="{FF2B5EF4-FFF2-40B4-BE49-F238E27FC236}">
                  <a16:creationId xmlns:a16="http://schemas.microsoft.com/office/drawing/2014/main" id="{5E1E72D2-3AC4-45B9-CBAE-44FC2792B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6" name="Freeform 121">
              <a:extLst>
                <a:ext uri="{FF2B5EF4-FFF2-40B4-BE49-F238E27FC236}">
                  <a16:creationId xmlns:a16="http://schemas.microsoft.com/office/drawing/2014/main" id="{60AB056D-89C4-7D08-FC92-89A8AE41D9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127" name="图片 48">
            <a:extLst>
              <a:ext uri="{FF2B5EF4-FFF2-40B4-BE49-F238E27FC236}">
                <a16:creationId xmlns:a16="http://schemas.microsoft.com/office/drawing/2014/main" id="{1F7726B6-1EDE-CE4E-CB9A-34DFF27944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35521" y="254868"/>
            <a:ext cx="646843" cy="457729"/>
          </a:xfrm>
          <a:prstGeom prst="rect">
            <a:avLst/>
          </a:prstGeom>
        </p:spPr>
      </p:pic>
      <p:grpSp>
        <p:nvGrpSpPr>
          <p:cNvPr id="22528" name="组合 2">
            <a:extLst>
              <a:ext uri="{FF2B5EF4-FFF2-40B4-BE49-F238E27FC236}">
                <a16:creationId xmlns:a16="http://schemas.microsoft.com/office/drawing/2014/main" id="{E419300F-79DC-8282-9863-1A5AECA71F22}"/>
              </a:ext>
            </a:extLst>
          </p:cNvPr>
          <p:cNvGrpSpPr/>
          <p:nvPr/>
        </p:nvGrpSpPr>
        <p:grpSpPr>
          <a:xfrm>
            <a:off x="0" y="6109909"/>
            <a:ext cx="12191999" cy="783792"/>
            <a:chOff x="-223793" y="6027003"/>
            <a:chExt cx="12515307" cy="830998"/>
          </a:xfrm>
        </p:grpSpPr>
        <p:pic>
          <p:nvPicPr>
            <p:cNvPr id="22529" name="图片 3">
              <a:extLst>
                <a:ext uri="{FF2B5EF4-FFF2-40B4-BE49-F238E27FC236}">
                  <a16:creationId xmlns:a16="http://schemas.microsoft.com/office/drawing/2014/main" id="{EB38BF16-CFEC-A3BF-9D2A-B14E404D6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22532" name="图片 4">
              <a:extLst>
                <a:ext uri="{FF2B5EF4-FFF2-40B4-BE49-F238E27FC236}">
                  <a16:creationId xmlns:a16="http://schemas.microsoft.com/office/drawing/2014/main" id="{D38DFF1D-44B3-F5D3-9104-DD8DD450FF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22533" name="图片 5">
              <a:extLst>
                <a:ext uri="{FF2B5EF4-FFF2-40B4-BE49-F238E27FC236}">
                  <a16:creationId xmlns:a16="http://schemas.microsoft.com/office/drawing/2014/main" id="{B6335858-6C0A-90F6-E52F-9ECD7E7DB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22534" name="图片 7">
              <a:extLst>
                <a:ext uri="{FF2B5EF4-FFF2-40B4-BE49-F238E27FC236}">
                  <a16:creationId xmlns:a16="http://schemas.microsoft.com/office/drawing/2014/main" id="{07B90D79-75F4-EA87-2DA4-3DBB44560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22535" name="图片 8">
              <a:extLst>
                <a:ext uri="{FF2B5EF4-FFF2-40B4-BE49-F238E27FC236}">
                  <a16:creationId xmlns:a16="http://schemas.microsoft.com/office/drawing/2014/main" id="{122949CA-56EC-623A-1814-FB0FEE406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22537" name="图片 9">
              <a:extLst>
                <a:ext uri="{FF2B5EF4-FFF2-40B4-BE49-F238E27FC236}">
                  <a16:creationId xmlns:a16="http://schemas.microsoft.com/office/drawing/2014/main" id="{CA71FBDD-286F-DE57-E1F7-568932F97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22538" name="图片 10">
              <a:extLst>
                <a:ext uri="{FF2B5EF4-FFF2-40B4-BE49-F238E27FC236}">
                  <a16:creationId xmlns:a16="http://schemas.microsoft.com/office/drawing/2014/main" id="{4B492E3B-EB0B-FE5C-2BA8-3A06ECDEF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857544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3-05-28 21-02-04-088">
            <a:hlinkClick r:id="" action="ppaction://media"/>
            <a:extLst>
              <a:ext uri="{FF2B5EF4-FFF2-40B4-BE49-F238E27FC236}">
                <a16:creationId xmlns:a16="http://schemas.microsoft.com/office/drawing/2014/main" id="{EF8682E1-F6A5-5C1F-C870-C5E4239D0D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555942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B4AF5B-CBFD-9CF7-9ECA-42E23998B8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15395" y="1842093"/>
            <a:ext cx="7669433" cy="3029975"/>
          </a:xfrm>
          <a:prstGeom prst="rect">
            <a:avLst/>
          </a:prstGeom>
        </p:spPr>
      </p:pic>
      <p:pic>
        <p:nvPicPr>
          <p:cNvPr id="3" name="Picture 2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FC787DFB-FBBC-170B-B246-7530C0783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981589" y="1657979"/>
            <a:ext cx="4001891" cy="3718693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2" cy="3416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ẩm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bảng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EEEE6C7-98CC-0197-CC62-3892C221A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664" y="1480749"/>
            <a:ext cx="5998464" cy="37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ircle, clipart, graphics, design&#10;&#10;Description automatically generated">
            <a:extLst>
              <a:ext uri="{FF2B5EF4-FFF2-40B4-BE49-F238E27FC236}">
                <a16:creationId xmlns:a16="http://schemas.microsoft.com/office/drawing/2014/main" id="{306C2F41-13BD-59C9-467C-DA5B6B00C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6" y="1993392"/>
            <a:ext cx="2913889" cy="2913889"/>
          </a:xfrm>
          <a:prstGeom prst="rect">
            <a:avLst/>
          </a:prstGeom>
        </p:spPr>
      </p:pic>
      <p:sp>
        <p:nvSpPr>
          <p:cNvPr id="8" name="Hình chữ nhật: Góc Tròn 48">
            <a:extLst>
              <a:ext uri="{FF2B5EF4-FFF2-40B4-BE49-F238E27FC236}">
                <a16:creationId xmlns:a16="http://schemas.microsoft.com/office/drawing/2014/main" id="{D0CC5AF9-C7C9-1AB1-66B5-6300F3CA0EA1}"/>
              </a:ext>
            </a:extLst>
          </p:cNvPr>
          <p:cNvSpPr/>
          <p:nvPr/>
        </p:nvSpPr>
        <p:spPr>
          <a:xfrm>
            <a:off x="3603237" y="2402915"/>
            <a:ext cx="7963923" cy="3774654"/>
          </a:xfrm>
          <a:prstGeom prst="roundRect">
            <a:avLst/>
          </a:prstGeom>
          <a:solidFill>
            <a:srgbClr val="FFC000">
              <a:lumMod val="40000"/>
              <a:lumOff val="60000"/>
              <a:alpha val="95000"/>
            </a:srgbClr>
          </a:solidFill>
          <a:ln w="19050" cap="flat" cmpd="sng" algn="ctr">
            <a:solidFill>
              <a:srgbClr val="FFC000">
                <a:lumMod val="50000"/>
              </a:srgbClr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328143 h 1968821"/>
                      <a:gd name="connsiteX1" fmla="*/ 328143 w 3225130"/>
                      <a:gd name="connsiteY1" fmla="*/ 0 h 1968821"/>
                      <a:gd name="connsiteX2" fmla="*/ 841912 w 3225130"/>
                      <a:gd name="connsiteY2" fmla="*/ 0 h 1968821"/>
                      <a:gd name="connsiteX3" fmla="*/ 1278615 w 3225130"/>
                      <a:gd name="connsiteY3" fmla="*/ 0 h 1968821"/>
                      <a:gd name="connsiteX4" fmla="*/ 1843761 w 3225130"/>
                      <a:gd name="connsiteY4" fmla="*/ 0 h 1968821"/>
                      <a:gd name="connsiteX5" fmla="*/ 2408907 w 3225130"/>
                      <a:gd name="connsiteY5" fmla="*/ 0 h 1968821"/>
                      <a:gd name="connsiteX6" fmla="*/ 2896987 w 3225130"/>
                      <a:gd name="connsiteY6" fmla="*/ 0 h 1968821"/>
                      <a:gd name="connsiteX7" fmla="*/ 3225130 w 3225130"/>
                      <a:gd name="connsiteY7" fmla="*/ 328143 h 1968821"/>
                      <a:gd name="connsiteX8" fmla="*/ 3225130 w 3225130"/>
                      <a:gd name="connsiteY8" fmla="*/ 752529 h 1968821"/>
                      <a:gd name="connsiteX9" fmla="*/ 3225130 w 3225130"/>
                      <a:gd name="connsiteY9" fmla="*/ 1176916 h 1968821"/>
                      <a:gd name="connsiteX10" fmla="*/ 3225130 w 3225130"/>
                      <a:gd name="connsiteY10" fmla="*/ 1640678 h 1968821"/>
                      <a:gd name="connsiteX11" fmla="*/ 2896987 w 3225130"/>
                      <a:gd name="connsiteY11" fmla="*/ 1968821 h 1968821"/>
                      <a:gd name="connsiteX12" fmla="*/ 2460284 w 3225130"/>
                      <a:gd name="connsiteY12" fmla="*/ 1968821 h 1968821"/>
                      <a:gd name="connsiteX13" fmla="*/ 1895138 w 3225130"/>
                      <a:gd name="connsiteY13" fmla="*/ 1968821 h 1968821"/>
                      <a:gd name="connsiteX14" fmla="*/ 1407057 w 3225130"/>
                      <a:gd name="connsiteY14" fmla="*/ 1968821 h 1968821"/>
                      <a:gd name="connsiteX15" fmla="*/ 944666 w 3225130"/>
                      <a:gd name="connsiteY15" fmla="*/ 1968821 h 1968821"/>
                      <a:gd name="connsiteX16" fmla="*/ 328143 w 3225130"/>
                      <a:gd name="connsiteY16" fmla="*/ 1968821 h 1968821"/>
                      <a:gd name="connsiteX17" fmla="*/ 0 w 3225130"/>
                      <a:gd name="connsiteY17" fmla="*/ 1640678 h 1968821"/>
                      <a:gd name="connsiteX18" fmla="*/ 0 w 3225130"/>
                      <a:gd name="connsiteY18" fmla="*/ 1190041 h 1968821"/>
                      <a:gd name="connsiteX19" fmla="*/ 0 w 3225130"/>
                      <a:gd name="connsiteY19" fmla="*/ 739404 h 1968821"/>
                      <a:gd name="connsiteX20" fmla="*/ 0 w 3225130"/>
                      <a:gd name="connsiteY20" fmla="*/ 328143 h 19688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225130" h="1968821" fill="none" extrusionOk="0">
                        <a:moveTo>
                          <a:pt x="0" y="328143"/>
                        </a:moveTo>
                        <a:cubicBezTo>
                          <a:pt x="-7717" y="149145"/>
                          <a:pt x="137144" y="19545"/>
                          <a:pt x="328143" y="0"/>
                        </a:cubicBezTo>
                        <a:cubicBezTo>
                          <a:pt x="575886" y="-22998"/>
                          <a:pt x="643337" y="21327"/>
                          <a:pt x="841912" y="0"/>
                        </a:cubicBezTo>
                        <a:cubicBezTo>
                          <a:pt x="1040487" y="-21327"/>
                          <a:pt x="1107185" y="11163"/>
                          <a:pt x="1278615" y="0"/>
                        </a:cubicBezTo>
                        <a:cubicBezTo>
                          <a:pt x="1450045" y="-11163"/>
                          <a:pt x="1641428" y="533"/>
                          <a:pt x="1843761" y="0"/>
                        </a:cubicBezTo>
                        <a:cubicBezTo>
                          <a:pt x="2046094" y="-533"/>
                          <a:pt x="2232786" y="54792"/>
                          <a:pt x="2408907" y="0"/>
                        </a:cubicBezTo>
                        <a:cubicBezTo>
                          <a:pt x="2585028" y="-54792"/>
                          <a:pt x="2703733" y="12422"/>
                          <a:pt x="2896987" y="0"/>
                        </a:cubicBezTo>
                        <a:cubicBezTo>
                          <a:pt x="3076103" y="-22374"/>
                          <a:pt x="3208223" y="157708"/>
                          <a:pt x="3225130" y="328143"/>
                        </a:cubicBezTo>
                        <a:cubicBezTo>
                          <a:pt x="3239696" y="417861"/>
                          <a:pt x="3212665" y="649912"/>
                          <a:pt x="3225130" y="752529"/>
                        </a:cubicBezTo>
                        <a:cubicBezTo>
                          <a:pt x="3237595" y="855146"/>
                          <a:pt x="3180376" y="1013235"/>
                          <a:pt x="3225130" y="1176916"/>
                        </a:cubicBezTo>
                        <a:cubicBezTo>
                          <a:pt x="3269884" y="1340597"/>
                          <a:pt x="3181254" y="1542137"/>
                          <a:pt x="3225130" y="1640678"/>
                        </a:cubicBezTo>
                        <a:cubicBezTo>
                          <a:pt x="3223195" y="1826556"/>
                          <a:pt x="3086767" y="1934803"/>
                          <a:pt x="2896987" y="1968821"/>
                        </a:cubicBezTo>
                        <a:cubicBezTo>
                          <a:pt x="2750751" y="1997786"/>
                          <a:pt x="2631441" y="1957394"/>
                          <a:pt x="2460284" y="1968821"/>
                        </a:cubicBezTo>
                        <a:cubicBezTo>
                          <a:pt x="2289127" y="1980248"/>
                          <a:pt x="2076038" y="1954914"/>
                          <a:pt x="1895138" y="1968821"/>
                        </a:cubicBezTo>
                        <a:cubicBezTo>
                          <a:pt x="1714238" y="1982728"/>
                          <a:pt x="1561965" y="1946864"/>
                          <a:pt x="1407057" y="1968821"/>
                        </a:cubicBezTo>
                        <a:cubicBezTo>
                          <a:pt x="1252149" y="1990778"/>
                          <a:pt x="1161818" y="1954793"/>
                          <a:pt x="944666" y="1968821"/>
                        </a:cubicBezTo>
                        <a:cubicBezTo>
                          <a:pt x="727514" y="1982849"/>
                          <a:pt x="562493" y="1951218"/>
                          <a:pt x="328143" y="1968821"/>
                        </a:cubicBezTo>
                        <a:cubicBezTo>
                          <a:pt x="163122" y="1976628"/>
                          <a:pt x="23730" y="1823900"/>
                          <a:pt x="0" y="1640678"/>
                        </a:cubicBezTo>
                        <a:cubicBezTo>
                          <a:pt x="-12436" y="1550131"/>
                          <a:pt x="51566" y="1288897"/>
                          <a:pt x="0" y="1190041"/>
                        </a:cubicBezTo>
                        <a:cubicBezTo>
                          <a:pt x="-51566" y="1091185"/>
                          <a:pt x="7889" y="880938"/>
                          <a:pt x="0" y="739404"/>
                        </a:cubicBezTo>
                        <a:cubicBezTo>
                          <a:pt x="-7889" y="597870"/>
                          <a:pt x="26327" y="487052"/>
                          <a:pt x="0" y="328143"/>
                        </a:cubicBezTo>
                        <a:close/>
                      </a:path>
                      <a:path w="3225130" h="1968821" stroke="0" extrusionOk="0">
                        <a:moveTo>
                          <a:pt x="0" y="328143"/>
                        </a:moveTo>
                        <a:cubicBezTo>
                          <a:pt x="-429" y="176634"/>
                          <a:pt x="164947" y="-586"/>
                          <a:pt x="328143" y="0"/>
                        </a:cubicBezTo>
                        <a:cubicBezTo>
                          <a:pt x="531086" y="-21732"/>
                          <a:pt x="733552" y="23901"/>
                          <a:pt x="867600" y="0"/>
                        </a:cubicBezTo>
                        <a:cubicBezTo>
                          <a:pt x="1001648" y="-23901"/>
                          <a:pt x="1108377" y="16230"/>
                          <a:pt x="1329992" y="0"/>
                        </a:cubicBezTo>
                        <a:cubicBezTo>
                          <a:pt x="1551607" y="-16230"/>
                          <a:pt x="1708603" y="20518"/>
                          <a:pt x="1818073" y="0"/>
                        </a:cubicBezTo>
                        <a:cubicBezTo>
                          <a:pt x="1927543" y="-20518"/>
                          <a:pt x="2095944" y="22824"/>
                          <a:pt x="2331841" y="0"/>
                        </a:cubicBezTo>
                        <a:cubicBezTo>
                          <a:pt x="2567738" y="-22824"/>
                          <a:pt x="2631877" y="50852"/>
                          <a:pt x="2896987" y="0"/>
                        </a:cubicBezTo>
                        <a:cubicBezTo>
                          <a:pt x="3059424" y="5489"/>
                          <a:pt x="3199909" y="123313"/>
                          <a:pt x="3225130" y="328143"/>
                        </a:cubicBezTo>
                        <a:cubicBezTo>
                          <a:pt x="3263408" y="480715"/>
                          <a:pt x="3172093" y="658795"/>
                          <a:pt x="3225130" y="791905"/>
                        </a:cubicBezTo>
                        <a:cubicBezTo>
                          <a:pt x="3278167" y="925015"/>
                          <a:pt x="3190677" y="1048573"/>
                          <a:pt x="3225130" y="1203166"/>
                        </a:cubicBezTo>
                        <a:cubicBezTo>
                          <a:pt x="3259583" y="1357759"/>
                          <a:pt x="3190257" y="1499234"/>
                          <a:pt x="3225130" y="1640678"/>
                        </a:cubicBezTo>
                        <a:cubicBezTo>
                          <a:pt x="3207239" y="1785808"/>
                          <a:pt x="3076219" y="1918259"/>
                          <a:pt x="2896987" y="1968821"/>
                        </a:cubicBezTo>
                        <a:cubicBezTo>
                          <a:pt x="2772218" y="2002081"/>
                          <a:pt x="2601660" y="1929181"/>
                          <a:pt x="2460284" y="1968821"/>
                        </a:cubicBezTo>
                        <a:cubicBezTo>
                          <a:pt x="2318908" y="2008461"/>
                          <a:pt x="2150029" y="1934242"/>
                          <a:pt x="1972203" y="1968821"/>
                        </a:cubicBezTo>
                        <a:cubicBezTo>
                          <a:pt x="1794377" y="2003400"/>
                          <a:pt x="1691116" y="1917359"/>
                          <a:pt x="1509811" y="1968821"/>
                        </a:cubicBezTo>
                        <a:cubicBezTo>
                          <a:pt x="1328506" y="2020283"/>
                          <a:pt x="1107483" y="1921564"/>
                          <a:pt x="944666" y="1968821"/>
                        </a:cubicBezTo>
                        <a:cubicBezTo>
                          <a:pt x="781850" y="2016078"/>
                          <a:pt x="500576" y="1899117"/>
                          <a:pt x="328143" y="1968821"/>
                        </a:cubicBezTo>
                        <a:cubicBezTo>
                          <a:pt x="152528" y="1969075"/>
                          <a:pt x="16388" y="1790562"/>
                          <a:pt x="0" y="1640678"/>
                        </a:cubicBezTo>
                        <a:cubicBezTo>
                          <a:pt x="-10386" y="1555470"/>
                          <a:pt x="31356" y="1415247"/>
                          <a:pt x="0" y="1229417"/>
                        </a:cubicBezTo>
                        <a:cubicBezTo>
                          <a:pt x="-31356" y="1043587"/>
                          <a:pt x="24021" y="925084"/>
                          <a:pt x="0" y="831281"/>
                        </a:cubicBezTo>
                        <a:cubicBezTo>
                          <a:pt x="-24021" y="737478"/>
                          <a:pt x="54930" y="552246"/>
                          <a:pt x="0" y="32814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ộp Văn bản 49">
            <a:extLst>
              <a:ext uri="{FF2B5EF4-FFF2-40B4-BE49-F238E27FC236}">
                <a16:creationId xmlns:a16="http://schemas.microsoft.com/office/drawing/2014/main" id="{2C78285B-2631-9487-CD94-A36F3F69107B}"/>
              </a:ext>
            </a:extLst>
          </p:cNvPr>
          <p:cNvSpPr txBox="1"/>
          <p:nvPr/>
        </p:nvSpPr>
        <p:spPr>
          <a:xfrm>
            <a:off x="3627700" y="2907673"/>
            <a:ext cx="79120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Nước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ban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đầu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trên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lỏng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sau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nó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chuyển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sang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hơi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)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bay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vào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khí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vì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vậy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bảng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đã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latin typeface="Calibri" panose="020F0502020204030204"/>
              </a:rPr>
              <a:t>khô</a:t>
            </a:r>
            <a:r>
              <a:rPr lang="en-US" sz="4800" b="1" dirty="0">
                <a:ln w="0"/>
                <a:solidFill>
                  <a:prstClr val="black"/>
                </a:solidFill>
                <a:latin typeface="Calibri" panose="020F0502020204030204"/>
              </a:rPr>
              <a:t>.</a:t>
            </a:r>
          </a:p>
        </p:txBody>
      </p:sp>
      <p:pic>
        <p:nvPicPr>
          <p:cNvPr id="10" name="Hình ảnh 58" descr="Ảnh có chứa đồ chơi, đồ họa véc-tơ&#10;&#10;Mô tả được tạo tự động">
            <a:extLst>
              <a:ext uri="{FF2B5EF4-FFF2-40B4-BE49-F238E27FC236}">
                <a16:creationId xmlns:a16="http://schemas.microsoft.com/office/drawing/2014/main" id="{B3C59B32-D9F1-3F26-63B7-AC25F8488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16" y="1279633"/>
            <a:ext cx="2719311" cy="1637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2EBEAA-70B7-1261-BCAF-9EEF91B1CC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5047" y="843660"/>
            <a:ext cx="3743268" cy="1127858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2B6B0F7-0FD7-0345-B36D-D2C95F24E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" y="481204"/>
            <a:ext cx="1748790" cy="174879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A7533137-E31D-BD23-44E6-00D3745E3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977"/>
            <a:ext cx="1748790" cy="174879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CB5775-33C6-951C-5650-33957A2F5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0628" y="2352941"/>
            <a:ext cx="8296996" cy="27978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5DB0A3D-D1EC-599F-C81A-555B18028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0380" y="1569637"/>
            <a:ext cx="2670279" cy="1908213"/>
          </a:xfrm>
          <a:prstGeom prst="rect">
            <a:avLst/>
          </a:prstGeom>
        </p:spPr>
      </p:pic>
      <p:pic>
        <p:nvPicPr>
          <p:cNvPr id="26" name="图片 26">
            <a:extLst>
              <a:ext uri="{FF2B5EF4-FFF2-40B4-BE49-F238E27FC236}">
                <a16:creationId xmlns:a16="http://schemas.microsoft.com/office/drawing/2014/main" id="{C88DFF4B-F317-7E2E-A4F4-D47912504FA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7" name="图片 8">
            <a:extLst>
              <a:ext uri="{FF2B5EF4-FFF2-40B4-BE49-F238E27FC236}">
                <a16:creationId xmlns:a16="http://schemas.microsoft.com/office/drawing/2014/main" id="{A40AA04F-2591-F117-D726-C95DC862DD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pic>
        <p:nvPicPr>
          <p:cNvPr id="28" name="Picture 27" descr="A picture containing clipart, drawing, illustration, animated cartoon&#10;&#10;Description automatically generated">
            <a:extLst>
              <a:ext uri="{FF2B5EF4-FFF2-40B4-BE49-F238E27FC236}">
                <a16:creationId xmlns:a16="http://schemas.microsoft.com/office/drawing/2014/main" id="{4A3BAA2E-4A2C-4827-9647-07A5B779AD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01" y="4058420"/>
            <a:ext cx="3063475" cy="279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>
            <a:off x="-2" y="4563829"/>
            <a:ext cx="12192002" cy="244434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AB83D06-9EB8-4EAA-AFE9-E59E438C3748}"/>
              </a:ext>
            </a:extLst>
          </p:cNvPr>
          <p:cNvGrpSpPr/>
          <p:nvPr/>
        </p:nvGrpSpPr>
        <p:grpSpPr>
          <a:xfrm>
            <a:off x="352111" y="1661411"/>
            <a:ext cx="3014985" cy="3607880"/>
            <a:chOff x="114367" y="1780283"/>
            <a:chExt cx="3014985" cy="3607880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367" y="1780283"/>
              <a:ext cx="3014985" cy="36078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761D-87A0-4AAE-A2E2-C209CCEA4D2C}"/>
                </a:ext>
              </a:extLst>
            </p:cNvPr>
            <p:cNvSpPr txBox="1"/>
            <p:nvPr/>
          </p:nvSpPr>
          <p:spPr>
            <a:xfrm>
              <a:off x="242020" y="2402274"/>
              <a:ext cx="2643060" cy="28931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Quan sát và làm được thí nghiệm đơn giản để phát hiện ra sự chuyển thể của nước.</a:t>
              </a:r>
              <a:endPara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159F3B-93DD-4F9B-BBD7-F5EC1F8DD797}"/>
              </a:ext>
            </a:extLst>
          </p:cNvPr>
          <p:cNvGrpSpPr/>
          <p:nvPr/>
        </p:nvGrpSpPr>
        <p:grpSpPr>
          <a:xfrm>
            <a:off x="4048362" y="1719255"/>
            <a:ext cx="3449718" cy="3547689"/>
            <a:chOff x="3216258" y="2533071"/>
            <a:chExt cx="2960190" cy="3097199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048826E-3893-478E-BF6B-1EED38EB4DE0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2431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sử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thuật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ngữ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: bay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tụ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đông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đặc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nóng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chảy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tả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chuyển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thể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8C54F2B-2CCE-C2C8-C203-95121DA16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2173" y="63223"/>
            <a:ext cx="7620660" cy="13290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9B4BF9-D8FE-A3AF-6C2C-0B64E9EAC6A5}"/>
              </a:ext>
            </a:extLst>
          </p:cNvPr>
          <p:cNvGrpSpPr/>
          <p:nvPr/>
        </p:nvGrpSpPr>
        <p:grpSpPr>
          <a:xfrm>
            <a:off x="8062578" y="1627815"/>
            <a:ext cx="3449718" cy="3639129"/>
            <a:chOff x="3216258" y="2533071"/>
            <a:chExt cx="2960190" cy="3097199"/>
          </a:xfrm>
        </p:grpSpPr>
        <p:pic>
          <p:nvPicPr>
            <p:cNvPr id="8" name="图片 29">
              <a:extLst>
                <a:ext uri="{FF2B5EF4-FFF2-40B4-BE49-F238E27FC236}">
                  <a16:creationId xmlns:a16="http://schemas.microsoft.com/office/drawing/2014/main" id="{09433C3B-4F37-548E-70DE-0E09A2BD7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16258" y="2533071"/>
              <a:ext cx="2960190" cy="309719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1D6FD27-E00A-E321-7317-A0C94739CB46}"/>
                </a:ext>
              </a:extLst>
            </p:cNvPr>
            <p:cNvSpPr txBox="1"/>
            <p:nvPr/>
          </p:nvSpPr>
          <p:spPr>
            <a:xfrm>
              <a:off x="3318379" y="3062901"/>
              <a:ext cx="2825310" cy="19121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ghi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chú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tuần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hoàn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tự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”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41803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8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1. </a:t>
            </a:r>
            <a:r>
              <a:rPr kumimoji="0" lang="fr-FR" altLang="vi-VN" sz="8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chuyển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thể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fr-FR" altLang="vi-VN" sz="8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8000" b="1" i="0" u="none" strike="noStrike" kern="1200" cap="none" spc="0" normalizeH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altLang="vi-VN" sz="8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215CFB7-C1A3-F090-8E65-A313241F35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" y="995653"/>
            <a:ext cx="1064361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defRPr/>
            </a:pP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kem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Ta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tượng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000" b="1" dirty="0">
                <a:solidFill>
                  <a:srgbClr val="3977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9775E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78FF0D-65F4-3DEB-90AE-C38C65E9EB1D}"/>
              </a:ext>
            </a:extLst>
          </p:cNvPr>
          <p:cNvSpPr txBox="1"/>
          <p:nvPr/>
        </p:nvSpPr>
        <p:spPr>
          <a:xfrm>
            <a:off x="1709928" y="399592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DA91919-736E-3F2E-24EB-946D2F79382F}"/>
              </a:ext>
            </a:extLst>
          </p:cNvPr>
          <p:cNvCxnSpPr>
            <a:cxnSpLocks/>
          </p:cNvCxnSpPr>
          <p:nvPr/>
        </p:nvCxnSpPr>
        <p:spPr>
          <a:xfrm>
            <a:off x="4242816" y="4402283"/>
            <a:ext cx="3813048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2671D6-2B3A-C35C-404A-64653A103A92}"/>
              </a:ext>
            </a:extLst>
          </p:cNvPr>
          <p:cNvSpPr txBox="1"/>
          <p:nvPr/>
        </p:nvSpPr>
        <p:spPr>
          <a:xfrm>
            <a:off x="8055864" y="3904488"/>
            <a:ext cx="2596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38810D-C45D-7AED-3F93-6C2BC1DDF29C}"/>
              </a:ext>
            </a:extLst>
          </p:cNvPr>
          <p:cNvSpPr txBox="1"/>
          <p:nvPr/>
        </p:nvSpPr>
        <p:spPr>
          <a:xfrm>
            <a:off x="4626864" y="3511296"/>
            <a:ext cx="3218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Nóng</a:t>
            </a:r>
            <a:r>
              <a:rPr lang="en-US" sz="4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endPara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6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779</Words>
  <Application>Microsoft Office PowerPoint</Application>
  <PresentationFormat>Widescreen</PresentationFormat>
  <Paragraphs>101</Paragraphs>
  <Slides>30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等线</vt:lpstr>
      <vt:lpstr>#9Slide03 BoosterNextFYBlack</vt:lpstr>
      <vt:lpstr>#9Slide05 SVNClementine</vt:lpstr>
      <vt:lpstr>Arial</vt:lpstr>
      <vt:lpstr>Calibri</vt:lpstr>
      <vt:lpstr>Calibri Light</vt:lpstr>
      <vt:lpstr>Cambria</vt:lpstr>
      <vt:lpstr>Raleway</vt:lpstr>
      <vt:lpstr>SVN-Internation</vt:lpstr>
      <vt:lpstr>UTM Cookies</vt:lpstr>
      <vt:lpstr>UTM Duepuntozero</vt:lpstr>
      <vt:lpstr>思源黑体 CN</vt:lpstr>
      <vt:lpstr>思源黑体 CN Bold</vt:lpstr>
      <vt:lpstr>Office 主题​​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Mạnh Phạm văn</cp:lastModifiedBy>
  <cp:revision>54</cp:revision>
  <dcterms:created xsi:type="dcterms:W3CDTF">2023-05-28T12:04:38Z</dcterms:created>
  <dcterms:modified xsi:type="dcterms:W3CDTF">2023-08-19T09:18:22Z</dcterms:modified>
</cp:coreProperties>
</file>