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57" r:id="rId3"/>
    <p:sldId id="321" r:id="rId4"/>
    <p:sldId id="322" r:id="rId5"/>
    <p:sldId id="323" r:id="rId6"/>
    <p:sldId id="324" r:id="rId7"/>
    <p:sldId id="283" r:id="rId8"/>
    <p:sldId id="325" r:id="rId9"/>
    <p:sldId id="294" r:id="rId10"/>
    <p:sldId id="295" r:id="rId11"/>
    <p:sldId id="326" r:id="rId12"/>
    <p:sldId id="327" r:id="rId13"/>
    <p:sldId id="328" r:id="rId14"/>
    <p:sldId id="329" r:id="rId15"/>
    <p:sldId id="330" r:id="rId16"/>
    <p:sldId id="331" r:id="rId17"/>
    <p:sldId id="332" r:id="rId18"/>
    <p:sldId id="333" r:id="rId19"/>
    <p:sldId id="334" r:id="rId20"/>
    <p:sldId id="335"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46" d="100"/>
          <a:sy n="46" d="100"/>
        </p:scale>
        <p:origin x="2098" y="77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10</a:t>
            </a:fld>
            <a:endParaRPr lang="en-US"/>
          </a:p>
        </p:txBody>
      </p:sp>
    </p:spTree>
    <p:extLst>
      <p:ext uri="{BB962C8B-B14F-4D97-AF65-F5344CB8AC3E}">
        <p14:creationId xmlns:p14="http://schemas.microsoft.com/office/powerpoint/2010/main" val="159317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11</a:t>
            </a:fld>
            <a:endParaRPr lang="en-US"/>
          </a:p>
        </p:txBody>
      </p:sp>
    </p:spTree>
    <p:extLst>
      <p:ext uri="{BB962C8B-B14F-4D97-AF65-F5344CB8AC3E}">
        <p14:creationId xmlns:p14="http://schemas.microsoft.com/office/powerpoint/2010/main" val="2928621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12</a:t>
            </a:fld>
            <a:endParaRPr lang="en-US"/>
          </a:p>
        </p:txBody>
      </p:sp>
    </p:spTree>
    <p:extLst>
      <p:ext uri="{BB962C8B-B14F-4D97-AF65-F5344CB8AC3E}">
        <p14:creationId xmlns:p14="http://schemas.microsoft.com/office/powerpoint/2010/main" val="1114861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13</a:t>
            </a:fld>
            <a:endParaRPr lang="en-US"/>
          </a:p>
        </p:txBody>
      </p:sp>
    </p:spTree>
    <p:extLst>
      <p:ext uri="{BB962C8B-B14F-4D97-AF65-F5344CB8AC3E}">
        <p14:creationId xmlns:p14="http://schemas.microsoft.com/office/powerpoint/2010/main" val="811667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14</a:t>
            </a:fld>
            <a:endParaRPr lang="en-US"/>
          </a:p>
        </p:txBody>
      </p:sp>
    </p:spTree>
    <p:extLst>
      <p:ext uri="{BB962C8B-B14F-4D97-AF65-F5344CB8AC3E}">
        <p14:creationId xmlns:p14="http://schemas.microsoft.com/office/powerpoint/2010/main" val="2480876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15</a:t>
            </a:fld>
            <a:endParaRPr lang="en-US"/>
          </a:p>
        </p:txBody>
      </p:sp>
    </p:spTree>
    <p:extLst>
      <p:ext uri="{BB962C8B-B14F-4D97-AF65-F5344CB8AC3E}">
        <p14:creationId xmlns:p14="http://schemas.microsoft.com/office/powerpoint/2010/main" val="3818306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16</a:t>
            </a:fld>
            <a:endParaRPr lang="en-US"/>
          </a:p>
        </p:txBody>
      </p:sp>
    </p:spTree>
    <p:extLst>
      <p:ext uri="{BB962C8B-B14F-4D97-AF65-F5344CB8AC3E}">
        <p14:creationId xmlns:p14="http://schemas.microsoft.com/office/powerpoint/2010/main" val="372727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17</a:t>
            </a:fld>
            <a:endParaRPr lang="en-US"/>
          </a:p>
        </p:txBody>
      </p:sp>
    </p:spTree>
    <p:extLst>
      <p:ext uri="{BB962C8B-B14F-4D97-AF65-F5344CB8AC3E}">
        <p14:creationId xmlns:p14="http://schemas.microsoft.com/office/powerpoint/2010/main" val="1583252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18</a:t>
            </a:fld>
            <a:endParaRPr lang="en-US"/>
          </a:p>
        </p:txBody>
      </p:sp>
    </p:spTree>
    <p:extLst>
      <p:ext uri="{BB962C8B-B14F-4D97-AF65-F5344CB8AC3E}">
        <p14:creationId xmlns:p14="http://schemas.microsoft.com/office/powerpoint/2010/main" val="334798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19</a:t>
            </a:fld>
            <a:endParaRPr lang="en-US"/>
          </a:p>
        </p:txBody>
      </p:sp>
    </p:spTree>
    <p:extLst>
      <p:ext uri="{BB962C8B-B14F-4D97-AF65-F5344CB8AC3E}">
        <p14:creationId xmlns:p14="http://schemas.microsoft.com/office/powerpoint/2010/main" val="350835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2</a:t>
            </a:fld>
            <a:endParaRPr lang="en-US"/>
          </a:p>
        </p:txBody>
      </p:sp>
    </p:spTree>
    <p:extLst>
      <p:ext uri="{BB962C8B-B14F-4D97-AF65-F5344CB8AC3E}">
        <p14:creationId xmlns:p14="http://schemas.microsoft.com/office/powerpoint/2010/main" val="2567745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20</a:t>
            </a:fld>
            <a:endParaRPr lang="en-US"/>
          </a:p>
        </p:txBody>
      </p:sp>
    </p:spTree>
    <p:extLst>
      <p:ext uri="{BB962C8B-B14F-4D97-AF65-F5344CB8AC3E}">
        <p14:creationId xmlns:p14="http://schemas.microsoft.com/office/powerpoint/2010/main" val="493052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3</a:t>
            </a:fld>
            <a:endParaRPr lang="en-US"/>
          </a:p>
        </p:txBody>
      </p:sp>
    </p:spTree>
    <p:extLst>
      <p:ext uri="{BB962C8B-B14F-4D97-AF65-F5344CB8AC3E}">
        <p14:creationId xmlns:p14="http://schemas.microsoft.com/office/powerpoint/2010/main" val="3979662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ED37A9D-117A-419D-BC1C-9ADA5B8DE7D1}" type="slidenum">
              <a:rPr lang="en-US" smtClean="0"/>
              <a:t>4</a:t>
            </a:fld>
            <a:endParaRPr lang="en-US"/>
          </a:p>
        </p:txBody>
      </p:sp>
      <p:sp>
        <p:nvSpPr>
          <p:cNvPr id="6" name="Notes Placeholder 5">
            <a:extLst>
              <a:ext uri="{FF2B5EF4-FFF2-40B4-BE49-F238E27FC236}">
                <a16:creationId xmlns:a16="http://schemas.microsoft.com/office/drawing/2014/main" id="{0610FDEE-605C-0700-6155-159F016BD89E}"/>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770188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5</a:t>
            </a:fld>
            <a:endParaRPr lang="en-US"/>
          </a:p>
        </p:txBody>
      </p:sp>
    </p:spTree>
    <p:extLst>
      <p:ext uri="{BB962C8B-B14F-4D97-AF65-F5344CB8AC3E}">
        <p14:creationId xmlns:p14="http://schemas.microsoft.com/office/powerpoint/2010/main" val="2487585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ED37A9D-117A-419D-BC1C-9ADA5B8DE7D1}" type="slidenum">
              <a:rPr lang="en-US" smtClean="0"/>
              <a:t>6</a:t>
            </a:fld>
            <a:endParaRPr lang="en-US"/>
          </a:p>
        </p:txBody>
      </p:sp>
      <p:sp>
        <p:nvSpPr>
          <p:cNvPr id="6" name="Notes Placeholder 5">
            <a:extLst>
              <a:ext uri="{FF2B5EF4-FFF2-40B4-BE49-F238E27FC236}">
                <a16:creationId xmlns:a16="http://schemas.microsoft.com/office/drawing/2014/main" id="{9719886C-04FE-43F6-D54C-A86AEAD2ABD0}"/>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624860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7</a:t>
            </a:fld>
            <a:endParaRPr lang="en-US"/>
          </a:p>
        </p:txBody>
      </p:sp>
    </p:spTree>
    <p:extLst>
      <p:ext uri="{BB962C8B-B14F-4D97-AF65-F5344CB8AC3E}">
        <p14:creationId xmlns:p14="http://schemas.microsoft.com/office/powerpoint/2010/main" val="131703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8</a:t>
            </a:fld>
            <a:endParaRPr lang="en-US"/>
          </a:p>
        </p:txBody>
      </p:sp>
    </p:spTree>
    <p:extLst>
      <p:ext uri="{BB962C8B-B14F-4D97-AF65-F5344CB8AC3E}">
        <p14:creationId xmlns:p14="http://schemas.microsoft.com/office/powerpoint/2010/main" val="2036704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ED37A9D-117A-419D-BC1C-9ADA5B8DE7D1}" type="slidenum">
              <a:rPr lang="en-US" smtClean="0"/>
              <a:t>9</a:t>
            </a:fld>
            <a:endParaRPr lang="en-US"/>
          </a:p>
        </p:txBody>
      </p:sp>
    </p:spTree>
    <p:extLst>
      <p:ext uri="{BB962C8B-B14F-4D97-AF65-F5344CB8AC3E}">
        <p14:creationId xmlns:p14="http://schemas.microsoft.com/office/powerpoint/2010/main" val="371931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2113756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2749143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85325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2023/8/18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31739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069680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2023/8/18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992521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152224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97055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2023/8/18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014171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3348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2023/8/18</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418485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306205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567755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98718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3896122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6515571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793967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6606476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3678331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370720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8/18/2023</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68816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35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2253916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1.wav"/><Relationship Id="rId5"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1059691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4485776" y="1960993"/>
            <a:ext cx="2924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Bài</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3 – </a:t>
            </a: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Tiết</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2</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A18C9446-D487-8E44-5D3B-5A46674AD63F}"/>
              </a:ext>
            </a:extLst>
          </p:cNvPr>
          <p:cNvPicPr>
            <a:picLocks noChangeAspect="1"/>
          </p:cNvPicPr>
          <p:nvPr/>
        </p:nvPicPr>
        <p:blipFill>
          <a:blip r:embed="rId8"/>
          <a:stretch>
            <a:fillRect/>
          </a:stretch>
        </p:blipFill>
        <p:spPr>
          <a:xfrm>
            <a:off x="3343470" y="947131"/>
            <a:ext cx="4285859" cy="810838"/>
          </a:xfrm>
          <a:prstGeom prst="rect">
            <a:avLst/>
          </a:prstGeom>
        </p:spPr>
      </p:pic>
      <p:pic>
        <p:nvPicPr>
          <p:cNvPr id="11" name="Picture 10">
            <a:extLst>
              <a:ext uri="{FF2B5EF4-FFF2-40B4-BE49-F238E27FC236}">
                <a16:creationId xmlns:a16="http://schemas.microsoft.com/office/drawing/2014/main"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id="{8C10E6E3-4C6B-69CF-49CB-188AD411C314}"/>
              </a:ext>
            </a:extLst>
          </p:cNvPr>
          <p:cNvPicPr>
            <a:picLocks noChangeAspect="1"/>
          </p:cNvPicPr>
          <p:nvPr/>
        </p:nvPicPr>
        <p:blipFill>
          <a:blip r:embed="rId10"/>
          <a:stretch>
            <a:fillRect/>
          </a:stretch>
        </p:blipFill>
        <p:spPr>
          <a:xfrm>
            <a:off x="2767675" y="2551100"/>
            <a:ext cx="6675699" cy="1755800"/>
          </a:xfrm>
          <a:prstGeom prst="rect">
            <a:avLst/>
          </a:prstGeom>
        </p:spPr>
      </p:pic>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5D1B05-378E-9DF2-99C3-0550EDC6E31C}"/>
              </a:ext>
            </a:extLst>
          </p:cNvPr>
          <p:cNvPicPr>
            <a:picLocks noChangeAspect="1"/>
          </p:cNvPicPr>
          <p:nvPr/>
        </p:nvPicPr>
        <p:blipFill>
          <a:blip r:embed="rId4"/>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id="{A04D470F-1CF0-BF59-FC50-8F38273781DD}"/>
              </a:ext>
            </a:extLst>
          </p:cNvPr>
          <p:cNvPicPr>
            <a:picLocks noChangeAspect="1"/>
          </p:cNvPicPr>
          <p:nvPr/>
        </p:nvPicPr>
        <p:blipFill>
          <a:blip r:embed="rId5"/>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id="{C3F06CCE-76BF-7565-9D65-B897F3B6B7C9}"/>
                </a:ext>
              </a:extLst>
            </p:cNvPr>
            <p:cNvPicPr>
              <a:picLocks noChangeAspect="1"/>
            </p:cNvPicPr>
            <p:nvPr/>
          </p:nvPicPr>
          <p:blipFill>
            <a:blip r:embed="rId6"/>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id="{2AB05190-E856-EAC3-D197-4AE72E0E8FD8}"/>
                </a:ext>
              </a:extLst>
            </p:cNvPr>
            <p:cNvPicPr>
              <a:picLocks noChangeAspect="1"/>
            </p:cNvPicPr>
            <p:nvPr/>
          </p:nvPicPr>
          <p:blipFill>
            <a:blip r:embed="rId6"/>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id="{150A9ECF-4BD4-CF6A-CA7A-BBD80768EE8E}"/>
                </a:ext>
              </a:extLst>
            </p:cNvPr>
            <p:cNvPicPr>
              <a:picLocks noChangeAspect="1"/>
            </p:cNvPicPr>
            <p:nvPr/>
          </p:nvPicPr>
          <p:blipFill>
            <a:blip r:embed="rId6"/>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id="{7B82B1A4-B086-443A-148E-7800416C92D4}"/>
                </a:ext>
              </a:extLst>
            </p:cNvPr>
            <p:cNvPicPr>
              <a:picLocks noChangeAspect="1"/>
            </p:cNvPicPr>
            <p:nvPr/>
          </p:nvPicPr>
          <p:blipFill>
            <a:blip r:embed="rId6"/>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4"/>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4"/>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id="{BD7DF792-C5BE-1F3C-D50D-149AB49F76AA}"/>
              </a:ext>
            </a:extLst>
          </p:cNvPr>
          <p:cNvSpPr txBox="1"/>
          <p:nvPr/>
        </p:nvSpPr>
        <p:spPr>
          <a:xfrm>
            <a:off x="6727266" y="2467755"/>
            <a:ext cx="4855133" cy="1569660"/>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id="{65730F1C-96FF-1F18-8A8A-E8F3F7DF1E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id="{BA534DAC-36D2-4F65-D686-8E99E4F57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id="{D19D0624-6E0D-2736-E11E-EDBDC3F75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id="{7BF4F188-DE72-9CDC-1762-698F0BC30107}"/>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val="3029345102"/>
                    </a:ext>
                  </a:extLst>
                </a:gridCol>
                <a:gridCol w="5057491">
                  <a:extLst>
                    <a:ext uri="{9D8B030D-6E8A-4147-A177-3AD203B41FA5}">
                      <a16:colId xmlns:a16="http://schemas.microsoft.com/office/drawing/2014/main"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8574004"/>
                  </a:ext>
                </a:extLst>
              </a:tr>
            </a:tbl>
          </a:graphicData>
        </a:graphic>
      </p:graphicFrame>
      <p:grpSp>
        <p:nvGrpSpPr>
          <p:cNvPr id="9" name="Group 8">
            <a:extLst>
              <a:ext uri="{FF2B5EF4-FFF2-40B4-BE49-F238E27FC236}">
                <a16:creationId xmlns:a16="http://schemas.microsoft.com/office/drawing/2014/main"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id="{EB1EB207-A691-D722-2F75-8435A7D1FCB5}"/>
                </a:ext>
              </a:extLst>
            </p:cNvPr>
            <p:cNvPicPr>
              <a:picLocks noChangeAspect="1"/>
            </p:cNvPicPr>
            <p:nvPr/>
          </p:nvPicPr>
          <p:blipFill>
            <a:blip r:embed="rId4"/>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id="{A29F2E33-B53F-0E40-A99F-6B6065B401BA}"/>
                </a:ext>
              </a:extLst>
            </p:cNvPr>
            <p:cNvPicPr>
              <a:picLocks noChangeAspect="1"/>
            </p:cNvPicPr>
            <p:nvPr/>
          </p:nvPicPr>
          <p:blipFill>
            <a:blip r:embed="rId4"/>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4"/>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id="{54325B52-947E-10D2-E280-115EAAA47A5C}"/>
              </a:ext>
            </a:extLst>
          </p:cNvPr>
          <p:cNvPicPr>
            <a:picLocks noChangeAspect="1"/>
          </p:cNvPicPr>
          <p:nvPr/>
        </p:nvPicPr>
        <p:blipFill>
          <a:blip r:embed="rId5"/>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37F1563-B36D-D182-4DC5-7C2F8219472F}"/>
              </a:ext>
            </a:extLst>
          </p:cNvPr>
          <p:cNvPicPr>
            <a:picLocks noChangeAspect="1"/>
          </p:cNvPicPr>
          <p:nvPr/>
        </p:nvPicPr>
        <p:blipFill>
          <a:blip r:embed="rId4"/>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5"/>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5"/>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5"/>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id="{5BEF4465-C84B-5287-FF0A-81E214573C84}"/>
              </a:ext>
            </a:extLst>
          </p:cNvPr>
          <p:cNvPicPr>
            <a:picLocks noChangeAspect="1"/>
          </p:cNvPicPr>
          <p:nvPr/>
        </p:nvPicPr>
        <p:blipFill>
          <a:blip r:embed="rId6"/>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5"/>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5"/>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5"/>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697D6DF-D1CD-46EB-4F89-40FD4A094C98}"/>
              </a:ext>
            </a:extLst>
          </p:cNvPr>
          <p:cNvPicPr>
            <a:picLocks noChangeAspect="1"/>
          </p:cNvPicPr>
          <p:nvPr/>
        </p:nvPicPr>
        <p:blipFill>
          <a:blip r:embed="rId5"/>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id="{2F79CB31-03DA-6C9A-0D65-84D8914F1AF3}"/>
              </a:ext>
            </a:extLst>
          </p:cNvPr>
          <p:cNvPicPr>
            <a:picLocks noChangeAspect="1"/>
          </p:cNvPicPr>
          <p:nvPr/>
        </p:nvPicPr>
        <p:blipFill>
          <a:blip r:embed="rId6"/>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CF151E8-1488-974E-738F-16CD0F2F078D}"/>
              </a:ext>
            </a:extLst>
          </p:cNvPr>
          <p:cNvPicPr>
            <a:picLocks noChangeAspect="1"/>
          </p:cNvPicPr>
          <p:nvPr/>
        </p:nvPicPr>
        <p:blipFill>
          <a:blip r:embed="rId5"/>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id="{251797CA-0B08-8ECD-C559-BC6EF4793B17}"/>
              </a:ext>
            </a:extLst>
          </p:cNvPr>
          <p:cNvPicPr>
            <a:picLocks noChangeAspect="1"/>
          </p:cNvPicPr>
          <p:nvPr/>
        </p:nvPicPr>
        <p:blipFill>
          <a:blip r:embed="rId6"/>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1D3CE82-F686-DEF6-C7AC-F3E78B7A15EC}"/>
              </a:ext>
            </a:extLst>
          </p:cNvPr>
          <p:cNvPicPr>
            <a:picLocks noChangeAspect="1"/>
          </p:cNvPicPr>
          <p:nvPr/>
        </p:nvPicPr>
        <p:blipFill>
          <a:blip r:embed="rId4"/>
          <a:stretch>
            <a:fillRect/>
          </a:stretch>
        </p:blipFill>
        <p:spPr>
          <a:xfrm>
            <a:off x="2688491" y="573796"/>
            <a:ext cx="6712278" cy="5895343"/>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6"/>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8"/>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id="{1ABDB971-47F9-0587-7E09-C5811CF3FFAD}"/>
              </a:ext>
            </a:extLst>
          </p:cNvPr>
          <p:cNvPicPr>
            <a:picLocks noChangeAspect="1"/>
          </p:cNvPicPr>
          <p:nvPr/>
        </p:nvPicPr>
        <p:blipFill>
          <a:blip r:embed="rId4"/>
          <a:stretch>
            <a:fillRect/>
          </a:stretch>
        </p:blipFill>
        <p:spPr>
          <a:xfrm>
            <a:off x="4000780" y="680193"/>
            <a:ext cx="4128180" cy="2750694"/>
          </a:xfrm>
          <a:prstGeom prst="rect">
            <a:avLst/>
          </a:prstGeom>
        </p:spPr>
      </p:pic>
      <p:pic>
        <p:nvPicPr>
          <p:cNvPr id="6" name="Hình ảnh 12">
            <a:extLst>
              <a:ext uri="{FF2B5EF4-FFF2-40B4-BE49-F238E27FC236}">
                <a16:creationId xmlns:a16="http://schemas.microsoft.com/office/drawing/2014/main" id="{56BB2DF0-B52E-103B-9B6E-1E7C3377E1B1}"/>
              </a:ext>
            </a:extLst>
          </p:cNvPr>
          <p:cNvPicPr>
            <a:picLocks noChangeAspect="1"/>
          </p:cNvPicPr>
          <p:nvPr/>
        </p:nvPicPr>
        <p:blipFill>
          <a:blip r:embed="rId5"/>
          <a:stretch>
            <a:fillRect/>
          </a:stretch>
        </p:blipFill>
        <p:spPr>
          <a:xfrm>
            <a:off x="3193405" y="3430887"/>
            <a:ext cx="5742930" cy="1176630"/>
          </a:xfrm>
          <a:prstGeom prst="rect">
            <a:avLst/>
          </a:prstGeom>
        </p:spPr>
      </p:pic>
      <p:sp>
        <p:nvSpPr>
          <p:cNvPr id="7" name="Speech Bubble: Oval 6">
            <a:extLst>
              <a:ext uri="{FF2B5EF4-FFF2-40B4-BE49-F238E27FC236}">
                <a16:creationId xmlns:a16="http://schemas.microsoft.com/office/drawing/2014/main" id="{9F922CC5-E36A-A650-4479-AD163099BF8B}"/>
              </a:ext>
            </a:extLst>
          </p:cNvPr>
          <p:cNvSpPr/>
          <p:nvPr/>
        </p:nvSpPr>
        <p:spPr>
          <a:xfrm rot="11684997">
            <a:off x="3003629" y="4412284"/>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1B2D9A-2B63-3DEA-E2D9-BB4209C11708}"/>
              </a:ext>
            </a:extLst>
          </p:cNvPr>
          <p:cNvSpPr txBox="1"/>
          <p:nvPr/>
        </p:nvSpPr>
        <p:spPr>
          <a:xfrm>
            <a:off x="3190875" y="4791075"/>
            <a:ext cx="18764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chung</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sự</a:t>
            </a:r>
            <a:r>
              <a:rPr lang="en-US" sz="2800" b="1" dirty="0"/>
              <a:t> </a:t>
            </a:r>
            <a:r>
              <a:rPr lang="en-US" sz="2800" b="1" dirty="0" err="1"/>
              <a:t>vật</a:t>
            </a:r>
            <a:endParaRPr lang="en-US" sz="2800" b="1" dirty="0"/>
          </a:p>
        </p:txBody>
      </p:sp>
      <p:sp>
        <p:nvSpPr>
          <p:cNvPr id="9" name="Speech Bubble: Oval 8">
            <a:extLst>
              <a:ext uri="{FF2B5EF4-FFF2-40B4-BE49-F238E27FC236}">
                <a16:creationId xmlns:a16="http://schemas.microsoft.com/office/drawing/2014/main" id="{A987BBF7-DAD6-1802-87E0-934CC817A222}"/>
              </a:ext>
            </a:extLst>
          </p:cNvPr>
          <p:cNvSpPr/>
          <p:nvPr/>
        </p:nvSpPr>
        <p:spPr>
          <a:xfrm rot="11684997">
            <a:off x="6839791" y="4514838"/>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0C2F53-1A12-B32F-26C9-A56FA9FFF164}"/>
              </a:ext>
            </a:extLst>
          </p:cNvPr>
          <p:cNvSpPr txBox="1"/>
          <p:nvPr/>
        </p:nvSpPr>
        <p:spPr>
          <a:xfrm>
            <a:off x="6962775" y="4914899"/>
            <a:ext cx="21050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riêng</a:t>
            </a:r>
            <a:r>
              <a:rPr lang="en-US" sz="2800" b="1" dirty="0"/>
              <a:t> </a:t>
            </a:r>
            <a:r>
              <a:rPr lang="en-US" sz="2800" b="1" dirty="0" err="1"/>
              <a:t>một</a:t>
            </a:r>
            <a:r>
              <a:rPr lang="en-US" sz="2800" b="1" dirty="0"/>
              <a:t> </a:t>
            </a:r>
            <a:r>
              <a:rPr lang="en-US" sz="2800" b="1" dirty="0" err="1"/>
              <a:t>sự</a:t>
            </a:r>
            <a:r>
              <a:rPr lang="en-US" sz="2800" b="1" dirty="0"/>
              <a:t> </a:t>
            </a:r>
            <a:r>
              <a:rPr lang="en-US" sz="2800" b="1" dirty="0" err="1"/>
              <a:t>vật</a:t>
            </a:r>
            <a:r>
              <a:rPr lang="en-US" sz="2800" b="1" dirty="0"/>
              <a:t> </a:t>
            </a:r>
            <a:r>
              <a:rPr lang="en-US" sz="2800" b="1" dirty="0" err="1"/>
              <a:t>cụ</a:t>
            </a:r>
            <a:r>
              <a:rPr lang="en-US" sz="2800" b="1" dirty="0"/>
              <a:t> </a:t>
            </a:r>
            <a:r>
              <a:rPr lang="en-US" sz="2800" b="1" dirty="0" err="1"/>
              <a:t>thể</a:t>
            </a:r>
            <a:endParaRPr lang="en-US" sz="2800" b="1" dirty="0"/>
          </a:p>
        </p:txBody>
      </p:sp>
    </p:spTree>
    <p:extLst>
      <p:ext uri="{BB962C8B-B14F-4D97-AF65-F5344CB8AC3E}">
        <p14:creationId xmlns:p14="http://schemas.microsoft.com/office/powerpoint/2010/main" val="3060501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4"/>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5"/>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6"/>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grpSp>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600"/>
                  </a:solidFill>
                  <a:effectLst/>
                  <a:uLnTx/>
                  <a:uFillTx/>
                  <a:latin typeface="Calibri" panose="020F0502020204030204"/>
                  <a:ea typeface="+mn-ea"/>
                  <a:cs typeface="+mn-cs"/>
                </a:rPr>
                <a:t>Các bạn hãy hoạt động nhóm đôi để hoàn thành bài tập này nhé!</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4"/>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5"/>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6"/>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1A8C5-7235-4933-BA88-3756DD0B2C3C}"/>
              </a:ext>
            </a:extLst>
          </p:cNvPr>
          <p:cNvPicPr>
            <a:picLocks noChangeAspect="1"/>
          </p:cNvPicPr>
          <p:nvPr/>
        </p:nvPicPr>
        <p:blipFill>
          <a:blip r:embed="rId3"/>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id="{81FB45B0-FE25-B29D-5A4C-97BA05D5E962}"/>
              </a:ext>
            </a:extLst>
          </p:cNvPr>
          <p:cNvPicPr>
            <a:picLocks noChangeAspect="1"/>
          </p:cNvPicPr>
          <p:nvPr/>
        </p:nvPicPr>
        <p:blipFill>
          <a:blip r:embed="rId4"/>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id="{135B6B77-D693-7684-B541-EADDEBE6E255}"/>
              </a:ext>
            </a:extLst>
          </p:cNvPr>
          <p:cNvGrpSpPr/>
          <p:nvPr/>
        </p:nvGrpSpPr>
        <p:grpSpPr>
          <a:xfrm>
            <a:off x="4548890" y="1752600"/>
            <a:ext cx="3956935" cy="1909949"/>
            <a:chOff x="4529840" y="2371725"/>
            <a:chExt cx="3956935" cy="1909949"/>
          </a:xfrm>
        </p:grpSpPr>
        <p:pic>
          <p:nvPicPr>
            <p:cNvPr id="38" name="Picture 37">
              <a:extLst>
                <a:ext uri="{FF2B5EF4-FFF2-40B4-BE49-F238E27FC236}">
                  <a16:creationId xmlns:a16="http://schemas.microsoft.com/office/drawing/2014/main" id="{49569BF4-E403-4F8B-0FFB-4CECEF41FE95}"/>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id="{93A50E12-5F6C-28A8-5170-F85BE9825C5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id="{D9C008D4-6625-3D9F-86CC-6AA21588171D}"/>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id="{49FAD6F2-9FD8-510A-4CFF-4FFB958212FA}"/>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id="{C9992EA4-774B-165F-43AE-1434430DA43B}"/>
              </a:ext>
            </a:extLst>
          </p:cNvPr>
          <p:cNvPicPr>
            <a:picLocks noChangeAspect="1"/>
          </p:cNvPicPr>
          <p:nvPr/>
        </p:nvPicPr>
        <p:blipFill>
          <a:blip r:embed="rId6"/>
          <a:stretch>
            <a:fillRect/>
          </a:stretch>
        </p:blipFill>
        <p:spPr>
          <a:xfrm>
            <a:off x="8901112" y="2514600"/>
            <a:ext cx="2600325" cy="3581400"/>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4"/>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id="{E98D1FC1-250E-F902-4AEE-7991F7470095}"/>
                </a:ext>
              </a:extLst>
            </p:cNvPr>
            <p:cNvPicPr>
              <a:picLocks noChangeAspect="1"/>
            </p:cNvPicPr>
            <p:nvPr/>
          </p:nvPicPr>
          <p:blipFill>
            <a:blip r:embed="rId6"/>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90B975F-4BF7-7E79-68CE-79693AAD9C72}"/>
              </a:ext>
            </a:extLst>
          </p:cNvPr>
          <p:cNvPicPr>
            <a:picLocks noChangeAspect="1"/>
          </p:cNvPicPr>
          <p:nvPr/>
        </p:nvPicPr>
        <p:blipFill>
          <a:blip r:embed="rId7"/>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540</Words>
  <Application>Microsoft Office PowerPoint</Application>
  <PresentationFormat>Widescreen</PresentationFormat>
  <Paragraphs>92</Paragraphs>
  <Slides>20</Slides>
  <Notes>20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等线</vt:lpstr>
      <vt:lpstr>宋体</vt:lpstr>
      <vt:lpstr>Arial</vt:lpstr>
      <vt:lpstr>Calibri</vt:lpstr>
      <vt:lpstr>Calibri Light</vt:lpstr>
      <vt:lpstr>SVN-SAF</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32</cp:revision>
  <dcterms:created xsi:type="dcterms:W3CDTF">2023-06-20T10:43:50Z</dcterms:created>
  <dcterms:modified xsi:type="dcterms:W3CDTF">2023-08-18T14:43:53Z</dcterms:modified>
</cp:coreProperties>
</file>