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315"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5" d="100"/>
          <a:sy n="55" d="100"/>
        </p:scale>
        <p:origin x="1742" y="672"/>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a:t>
            </a:fld>
            <a:endParaRPr lang="en-US"/>
          </a:p>
        </p:txBody>
      </p:sp>
    </p:spTree>
    <p:extLst>
      <p:ext uri="{BB962C8B-B14F-4D97-AF65-F5344CB8AC3E}">
        <p14:creationId xmlns:p14="http://schemas.microsoft.com/office/powerpoint/2010/main" val="239413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10</a:t>
            </a:fld>
            <a:endParaRPr lang="en-US"/>
          </a:p>
        </p:txBody>
      </p:sp>
    </p:spTree>
    <p:extLst>
      <p:ext uri="{BB962C8B-B14F-4D97-AF65-F5344CB8AC3E}">
        <p14:creationId xmlns:p14="http://schemas.microsoft.com/office/powerpoint/2010/main" val="398412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11</a:t>
            </a:fld>
            <a:endParaRPr lang="en-US"/>
          </a:p>
        </p:txBody>
      </p:sp>
    </p:spTree>
    <p:extLst>
      <p:ext uri="{BB962C8B-B14F-4D97-AF65-F5344CB8AC3E}">
        <p14:creationId xmlns:p14="http://schemas.microsoft.com/office/powerpoint/2010/main" val="206743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12</a:t>
            </a:fld>
            <a:endParaRPr lang="en-US"/>
          </a:p>
        </p:txBody>
      </p:sp>
    </p:spTree>
    <p:extLst>
      <p:ext uri="{BB962C8B-B14F-4D97-AF65-F5344CB8AC3E}">
        <p14:creationId xmlns:p14="http://schemas.microsoft.com/office/powerpoint/2010/main" val="153612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13</a:t>
            </a:fld>
            <a:endParaRPr lang="en-US"/>
          </a:p>
        </p:txBody>
      </p:sp>
    </p:spTree>
    <p:extLst>
      <p:ext uri="{BB962C8B-B14F-4D97-AF65-F5344CB8AC3E}">
        <p14:creationId xmlns:p14="http://schemas.microsoft.com/office/powerpoint/2010/main" val="225327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14</a:t>
            </a:fld>
            <a:endParaRPr lang="en-US"/>
          </a:p>
        </p:txBody>
      </p:sp>
    </p:spTree>
    <p:extLst>
      <p:ext uri="{BB962C8B-B14F-4D97-AF65-F5344CB8AC3E}">
        <p14:creationId xmlns:p14="http://schemas.microsoft.com/office/powerpoint/2010/main" val="306532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15</a:t>
            </a:fld>
            <a:endParaRPr lang="en-US"/>
          </a:p>
        </p:txBody>
      </p:sp>
    </p:spTree>
    <p:extLst>
      <p:ext uri="{BB962C8B-B14F-4D97-AF65-F5344CB8AC3E}">
        <p14:creationId xmlns:p14="http://schemas.microsoft.com/office/powerpoint/2010/main" val="299681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16</a:t>
            </a:fld>
            <a:endParaRPr lang="en-US"/>
          </a:p>
        </p:txBody>
      </p:sp>
    </p:spTree>
    <p:extLst>
      <p:ext uri="{BB962C8B-B14F-4D97-AF65-F5344CB8AC3E}">
        <p14:creationId xmlns:p14="http://schemas.microsoft.com/office/powerpoint/2010/main" val="274125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2</a:t>
            </a:fld>
            <a:endParaRPr lang="en-US"/>
          </a:p>
        </p:txBody>
      </p:sp>
    </p:spTree>
    <p:extLst>
      <p:ext uri="{BB962C8B-B14F-4D97-AF65-F5344CB8AC3E}">
        <p14:creationId xmlns:p14="http://schemas.microsoft.com/office/powerpoint/2010/main" val="173362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3</a:t>
            </a:fld>
            <a:endParaRPr lang="en-US"/>
          </a:p>
        </p:txBody>
      </p:sp>
    </p:spTree>
    <p:extLst>
      <p:ext uri="{BB962C8B-B14F-4D97-AF65-F5344CB8AC3E}">
        <p14:creationId xmlns:p14="http://schemas.microsoft.com/office/powerpoint/2010/main" val="28195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4</a:t>
            </a:fld>
            <a:endParaRPr lang="en-US"/>
          </a:p>
        </p:txBody>
      </p:sp>
    </p:spTree>
    <p:extLst>
      <p:ext uri="{BB962C8B-B14F-4D97-AF65-F5344CB8AC3E}">
        <p14:creationId xmlns:p14="http://schemas.microsoft.com/office/powerpoint/2010/main" val="88749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5</a:t>
            </a:fld>
            <a:endParaRPr lang="en-US"/>
          </a:p>
        </p:txBody>
      </p:sp>
    </p:spTree>
    <p:extLst>
      <p:ext uri="{BB962C8B-B14F-4D97-AF65-F5344CB8AC3E}">
        <p14:creationId xmlns:p14="http://schemas.microsoft.com/office/powerpoint/2010/main" val="132593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6</a:t>
            </a:fld>
            <a:endParaRPr lang="en-US"/>
          </a:p>
        </p:txBody>
      </p:sp>
    </p:spTree>
    <p:extLst>
      <p:ext uri="{BB962C8B-B14F-4D97-AF65-F5344CB8AC3E}">
        <p14:creationId xmlns:p14="http://schemas.microsoft.com/office/powerpoint/2010/main" val="229393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7</a:t>
            </a:fld>
            <a:endParaRPr lang="en-US"/>
          </a:p>
        </p:txBody>
      </p:sp>
    </p:spTree>
    <p:extLst>
      <p:ext uri="{BB962C8B-B14F-4D97-AF65-F5344CB8AC3E}">
        <p14:creationId xmlns:p14="http://schemas.microsoft.com/office/powerpoint/2010/main" val="237122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8</a:t>
            </a:fld>
            <a:endParaRPr lang="en-US"/>
          </a:p>
        </p:txBody>
      </p:sp>
    </p:spTree>
    <p:extLst>
      <p:ext uri="{BB962C8B-B14F-4D97-AF65-F5344CB8AC3E}">
        <p14:creationId xmlns:p14="http://schemas.microsoft.com/office/powerpoint/2010/main" val="317651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C7B62C9-D277-4F43-91AA-6C87471185E1}" type="slidenum">
              <a:rPr lang="en-US" smtClean="0"/>
              <a:t>9</a:t>
            </a:fld>
            <a:endParaRPr lang="en-US"/>
          </a:p>
        </p:txBody>
      </p:sp>
    </p:spTree>
    <p:extLst>
      <p:ext uri="{BB962C8B-B14F-4D97-AF65-F5344CB8AC3E}">
        <p14:creationId xmlns:p14="http://schemas.microsoft.com/office/powerpoint/2010/main" val="354971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5" name="Footer Placeholder 4">
            <a:extLst>
              <a:ext uri="{FF2B5EF4-FFF2-40B4-BE49-F238E27FC236}">
                <a16:creationId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6" name="Footer Placeholder 5">
            <a:extLst>
              <a:ext uri="{FF2B5EF4-FFF2-40B4-BE49-F238E27FC236}">
                <a16:creationId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6" name="Footer Placeholder 5">
            <a:extLst>
              <a:ext uri="{FF2B5EF4-FFF2-40B4-BE49-F238E27FC236}">
                <a16:creationId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5" name="Footer Placeholder 4">
            <a:extLst>
              <a:ext uri="{FF2B5EF4-FFF2-40B4-BE49-F238E27FC236}">
                <a16:creationId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5" name="Footer Placeholder 4">
            <a:extLst>
              <a:ext uri="{FF2B5EF4-FFF2-40B4-BE49-F238E27FC236}">
                <a16:creationId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5" name="Footer Placeholder 4">
            <a:extLst>
              <a:ext uri="{FF2B5EF4-FFF2-40B4-BE49-F238E27FC236}">
                <a16:creationId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5" name="Footer Placeholder 4">
            <a:extLst>
              <a:ext uri="{FF2B5EF4-FFF2-40B4-BE49-F238E27FC236}">
                <a16:creationId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6" name="Footer Placeholder 5">
            <a:extLst>
              <a:ext uri="{FF2B5EF4-FFF2-40B4-BE49-F238E27FC236}">
                <a16:creationId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8" name="Footer Placeholder 7">
            <a:extLst>
              <a:ext uri="{FF2B5EF4-FFF2-40B4-BE49-F238E27FC236}">
                <a16:creationId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4" name="Footer Placeholder 3">
            <a:extLst>
              <a:ext uri="{FF2B5EF4-FFF2-40B4-BE49-F238E27FC236}">
                <a16:creationId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8/18/2023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18/08/2023</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gi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10.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8"/>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9"/>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4"/>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5"/>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vi-VN"/>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vi-VN"/>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vi-VN"/>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vi-VN"/>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vi-VN"/>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vi-VN"/>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vi-VN"/>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vi-VN"/>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vi-VN"/>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vi-VN"/>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vi-VN"/>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vi-VN"/>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3"/>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3"/>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4"/>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10"/>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9"/>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3"/>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4"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4"/>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511</Words>
  <Application>Microsoft Office PowerPoint</Application>
  <PresentationFormat>Widescreen</PresentationFormat>
  <Paragraphs>44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Cambria</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Mạnh Phạm văn</cp:lastModifiedBy>
  <cp:revision>29</cp:revision>
  <dcterms:created xsi:type="dcterms:W3CDTF">2023-06-26T10:43:09Z</dcterms:created>
  <dcterms:modified xsi:type="dcterms:W3CDTF">2023-08-18T14:48:40Z</dcterms:modified>
</cp:coreProperties>
</file>