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</p:sldMasterIdLst>
  <p:notesMasterIdLst>
    <p:notesMasterId r:id="rId21"/>
  </p:notesMasterIdLst>
  <p:sldIdLst>
    <p:sldId id="490" r:id="rId3"/>
    <p:sldId id="491" r:id="rId4"/>
    <p:sldId id="333" r:id="rId5"/>
    <p:sldId id="335" r:id="rId6"/>
    <p:sldId id="337" r:id="rId7"/>
    <p:sldId id="340" r:id="rId8"/>
    <p:sldId id="11693" r:id="rId9"/>
    <p:sldId id="2680" r:id="rId10"/>
    <p:sldId id="11694" r:id="rId11"/>
    <p:sldId id="359" r:id="rId12"/>
    <p:sldId id="2677" r:id="rId13"/>
    <p:sldId id="2681" r:id="rId14"/>
    <p:sldId id="2682" r:id="rId15"/>
    <p:sldId id="2683" r:id="rId16"/>
    <p:sldId id="2684" r:id="rId17"/>
    <p:sldId id="2685" r:id="rId18"/>
    <p:sldId id="347" r:id="rId19"/>
    <p:sldId id="267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387" autoAdjust="0"/>
  </p:normalViewPr>
  <p:slideViewPr>
    <p:cSldViewPr snapToGrid="0">
      <p:cViewPr>
        <p:scale>
          <a:sx n="63" d="100"/>
          <a:sy n="63" d="100"/>
        </p:scale>
        <p:origin x="1454" y="38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3206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85D160-F692-49C9-8C87-F7C247291AF6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6CAF7D-557E-4F07-B60C-F138B80EC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845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6CAF7D-557E-4F07-B60C-F138B80EC6C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844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6CAF7D-557E-4F07-B60C-F138B80EC6C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2568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6CAF7D-557E-4F07-B60C-F138B80EC6C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3621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6CAF7D-557E-4F07-B60C-F138B80EC6C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9161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6CAF7D-557E-4F07-B60C-F138B80EC6C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4902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6CAF7D-557E-4F07-B60C-F138B80EC6C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9637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6CAF7D-557E-4F07-B60C-F138B80EC6C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2140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6CAF7D-557E-4F07-B60C-F138B80EC6C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1847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6CAF7D-557E-4F07-B60C-F138B80EC6C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4066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6CAF7D-557E-4F07-B60C-F138B80EC6C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808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6CAF7D-557E-4F07-B60C-F138B80EC6C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239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6CAF7D-557E-4F07-B60C-F138B80EC6C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661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6CAF7D-557E-4F07-B60C-F138B80EC6C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868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6CAF7D-557E-4F07-B60C-F138B80EC6C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1605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6CAF7D-557E-4F07-B60C-F138B80EC6C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165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6CAF7D-557E-4F07-B60C-F138B80EC6C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845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6CAF7D-557E-4F07-B60C-F138B80EC6C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4244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6CAF7D-557E-4F07-B60C-F138B80EC6C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126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73" y="-150919"/>
            <a:ext cx="4799416" cy="195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32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9D73C-A850-41DD-8461-4079E2F1D0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DEC50A-350E-4790-8EBF-D8357BF877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B1522-D15F-4500-8DE1-7CDD92609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3B4DC-712D-4C49-8F89-CA0FE733B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A21167-A1C4-41D1-83F2-21A0F4617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83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929EA-8771-450F-BF53-BE636AA4A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56339-217E-46FA-A6E5-B77FC472B6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296123-FE97-4B03-AE18-CDB1DFEE9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12C563-FE54-4D43-920F-EA2BDD597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002FC-9680-47A9-BB04-425EABE72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580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AA64D-E7F2-42AE-AE65-9C72BF491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AE3411-FBE2-46C5-BBD6-9FBD17E0C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B13892-E017-4A5B-980E-41E240E5A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8FD8D-796E-4572-8374-079CB3340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4CE4D4-FABC-4B03-A218-3BDC9F5E1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5505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969C2-7372-455C-9ACC-92742561B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BFBBB-AD02-46D7-A7B4-C8D12B5FDA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589762-668A-4D9D-9D38-03DEE64DD1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792CE-6099-4007-9950-7E92A81D0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779794-6A5E-4D39-B307-A01293E73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8662A9-5C22-440D-B04E-F6BB63A08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8830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4CF36-9A91-47C5-8FDA-4441D1ADB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E688A-4CED-43B0-8238-B6BAD58266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CBCDF4-6212-4F43-AEED-2742E47BA3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00F3D5-4409-450D-9689-F7D8E6A9A9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EF4737-A121-4D75-A92E-D1ACE3FDF1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4F2836-6FF8-488C-8A96-A5633FF6B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5DFBE2-D867-4C89-B34E-8EECF75C9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6A3BA0-FD43-4596-814E-CFFCDC1CF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2823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4F824-C9D3-4F00-B7F0-10AD1CF1D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9B3137-FABE-4EC4-B982-713410FA9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067A59-401D-43B3-9A92-56EF25C00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AD23E4-62F8-4746-99A1-06E1F6886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1200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7765A9-695E-494C-879A-CCAEE4897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375CA1-D6A6-4D38-9DE2-50958B175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E50A3-098C-4739-A19F-6FFD1DE32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834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160E2-951C-42D9-84A9-76D9D6C25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2D098-9F6B-4A6B-8D2C-CC5B86058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F8BA23-3065-4AC4-99F6-7AE1EA8AF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CA8D8B-A227-407B-8E36-B35ECB39B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1E6854-0821-4D74-A4CA-D285F270E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48FDCE-8BB8-4EBD-A01B-0A009B151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239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E3B81-8895-4ECF-A7A4-E0BA2E9AE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325D58-359F-44F6-991A-5C86DBBF16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F80DCF-74F4-4686-AEBD-B0456C87AF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03E129-6C89-47F2-A1E0-5B883AE0C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7D88D9-5407-43B1-9B28-6B8E1FEB3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44DFA3-A43D-4AD5-B360-5C32DEF14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595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E2D2A-3049-4C01-B38D-0EBC2819B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8E2802-0A88-430B-A097-0EB6A045F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20B076-B993-47B9-A634-DFBED7D10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A311FD-9015-446B-8AFE-478FF3E6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5AC796-62AB-4053-8BCD-3398EAE67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972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987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776D1C-EE96-42EA-B05E-82CD847B63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6FA86D-E69C-43C1-9407-2398553708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F42864-9D34-4D02-A3FE-89649B99E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F8B0AF-8715-485E-9896-BAC2BAD83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396FB-E6FF-45CA-9DDC-CF3CAE35C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42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1F94988-89F0-4CE4-AE57-1AE5EF561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6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EA56E12-642E-45B5-ACD1-7A9C34FFE256}"/>
              </a:ext>
            </a:extLst>
          </p:cNvPr>
          <p:cNvSpPr/>
          <p:nvPr userDrawn="1"/>
        </p:nvSpPr>
        <p:spPr>
          <a:xfrm>
            <a:off x="544751" y="505839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B765D9F-424C-4597-A054-077E2C430E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375" y="1799618"/>
            <a:ext cx="3509608" cy="50583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C15A57D-1E0A-4787-B0BA-39A48C99DE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646" y="-87549"/>
            <a:ext cx="1356015" cy="169261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978D986-2ABF-4C08-A172-32FAD6328D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990" y="3943898"/>
            <a:ext cx="3879311" cy="4587767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3D372B6-7D96-4E05-BBFE-0B26546F95EC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3605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4AED800-AB4B-4AD1-852B-6C7C095589F0}"/>
              </a:ext>
            </a:extLst>
          </p:cNvPr>
          <p:cNvSpPr/>
          <p:nvPr userDrawn="1"/>
        </p:nvSpPr>
        <p:spPr>
          <a:xfrm>
            <a:off x="544751" y="505839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3FDF235-A1B0-429E-8258-E1D1EEDB4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061" y="2801566"/>
            <a:ext cx="4546465" cy="454646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BD2E8C-DCB3-405F-B151-578680F905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85636"/>
            <a:ext cx="2667000" cy="4953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A9F837C-BA4D-4F30-81B2-437ECFBB62A5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5489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DA1C638-34AC-4C4A-A8F4-1B97F2C6055E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BADFE07-D1FB-4930-8D81-79DD0524EA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275611" cy="20505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A3BE2C1-984A-4341-89BE-0BC4A2E70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455" y="4516429"/>
            <a:ext cx="3449219" cy="23415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322A1A8-229F-4447-A71F-4656C9F2D4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08572"/>
            <a:ext cx="2727769" cy="403049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6FE037D-76F8-4E4A-8A84-C76B01A84EF6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833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3C7E5B60-395B-4216-9A18-0F5F76B254D3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7CEDD86-7968-4B14-8159-F39C71897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19" y="791184"/>
            <a:ext cx="4049600" cy="60668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BFC3DC4-AD94-4D04-ADEB-23E7A6D6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555" y="249020"/>
            <a:ext cx="1920199" cy="207589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29124C-7B27-4411-95C0-5AE7A90F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381" y="3920247"/>
            <a:ext cx="1851619" cy="301298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ACBBB52-2397-463B-89E1-BCBC36501DA8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1375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907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087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3807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671531-FFA5-442E-96A3-56536EDC6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2CF48D-0882-4206-8B34-BD7A3D746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DF991-716C-4683-9B71-392978AD79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852F3-93B1-4F46-BADE-1B4BA13343AF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CC7BF2-CC0F-48C7-8E5B-1F8CCC654A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A29FEC-33E6-41CD-B7C1-5D9F0F5389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40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0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4.emf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emf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F2A7562-7222-DC24-AA67-0744CCC15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7F84BB14-D4C3-93AF-86FF-F34B54F384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444008F0-BA31-FF1C-706E-5923C5AA33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264" y="588695"/>
            <a:ext cx="4506360" cy="68580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09986A6-4BFF-4D35-A6BA-0E136676BE1C}"/>
              </a:ext>
            </a:extLst>
          </p:cNvPr>
          <p:cNvGrpSpPr/>
          <p:nvPr/>
        </p:nvGrpSpPr>
        <p:grpSpPr>
          <a:xfrm>
            <a:off x="3998060" y="1486389"/>
            <a:ext cx="3928483" cy="5059007"/>
            <a:chOff x="1346124" y="3428420"/>
            <a:chExt cx="2939233" cy="359162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2A8E8F4-12C1-4018-9FC7-462771E7A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776" y="4078719"/>
              <a:ext cx="124968" cy="2941326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E3B0278-CF37-41BD-B485-EECCA1050452}"/>
                </a:ext>
              </a:extLst>
            </p:cNvPr>
            <p:cNvGrpSpPr/>
            <p:nvPr/>
          </p:nvGrpSpPr>
          <p:grpSpPr>
            <a:xfrm>
              <a:off x="1346124" y="3428420"/>
              <a:ext cx="2939233" cy="2006073"/>
              <a:chOff x="1346124" y="3428420"/>
              <a:chExt cx="2939233" cy="2006073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4A81290A-D804-4005-899C-13D56180B301}"/>
                  </a:ext>
                </a:extLst>
              </p:cNvPr>
              <p:cNvSpPr/>
              <p:nvPr/>
            </p:nvSpPr>
            <p:spPr>
              <a:xfrm>
                <a:off x="1346124" y="3428420"/>
                <a:ext cx="2939233" cy="2006073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7624E3B6-A69E-4A0A-AFAA-C4692EE4A8B6}"/>
                  </a:ext>
                </a:extLst>
              </p:cNvPr>
              <p:cNvSpPr/>
              <p:nvPr/>
            </p:nvSpPr>
            <p:spPr>
              <a:xfrm>
                <a:off x="1470773" y="3535769"/>
                <a:ext cx="2668386" cy="1764341"/>
              </a:xfrm>
              <a:prstGeom prst="roundRect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EADB4F6-80B7-462D-BC4C-4E0BB74626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1013" y="1751360"/>
            <a:ext cx="4700423" cy="22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66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chart&#10;&#10;Description automatically generated">
            <a:extLst>
              <a:ext uri="{FF2B5EF4-FFF2-40B4-BE49-F238E27FC236}">
                <a16:creationId xmlns:a16="http://schemas.microsoft.com/office/drawing/2014/main" id="{69921206-D3DC-45FB-95A5-E78A151604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F9B2084-019C-4174-B88B-AF68DE134EC5}"/>
              </a:ext>
            </a:extLst>
          </p:cNvPr>
          <p:cNvSpPr/>
          <p:nvPr/>
        </p:nvSpPr>
        <p:spPr>
          <a:xfrm>
            <a:off x="2030237" y="2275377"/>
            <a:ext cx="83980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vở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hoặc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giấy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nháp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ý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7" name="Picture 2" descr="Happy Fun Sticker by Kennysgifs">
            <a:extLst>
              <a:ext uri="{FF2B5EF4-FFF2-40B4-BE49-F238E27FC236}">
                <a16:creationId xmlns:a16="http://schemas.microsoft.com/office/drawing/2014/main" id="{05A2EACB-31EE-485C-ABE4-58935C5C2C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424" y="4743085"/>
            <a:ext cx="2389032" cy="2324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913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D562EE-0F19-4A45-B3BE-6800F0167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88AF741E-9431-494C-B802-E0CD82DC4D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91" y="0"/>
            <a:ext cx="7112301" cy="7112301"/>
          </a:xfrm>
          <a:prstGeom prst="rect">
            <a:avLst/>
          </a:prstGeom>
        </p:spPr>
      </p:pic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1D93C57-46FC-485E-BA00-E98F8A7F5F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" r="39756" b="1854"/>
          <a:stretch/>
        </p:blipFill>
        <p:spPr>
          <a:xfrm>
            <a:off x="6823458" y="915037"/>
            <a:ext cx="5217199" cy="5282228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F515F7-9A57-F4A2-C250-AFB6F2AA80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1677" y="2324179"/>
            <a:ext cx="5273497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54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DBAEEA-8185-7550-F34A-919369EE5A3C}"/>
              </a:ext>
            </a:extLst>
          </p:cNvPr>
          <p:cNvSpPr/>
          <p:nvPr/>
        </p:nvSpPr>
        <p:spPr>
          <a:xfrm>
            <a:off x="184935" y="119792"/>
            <a:ext cx="11835830" cy="6471080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7081E32-DA8F-C978-6E42-849709D4EEFE}"/>
              </a:ext>
            </a:extLst>
          </p:cNvPr>
          <p:cNvGrpSpPr/>
          <p:nvPr/>
        </p:nvGrpSpPr>
        <p:grpSpPr>
          <a:xfrm>
            <a:off x="0" y="531914"/>
            <a:ext cx="5637591" cy="6326086"/>
            <a:chOff x="6181670" y="224576"/>
            <a:chExt cx="5637591" cy="632608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0F6BDCE-47AE-631E-2CF0-67E5447D93B7}"/>
                </a:ext>
              </a:extLst>
            </p:cNvPr>
            <p:cNvGrpSpPr/>
            <p:nvPr/>
          </p:nvGrpSpPr>
          <p:grpSpPr>
            <a:xfrm>
              <a:off x="6181670" y="224576"/>
              <a:ext cx="5637591" cy="6326086"/>
              <a:chOff x="5876870" y="-556888"/>
              <a:chExt cx="5637591" cy="6326086"/>
            </a:xfrm>
          </p:grpSpPr>
          <p:pic>
            <p:nvPicPr>
              <p:cNvPr id="11" name="Picture 10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F7444DEF-1FE1-065B-CADA-C228D61388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76870" y="-556888"/>
                <a:ext cx="5637591" cy="6326086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489A8DA-809F-ECF2-749A-C28A8474B887}"/>
                  </a:ext>
                </a:extLst>
              </p:cNvPr>
              <p:cNvSpPr txBox="1"/>
              <p:nvPr/>
            </p:nvSpPr>
            <p:spPr>
              <a:xfrm>
                <a:off x="6743180" y="1310070"/>
                <a:ext cx="3668094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 err="1">
                    <a:solidFill>
                      <a:srgbClr val="FF0000"/>
                    </a:solidFill>
                    <a:latin typeface="Calibri" panose="020F0502020204030204"/>
                  </a:rPr>
                  <a:t>Đọc</a:t>
                </a:r>
                <a:r>
                  <a:rPr lang="en-US" sz="4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libri" panose="020F0502020204030204"/>
                  </a:rPr>
                  <a:t>thầm</a:t>
                </a:r>
                <a:r>
                  <a:rPr lang="en-US" sz="4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libri" panose="020F0502020204030204"/>
                  </a:rPr>
                  <a:t>phần</a:t>
                </a:r>
                <a:r>
                  <a:rPr lang="en-US" sz="4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libri" panose="020F0502020204030204"/>
                  </a:rPr>
                  <a:t>tìm</a:t>
                </a:r>
                <a:r>
                  <a:rPr lang="en-US" sz="4000" b="1" dirty="0">
                    <a:solidFill>
                      <a:srgbClr val="FF0000"/>
                    </a:solidFill>
                    <a:latin typeface="Calibri" panose="020F0502020204030204"/>
                  </a:rPr>
                  <a:t> ý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libri" panose="020F0502020204030204"/>
                  </a:rPr>
                  <a:t>của</a:t>
                </a:r>
                <a:r>
                  <a:rPr lang="en-US" sz="4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libri" panose="020F0502020204030204"/>
                  </a:rPr>
                  <a:t>bạn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EFC11F67-6B8A-72D1-C940-11D62C86D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80279" y="3701474"/>
              <a:ext cx="1362666" cy="1746184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050AF85-A1B6-A9D0-140C-5F71E9C8329F}"/>
              </a:ext>
            </a:extLst>
          </p:cNvPr>
          <p:cNvGrpSpPr/>
          <p:nvPr/>
        </p:nvGrpSpPr>
        <p:grpSpPr>
          <a:xfrm>
            <a:off x="4099388" y="1119883"/>
            <a:ext cx="8928243" cy="6301473"/>
            <a:chOff x="4699845" y="-701757"/>
            <a:chExt cx="9487450" cy="720295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019D484-EF3F-32F2-F1B3-4F669C8C19F7}"/>
                </a:ext>
              </a:extLst>
            </p:cNvPr>
            <p:cNvGrpSpPr/>
            <p:nvPr/>
          </p:nvGrpSpPr>
          <p:grpSpPr>
            <a:xfrm>
              <a:off x="4699845" y="-701757"/>
              <a:ext cx="9487450" cy="7202950"/>
              <a:chOff x="4395045" y="-1483221"/>
              <a:chExt cx="9487450" cy="7202950"/>
            </a:xfrm>
          </p:grpSpPr>
          <p:pic>
            <p:nvPicPr>
              <p:cNvPr id="18" name="Picture 17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58D26026-6058-EEED-5885-B09A06C6E8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95045" y="-1483221"/>
                <a:ext cx="9487450" cy="7202950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48AD2A3-CE64-FD98-D825-6DE6BD035D58}"/>
                  </a:ext>
                </a:extLst>
              </p:cNvPr>
              <p:cNvSpPr txBox="1"/>
              <p:nvPr/>
            </p:nvSpPr>
            <p:spPr>
              <a:xfrm>
                <a:off x="6062380" y="-316276"/>
                <a:ext cx="5955771" cy="32718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Góp</a:t>
                </a: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ý:</a:t>
                </a:r>
              </a:p>
              <a:p>
                <a:pPr marL="457200" marR="0" lvl="0" indent="-4572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Thông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tin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về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câu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chuyện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rõ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ràng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,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đầy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đủ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không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?</a:t>
                </a:r>
              </a:p>
              <a:p>
                <a:pPr marL="457200" marR="0" lvl="0" indent="-4572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ý do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yêu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thích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câu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chuyện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được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trình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bày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thuyết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phục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,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có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dẫn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chứng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cụ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thể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không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?</a:t>
                </a: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80ED8477-22F2-4F3A-1CB0-D6A16FEEC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74504" y="3681653"/>
              <a:ext cx="1362666" cy="1746184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D787C7C-9F3D-CE17-4CE6-D103336171AD}"/>
              </a:ext>
            </a:extLst>
          </p:cNvPr>
          <p:cNvGrpSpPr/>
          <p:nvPr/>
        </p:nvGrpSpPr>
        <p:grpSpPr>
          <a:xfrm>
            <a:off x="4620897" y="133592"/>
            <a:ext cx="2602165" cy="1731611"/>
            <a:chOff x="84595" y="2353938"/>
            <a:chExt cx="2340000" cy="1620000"/>
          </a:xfrm>
        </p:grpSpPr>
        <p:sp>
          <p:nvSpPr>
            <p:cNvPr id="29" name="Speech Bubble: Oval 28">
              <a:extLst>
                <a:ext uri="{FF2B5EF4-FFF2-40B4-BE49-F238E27FC236}">
                  <a16:creationId xmlns:a16="http://schemas.microsoft.com/office/drawing/2014/main" id="{2C4EAF80-80F4-5602-CC35-F211776E2196}"/>
                </a:ext>
              </a:extLst>
            </p:cNvPr>
            <p:cNvSpPr/>
            <p:nvPr/>
          </p:nvSpPr>
          <p:spPr>
            <a:xfrm flipH="1">
              <a:off x="84595" y="2353938"/>
              <a:ext cx="2340000" cy="1620000"/>
            </a:xfrm>
            <a:custGeom>
              <a:avLst/>
              <a:gdLst>
                <a:gd name="connsiteX0" fmla="*/ 124488 w 2340000"/>
                <a:gd name="connsiteY0" fmla="*/ 1439645 h 1620000"/>
                <a:gd name="connsiteX1" fmla="*/ 156954 w 2340000"/>
                <a:gd name="connsiteY1" fmla="*/ 1215244 h 1620000"/>
                <a:gd name="connsiteX2" fmla="*/ 784623 w 2340000"/>
                <a:gd name="connsiteY2" fmla="*/ 45201 h 1620000"/>
                <a:gd name="connsiteX3" fmla="*/ 2043317 w 2340000"/>
                <a:gd name="connsiteY3" fmla="*/ 270970 h 1620000"/>
                <a:gd name="connsiteX4" fmla="*/ 1705364 w 2340000"/>
                <a:gd name="connsiteY4" fmla="*/ 1530229 h 1620000"/>
                <a:gd name="connsiteX5" fmla="*/ 449996 w 2340000"/>
                <a:gd name="connsiteY5" fmla="*/ 1448463 h 1620000"/>
                <a:gd name="connsiteX6" fmla="*/ 124488 w 2340000"/>
                <a:gd name="connsiteY6" fmla="*/ 1439645 h 16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40000" h="1620000" fill="none" extrusionOk="0">
                  <a:moveTo>
                    <a:pt x="124488" y="1439645"/>
                  </a:moveTo>
                  <a:cubicBezTo>
                    <a:pt x="145637" y="1371646"/>
                    <a:pt x="149847" y="1282996"/>
                    <a:pt x="156954" y="1215244"/>
                  </a:cubicBezTo>
                  <a:cubicBezTo>
                    <a:pt x="-226941" y="781637"/>
                    <a:pt x="85866" y="349007"/>
                    <a:pt x="784623" y="45201"/>
                  </a:cubicBezTo>
                  <a:cubicBezTo>
                    <a:pt x="1264969" y="-92483"/>
                    <a:pt x="1738883" y="-19681"/>
                    <a:pt x="2043317" y="270970"/>
                  </a:cubicBezTo>
                  <a:cubicBezTo>
                    <a:pt x="2707736" y="653647"/>
                    <a:pt x="2358246" y="1316532"/>
                    <a:pt x="1705364" y="1530229"/>
                  </a:cubicBezTo>
                  <a:cubicBezTo>
                    <a:pt x="1324606" y="1676424"/>
                    <a:pt x="833504" y="1601832"/>
                    <a:pt x="449996" y="1448463"/>
                  </a:cubicBezTo>
                  <a:cubicBezTo>
                    <a:pt x="353875" y="1459143"/>
                    <a:pt x="241875" y="1426900"/>
                    <a:pt x="124488" y="1439645"/>
                  </a:cubicBezTo>
                  <a:close/>
                </a:path>
                <a:path w="2340000" h="1620000" stroke="0" extrusionOk="0">
                  <a:moveTo>
                    <a:pt x="124488" y="1439645"/>
                  </a:moveTo>
                  <a:cubicBezTo>
                    <a:pt x="132189" y="1368287"/>
                    <a:pt x="157360" y="1282043"/>
                    <a:pt x="156954" y="1215244"/>
                  </a:cubicBezTo>
                  <a:cubicBezTo>
                    <a:pt x="-339270" y="754081"/>
                    <a:pt x="49086" y="60973"/>
                    <a:pt x="784623" y="45201"/>
                  </a:cubicBezTo>
                  <a:cubicBezTo>
                    <a:pt x="1194754" y="-77347"/>
                    <a:pt x="1713880" y="46353"/>
                    <a:pt x="2043317" y="270970"/>
                  </a:cubicBezTo>
                  <a:cubicBezTo>
                    <a:pt x="2523151" y="738672"/>
                    <a:pt x="2443872" y="1310179"/>
                    <a:pt x="1705364" y="1530229"/>
                  </a:cubicBezTo>
                  <a:cubicBezTo>
                    <a:pt x="1377679" y="1618509"/>
                    <a:pt x="828125" y="1711397"/>
                    <a:pt x="449996" y="1448463"/>
                  </a:cubicBezTo>
                  <a:cubicBezTo>
                    <a:pt x="318684" y="1436831"/>
                    <a:pt x="227152" y="1457721"/>
                    <a:pt x="124488" y="1439645"/>
                  </a:cubicBezTo>
                  <a:close/>
                </a:path>
              </a:pathLst>
            </a:custGeom>
            <a:solidFill>
              <a:srgbClr val="FFDDFF"/>
            </a:solidFill>
            <a:ln w="12700">
              <a:solidFill>
                <a:srgbClr val="CC00CC"/>
              </a:solidFill>
              <a:extLst>
                <a:ext uri="{C807C97D-BFC1-408E-A445-0C87EB9F89A2}">
                  <ask:lineSketchStyleProps xmlns:ask="http://schemas.microsoft.com/office/drawing/2018/sketchyshapes" sd="2719067709">
                    <a:prstGeom prst="wedgeEllipseCallout">
                      <a:avLst>
                        <a:gd name="adj1" fmla="val -44680"/>
                        <a:gd name="adj2" fmla="val 388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6CE9C76-D895-F514-935C-E5C8961BAE70}"/>
                </a:ext>
              </a:extLst>
            </p:cNvPr>
            <p:cNvSpPr txBox="1"/>
            <p:nvPr/>
          </p:nvSpPr>
          <p:spPr>
            <a:xfrm>
              <a:off x="154825" y="2775657"/>
              <a:ext cx="2116815" cy="10077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đổi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3200" b="1" dirty="0" err="1">
                  <a:solidFill>
                    <a:srgbClr val="CC00CC"/>
                  </a:solidFill>
                  <a:latin typeface="Calibri" panose="020F0502020204030204"/>
                </a:rPr>
                <a:t>vở</a:t>
              </a:r>
              <a:r>
                <a:rPr lang="en-US" sz="3200" b="1" dirty="0">
                  <a:solidFill>
                    <a:srgbClr val="CC00CC"/>
                  </a:solidFill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srgbClr val="CC00CC"/>
                  </a:solidFill>
                  <a:latin typeface="Calibri" panose="020F0502020204030204"/>
                </a:rPr>
                <a:t>với</a:t>
              </a:r>
              <a:r>
                <a:rPr lang="en-US" sz="3200" b="1" dirty="0">
                  <a:solidFill>
                    <a:srgbClr val="CC00CC"/>
                  </a:solidFill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srgbClr val="CC00CC"/>
                  </a:solidFill>
                  <a:latin typeface="Calibri" panose="020F0502020204030204"/>
                </a:rPr>
                <a:t>bạn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2BE5708-338D-D16F-2E55-D47B526FF258}"/>
              </a:ext>
            </a:extLst>
          </p:cNvPr>
          <p:cNvGrpSpPr/>
          <p:nvPr/>
        </p:nvGrpSpPr>
        <p:grpSpPr>
          <a:xfrm>
            <a:off x="7154978" y="1"/>
            <a:ext cx="2153409" cy="1849348"/>
            <a:chOff x="0" y="2686369"/>
            <a:chExt cx="5455920" cy="4503431"/>
          </a:xfrm>
        </p:grpSpPr>
        <p:pic>
          <p:nvPicPr>
            <p:cNvPr id="32" name="Picture 31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6C4BB2BC-A9EE-8F24-8BD3-FDC360B20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73787"/>
              <a:ext cx="5455920" cy="3816013"/>
            </a:xfrm>
            <a:prstGeom prst="rect">
              <a:avLst/>
            </a:prstGeom>
          </p:spPr>
        </p:pic>
        <p:pic>
          <p:nvPicPr>
            <p:cNvPr id="33" name="Picture 32" descr="Icon&#10;&#10;Description automatically generated">
              <a:extLst>
                <a:ext uri="{FF2B5EF4-FFF2-40B4-BE49-F238E27FC236}">
                  <a16:creationId xmlns:a16="http://schemas.microsoft.com/office/drawing/2014/main" id="{FA4EB19A-852B-180F-5C03-9AC9624D8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190" y="2686369"/>
              <a:ext cx="4605537" cy="41605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13149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F2A7562-7222-DC24-AA67-0744CCC15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7F84BB14-D4C3-93AF-86FF-F34B54F384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444008F0-BA31-FF1C-706E-5923C5AA33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264" y="588695"/>
            <a:ext cx="4506360" cy="68580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09986A6-4BFF-4D35-A6BA-0E136676BE1C}"/>
              </a:ext>
            </a:extLst>
          </p:cNvPr>
          <p:cNvGrpSpPr/>
          <p:nvPr/>
        </p:nvGrpSpPr>
        <p:grpSpPr>
          <a:xfrm>
            <a:off x="3998060" y="1486389"/>
            <a:ext cx="3928483" cy="5059007"/>
            <a:chOff x="1346124" y="3428420"/>
            <a:chExt cx="2939233" cy="359162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2A8E8F4-12C1-4018-9FC7-462771E7A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776" y="4078719"/>
              <a:ext cx="124968" cy="2941326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E3B0278-CF37-41BD-B485-EECCA1050452}"/>
                </a:ext>
              </a:extLst>
            </p:cNvPr>
            <p:cNvGrpSpPr/>
            <p:nvPr/>
          </p:nvGrpSpPr>
          <p:grpSpPr>
            <a:xfrm>
              <a:off x="1346124" y="3428420"/>
              <a:ext cx="2939233" cy="2006073"/>
              <a:chOff x="1346124" y="3428420"/>
              <a:chExt cx="2939233" cy="2006073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4A81290A-D804-4005-899C-13D56180B301}"/>
                  </a:ext>
                </a:extLst>
              </p:cNvPr>
              <p:cNvSpPr/>
              <p:nvPr/>
            </p:nvSpPr>
            <p:spPr>
              <a:xfrm>
                <a:off x="1346124" y="3428420"/>
                <a:ext cx="2939233" cy="2006073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7624E3B6-A69E-4A0A-AFAA-C4692EE4A8B6}"/>
                  </a:ext>
                </a:extLst>
              </p:cNvPr>
              <p:cNvSpPr/>
              <p:nvPr/>
            </p:nvSpPr>
            <p:spPr>
              <a:xfrm>
                <a:off x="1470773" y="3535769"/>
                <a:ext cx="2668386" cy="1764341"/>
              </a:xfrm>
              <a:prstGeom prst="roundRect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0CBD32B-CCE0-9A68-D512-978721250C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7261" y="1838245"/>
            <a:ext cx="3328704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56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DBAEEA-8185-7550-F34A-919369EE5A3C}"/>
              </a:ext>
            </a:extLst>
          </p:cNvPr>
          <p:cNvSpPr/>
          <p:nvPr/>
        </p:nvSpPr>
        <p:spPr>
          <a:xfrm>
            <a:off x="184935" y="226030"/>
            <a:ext cx="11835830" cy="6364841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F310BBE-3A98-91AA-8258-9D70A3A8E673}"/>
              </a:ext>
            </a:extLst>
          </p:cNvPr>
          <p:cNvSpPr/>
          <p:nvPr/>
        </p:nvSpPr>
        <p:spPr>
          <a:xfrm>
            <a:off x="1151301" y="494472"/>
            <a:ext cx="9992139" cy="1180215"/>
          </a:xfrm>
          <a:custGeom>
            <a:avLst/>
            <a:gdLst>
              <a:gd name="connsiteX0" fmla="*/ 0 w 9992139"/>
              <a:gd name="connsiteY0" fmla="*/ 590108 h 1180215"/>
              <a:gd name="connsiteX1" fmla="*/ 590108 w 9992139"/>
              <a:gd name="connsiteY1" fmla="*/ 0 h 1180215"/>
              <a:gd name="connsiteX2" fmla="*/ 1267948 w 9992139"/>
              <a:gd name="connsiteY2" fmla="*/ 0 h 1180215"/>
              <a:gd name="connsiteX3" fmla="*/ 1945789 w 9992139"/>
              <a:gd name="connsiteY3" fmla="*/ 0 h 1180215"/>
              <a:gd name="connsiteX4" fmla="*/ 2447390 w 9992139"/>
              <a:gd name="connsiteY4" fmla="*/ 0 h 1180215"/>
              <a:gd name="connsiteX5" fmla="*/ 2948992 w 9992139"/>
              <a:gd name="connsiteY5" fmla="*/ 0 h 1180215"/>
              <a:gd name="connsiteX6" fmla="*/ 3362475 w 9992139"/>
              <a:gd name="connsiteY6" fmla="*/ 0 h 1180215"/>
              <a:gd name="connsiteX7" fmla="*/ 4128434 w 9992139"/>
              <a:gd name="connsiteY7" fmla="*/ 0 h 1180215"/>
              <a:gd name="connsiteX8" fmla="*/ 4718155 w 9992139"/>
              <a:gd name="connsiteY8" fmla="*/ 0 h 1180215"/>
              <a:gd name="connsiteX9" fmla="*/ 5484115 w 9992139"/>
              <a:gd name="connsiteY9" fmla="*/ 0 h 1180215"/>
              <a:gd name="connsiteX10" fmla="*/ 5985717 w 9992139"/>
              <a:gd name="connsiteY10" fmla="*/ 0 h 1180215"/>
              <a:gd name="connsiteX11" fmla="*/ 6663557 w 9992139"/>
              <a:gd name="connsiteY11" fmla="*/ 0 h 1180215"/>
              <a:gd name="connsiteX12" fmla="*/ 7429517 w 9992139"/>
              <a:gd name="connsiteY12" fmla="*/ 0 h 1180215"/>
              <a:gd name="connsiteX13" fmla="*/ 8019238 w 9992139"/>
              <a:gd name="connsiteY13" fmla="*/ 0 h 1180215"/>
              <a:gd name="connsiteX14" fmla="*/ 8608959 w 9992139"/>
              <a:gd name="connsiteY14" fmla="*/ 0 h 1180215"/>
              <a:gd name="connsiteX15" fmla="*/ 9402032 w 9992139"/>
              <a:gd name="connsiteY15" fmla="*/ 0 h 1180215"/>
              <a:gd name="connsiteX16" fmla="*/ 9992140 w 9992139"/>
              <a:gd name="connsiteY16" fmla="*/ 590108 h 1180215"/>
              <a:gd name="connsiteX17" fmla="*/ 9992139 w 9992139"/>
              <a:gd name="connsiteY17" fmla="*/ 590108 h 1180215"/>
              <a:gd name="connsiteX18" fmla="*/ 9402031 w 9992139"/>
              <a:gd name="connsiteY18" fmla="*/ 1180216 h 1180215"/>
              <a:gd name="connsiteX19" fmla="*/ 8812310 w 9992139"/>
              <a:gd name="connsiteY19" fmla="*/ 1180216 h 1180215"/>
              <a:gd name="connsiteX20" fmla="*/ 8134470 w 9992139"/>
              <a:gd name="connsiteY20" fmla="*/ 1180216 h 1180215"/>
              <a:gd name="connsiteX21" fmla="*/ 7456630 w 9992139"/>
              <a:gd name="connsiteY21" fmla="*/ 1180216 h 1180215"/>
              <a:gd name="connsiteX22" fmla="*/ 6778789 w 9992139"/>
              <a:gd name="connsiteY22" fmla="*/ 1180216 h 1180215"/>
              <a:gd name="connsiteX23" fmla="*/ 6012830 w 9992139"/>
              <a:gd name="connsiteY23" fmla="*/ 1180216 h 1180215"/>
              <a:gd name="connsiteX24" fmla="*/ 5423109 w 9992139"/>
              <a:gd name="connsiteY24" fmla="*/ 1180216 h 1180215"/>
              <a:gd name="connsiteX25" fmla="*/ 4745269 w 9992139"/>
              <a:gd name="connsiteY25" fmla="*/ 1180215 h 1180215"/>
              <a:gd name="connsiteX26" fmla="*/ 4243667 w 9992139"/>
              <a:gd name="connsiteY26" fmla="*/ 1180215 h 1180215"/>
              <a:gd name="connsiteX27" fmla="*/ 3653946 w 9992139"/>
              <a:gd name="connsiteY27" fmla="*/ 1180215 h 1180215"/>
              <a:gd name="connsiteX28" fmla="*/ 3152344 w 9992139"/>
              <a:gd name="connsiteY28" fmla="*/ 1180215 h 1180215"/>
              <a:gd name="connsiteX29" fmla="*/ 2650742 w 9992139"/>
              <a:gd name="connsiteY29" fmla="*/ 1180215 h 1180215"/>
              <a:gd name="connsiteX30" fmla="*/ 1884783 w 9992139"/>
              <a:gd name="connsiteY30" fmla="*/ 1180215 h 1180215"/>
              <a:gd name="connsiteX31" fmla="*/ 590108 w 9992139"/>
              <a:gd name="connsiteY31" fmla="*/ 1180215 h 1180215"/>
              <a:gd name="connsiteX32" fmla="*/ 0 w 9992139"/>
              <a:gd name="connsiteY32" fmla="*/ 590107 h 1180215"/>
              <a:gd name="connsiteX33" fmla="*/ 0 w 9992139"/>
              <a:gd name="connsiteY33" fmla="*/ 590108 h 1180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992139" h="1180215" fill="none" extrusionOk="0">
                <a:moveTo>
                  <a:pt x="0" y="590108"/>
                </a:moveTo>
                <a:cubicBezTo>
                  <a:pt x="-71239" y="244019"/>
                  <a:pt x="326214" y="51106"/>
                  <a:pt x="590108" y="0"/>
                </a:cubicBezTo>
                <a:cubicBezTo>
                  <a:pt x="860028" y="29398"/>
                  <a:pt x="1071683" y="-4924"/>
                  <a:pt x="1267948" y="0"/>
                </a:cubicBezTo>
                <a:cubicBezTo>
                  <a:pt x="1464213" y="4924"/>
                  <a:pt x="1615420" y="17173"/>
                  <a:pt x="1945789" y="0"/>
                </a:cubicBezTo>
                <a:cubicBezTo>
                  <a:pt x="2276158" y="-17173"/>
                  <a:pt x="2271777" y="20376"/>
                  <a:pt x="2447390" y="0"/>
                </a:cubicBezTo>
                <a:cubicBezTo>
                  <a:pt x="2623003" y="-20376"/>
                  <a:pt x="2815678" y="4465"/>
                  <a:pt x="2948992" y="0"/>
                </a:cubicBezTo>
                <a:cubicBezTo>
                  <a:pt x="3082306" y="-4465"/>
                  <a:pt x="3204846" y="19619"/>
                  <a:pt x="3362475" y="0"/>
                </a:cubicBezTo>
                <a:cubicBezTo>
                  <a:pt x="3520104" y="-19619"/>
                  <a:pt x="3887781" y="-17677"/>
                  <a:pt x="4128434" y="0"/>
                </a:cubicBezTo>
                <a:cubicBezTo>
                  <a:pt x="4369087" y="17677"/>
                  <a:pt x="4449796" y="-29075"/>
                  <a:pt x="4718155" y="0"/>
                </a:cubicBezTo>
                <a:cubicBezTo>
                  <a:pt x="4986514" y="29075"/>
                  <a:pt x="5120366" y="23624"/>
                  <a:pt x="5484115" y="0"/>
                </a:cubicBezTo>
                <a:cubicBezTo>
                  <a:pt x="5847864" y="-23624"/>
                  <a:pt x="5785910" y="16573"/>
                  <a:pt x="5985717" y="0"/>
                </a:cubicBezTo>
                <a:cubicBezTo>
                  <a:pt x="6185524" y="-16573"/>
                  <a:pt x="6346491" y="28438"/>
                  <a:pt x="6663557" y="0"/>
                </a:cubicBezTo>
                <a:cubicBezTo>
                  <a:pt x="6980623" y="-28438"/>
                  <a:pt x="7084652" y="24935"/>
                  <a:pt x="7429517" y="0"/>
                </a:cubicBezTo>
                <a:cubicBezTo>
                  <a:pt x="7774382" y="-24935"/>
                  <a:pt x="7746228" y="8585"/>
                  <a:pt x="8019238" y="0"/>
                </a:cubicBezTo>
                <a:cubicBezTo>
                  <a:pt x="8292248" y="-8585"/>
                  <a:pt x="8349739" y="-14289"/>
                  <a:pt x="8608959" y="0"/>
                </a:cubicBezTo>
                <a:cubicBezTo>
                  <a:pt x="8868179" y="14289"/>
                  <a:pt x="9195391" y="16129"/>
                  <a:pt x="9402032" y="0"/>
                </a:cubicBezTo>
                <a:cubicBezTo>
                  <a:pt x="9708083" y="9891"/>
                  <a:pt x="9944996" y="250648"/>
                  <a:pt x="9992140" y="590108"/>
                </a:cubicBezTo>
                <a:lnTo>
                  <a:pt x="9992139" y="590108"/>
                </a:lnTo>
                <a:cubicBezTo>
                  <a:pt x="9914696" y="912702"/>
                  <a:pt x="9718180" y="1174372"/>
                  <a:pt x="9402031" y="1180216"/>
                </a:cubicBezTo>
                <a:cubicBezTo>
                  <a:pt x="9269250" y="1177657"/>
                  <a:pt x="8943772" y="1190971"/>
                  <a:pt x="8812310" y="1180216"/>
                </a:cubicBezTo>
                <a:cubicBezTo>
                  <a:pt x="8680848" y="1169461"/>
                  <a:pt x="8276883" y="1194397"/>
                  <a:pt x="8134470" y="1180216"/>
                </a:cubicBezTo>
                <a:cubicBezTo>
                  <a:pt x="7992057" y="1166035"/>
                  <a:pt x="7675599" y="1211654"/>
                  <a:pt x="7456630" y="1180216"/>
                </a:cubicBezTo>
                <a:cubicBezTo>
                  <a:pt x="7237661" y="1148778"/>
                  <a:pt x="7054660" y="1162828"/>
                  <a:pt x="6778789" y="1180216"/>
                </a:cubicBezTo>
                <a:cubicBezTo>
                  <a:pt x="6502918" y="1197604"/>
                  <a:pt x="6356936" y="1213698"/>
                  <a:pt x="6012830" y="1180216"/>
                </a:cubicBezTo>
                <a:cubicBezTo>
                  <a:pt x="5668724" y="1146734"/>
                  <a:pt x="5688607" y="1167022"/>
                  <a:pt x="5423109" y="1180216"/>
                </a:cubicBezTo>
                <a:cubicBezTo>
                  <a:pt x="5157611" y="1193410"/>
                  <a:pt x="4898829" y="1175736"/>
                  <a:pt x="4745269" y="1180215"/>
                </a:cubicBezTo>
                <a:cubicBezTo>
                  <a:pt x="4591709" y="1184694"/>
                  <a:pt x="4431033" y="1200739"/>
                  <a:pt x="4243667" y="1180215"/>
                </a:cubicBezTo>
                <a:cubicBezTo>
                  <a:pt x="4056301" y="1159691"/>
                  <a:pt x="3890673" y="1177041"/>
                  <a:pt x="3653946" y="1180215"/>
                </a:cubicBezTo>
                <a:cubicBezTo>
                  <a:pt x="3417219" y="1183389"/>
                  <a:pt x="3259565" y="1201412"/>
                  <a:pt x="3152344" y="1180215"/>
                </a:cubicBezTo>
                <a:cubicBezTo>
                  <a:pt x="3045123" y="1159018"/>
                  <a:pt x="2821913" y="1167527"/>
                  <a:pt x="2650742" y="1180215"/>
                </a:cubicBezTo>
                <a:cubicBezTo>
                  <a:pt x="2479571" y="1192903"/>
                  <a:pt x="2062789" y="1181787"/>
                  <a:pt x="1884783" y="1180215"/>
                </a:cubicBezTo>
                <a:cubicBezTo>
                  <a:pt x="1706777" y="1178643"/>
                  <a:pt x="1074187" y="1202068"/>
                  <a:pt x="590108" y="1180215"/>
                </a:cubicBezTo>
                <a:cubicBezTo>
                  <a:pt x="211588" y="1215981"/>
                  <a:pt x="34743" y="907242"/>
                  <a:pt x="0" y="590107"/>
                </a:cubicBezTo>
                <a:lnTo>
                  <a:pt x="0" y="590108"/>
                </a:lnTo>
                <a:close/>
              </a:path>
              <a:path w="9992139" h="1180215" stroke="0" extrusionOk="0">
                <a:moveTo>
                  <a:pt x="0" y="590108"/>
                </a:moveTo>
                <a:cubicBezTo>
                  <a:pt x="-25032" y="290473"/>
                  <a:pt x="273081" y="37568"/>
                  <a:pt x="590108" y="0"/>
                </a:cubicBezTo>
                <a:cubicBezTo>
                  <a:pt x="745045" y="-15745"/>
                  <a:pt x="937995" y="6682"/>
                  <a:pt x="1091710" y="0"/>
                </a:cubicBezTo>
                <a:cubicBezTo>
                  <a:pt x="1245425" y="-6682"/>
                  <a:pt x="1401158" y="-22459"/>
                  <a:pt x="1681431" y="0"/>
                </a:cubicBezTo>
                <a:cubicBezTo>
                  <a:pt x="1961704" y="22459"/>
                  <a:pt x="1937270" y="-5341"/>
                  <a:pt x="2094913" y="0"/>
                </a:cubicBezTo>
                <a:cubicBezTo>
                  <a:pt x="2252556" y="5341"/>
                  <a:pt x="2706481" y="35429"/>
                  <a:pt x="2860873" y="0"/>
                </a:cubicBezTo>
                <a:cubicBezTo>
                  <a:pt x="3015265" y="-35429"/>
                  <a:pt x="3169469" y="251"/>
                  <a:pt x="3274356" y="0"/>
                </a:cubicBezTo>
                <a:cubicBezTo>
                  <a:pt x="3379243" y="-251"/>
                  <a:pt x="3798584" y="20118"/>
                  <a:pt x="3952196" y="0"/>
                </a:cubicBezTo>
                <a:cubicBezTo>
                  <a:pt x="4105808" y="-20118"/>
                  <a:pt x="4274175" y="9988"/>
                  <a:pt x="4453798" y="0"/>
                </a:cubicBezTo>
                <a:cubicBezTo>
                  <a:pt x="4633421" y="-9988"/>
                  <a:pt x="4776859" y="-1454"/>
                  <a:pt x="4955400" y="0"/>
                </a:cubicBezTo>
                <a:cubicBezTo>
                  <a:pt x="5133941" y="1454"/>
                  <a:pt x="5207579" y="-5370"/>
                  <a:pt x="5368882" y="0"/>
                </a:cubicBezTo>
                <a:cubicBezTo>
                  <a:pt x="5530185" y="5370"/>
                  <a:pt x="5582099" y="-12091"/>
                  <a:pt x="5782365" y="0"/>
                </a:cubicBezTo>
                <a:cubicBezTo>
                  <a:pt x="5982631" y="12091"/>
                  <a:pt x="6101945" y="-12869"/>
                  <a:pt x="6283967" y="0"/>
                </a:cubicBezTo>
                <a:cubicBezTo>
                  <a:pt x="6465989" y="12869"/>
                  <a:pt x="6580899" y="12367"/>
                  <a:pt x="6873688" y="0"/>
                </a:cubicBezTo>
                <a:cubicBezTo>
                  <a:pt x="7166477" y="-12367"/>
                  <a:pt x="7370892" y="-7021"/>
                  <a:pt x="7639647" y="0"/>
                </a:cubicBezTo>
                <a:cubicBezTo>
                  <a:pt x="7908402" y="7021"/>
                  <a:pt x="8154806" y="-23963"/>
                  <a:pt x="8317488" y="0"/>
                </a:cubicBezTo>
                <a:cubicBezTo>
                  <a:pt x="8480170" y="23963"/>
                  <a:pt x="8984838" y="38708"/>
                  <a:pt x="9402032" y="0"/>
                </a:cubicBezTo>
                <a:cubicBezTo>
                  <a:pt x="9654287" y="-19781"/>
                  <a:pt x="10014561" y="265268"/>
                  <a:pt x="9992140" y="590108"/>
                </a:cubicBezTo>
                <a:lnTo>
                  <a:pt x="9992139" y="590108"/>
                </a:lnTo>
                <a:cubicBezTo>
                  <a:pt x="9985354" y="898785"/>
                  <a:pt x="9680603" y="1202773"/>
                  <a:pt x="9402031" y="1180216"/>
                </a:cubicBezTo>
                <a:cubicBezTo>
                  <a:pt x="9272286" y="1157910"/>
                  <a:pt x="9087376" y="1188656"/>
                  <a:pt x="8812310" y="1180216"/>
                </a:cubicBezTo>
                <a:cubicBezTo>
                  <a:pt x="8537244" y="1171776"/>
                  <a:pt x="8223764" y="1159291"/>
                  <a:pt x="8046351" y="1180216"/>
                </a:cubicBezTo>
                <a:cubicBezTo>
                  <a:pt x="7868938" y="1201141"/>
                  <a:pt x="7453707" y="1196671"/>
                  <a:pt x="7280391" y="1180216"/>
                </a:cubicBezTo>
                <a:cubicBezTo>
                  <a:pt x="7107075" y="1163761"/>
                  <a:pt x="6652665" y="1188510"/>
                  <a:pt x="6426312" y="1180216"/>
                </a:cubicBezTo>
                <a:cubicBezTo>
                  <a:pt x="6199959" y="1171922"/>
                  <a:pt x="5978873" y="1194587"/>
                  <a:pt x="5748472" y="1180216"/>
                </a:cubicBezTo>
                <a:cubicBezTo>
                  <a:pt x="5518071" y="1165845"/>
                  <a:pt x="5308015" y="1153471"/>
                  <a:pt x="4894393" y="1180215"/>
                </a:cubicBezTo>
                <a:cubicBezTo>
                  <a:pt x="4480771" y="1206959"/>
                  <a:pt x="4632764" y="1186358"/>
                  <a:pt x="4392792" y="1180215"/>
                </a:cubicBezTo>
                <a:cubicBezTo>
                  <a:pt x="4152820" y="1174072"/>
                  <a:pt x="4040111" y="1160191"/>
                  <a:pt x="3803071" y="1180215"/>
                </a:cubicBezTo>
                <a:cubicBezTo>
                  <a:pt x="3566031" y="1200239"/>
                  <a:pt x="3203827" y="1200746"/>
                  <a:pt x="3037111" y="1180215"/>
                </a:cubicBezTo>
                <a:cubicBezTo>
                  <a:pt x="2870395" y="1159684"/>
                  <a:pt x="2604664" y="1190378"/>
                  <a:pt x="2271152" y="1180215"/>
                </a:cubicBezTo>
                <a:cubicBezTo>
                  <a:pt x="1937640" y="1170052"/>
                  <a:pt x="1825271" y="1184000"/>
                  <a:pt x="1593312" y="1180215"/>
                </a:cubicBezTo>
                <a:cubicBezTo>
                  <a:pt x="1361353" y="1176430"/>
                  <a:pt x="1363804" y="1185535"/>
                  <a:pt x="1179829" y="1180215"/>
                </a:cubicBezTo>
                <a:cubicBezTo>
                  <a:pt x="995854" y="1174895"/>
                  <a:pt x="884651" y="1196957"/>
                  <a:pt x="590108" y="1180215"/>
                </a:cubicBezTo>
                <a:cubicBezTo>
                  <a:pt x="270521" y="1249768"/>
                  <a:pt x="79655" y="922783"/>
                  <a:pt x="0" y="590107"/>
                </a:cubicBezTo>
                <a:lnTo>
                  <a:pt x="0" y="590108"/>
                </a:ln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,...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tấm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bìa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cứng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D034DBB-4295-9C19-E16E-7FE30DFE3765}"/>
              </a:ext>
            </a:extLst>
          </p:cNvPr>
          <p:cNvGrpSpPr/>
          <p:nvPr/>
        </p:nvGrpSpPr>
        <p:grpSpPr>
          <a:xfrm>
            <a:off x="3933468" y="2358773"/>
            <a:ext cx="6720832" cy="1093344"/>
            <a:chOff x="6308591" y="1081302"/>
            <a:chExt cx="6720832" cy="109334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2A4A1B9-0F30-B9F6-100A-440F6C2E596A}"/>
                </a:ext>
              </a:extLst>
            </p:cNvPr>
            <p:cNvSpPr/>
            <p:nvPr/>
          </p:nvSpPr>
          <p:spPr>
            <a:xfrm>
              <a:off x="6834680" y="1186018"/>
              <a:ext cx="6194743" cy="988628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Chú ý tạo sự độc đáo để nêu bật được những nét riêng của mình.</a:t>
              </a:r>
              <a:endPara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9AF4641-E5C2-C5F5-FE89-6762F974D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08591" y="1081302"/>
              <a:ext cx="1031631" cy="1031631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B255E14-5481-97E3-8DA1-3DE389C1DA62}"/>
              </a:ext>
            </a:extLst>
          </p:cNvPr>
          <p:cNvGrpSpPr/>
          <p:nvPr/>
        </p:nvGrpSpPr>
        <p:grpSpPr>
          <a:xfrm>
            <a:off x="3801818" y="3899095"/>
            <a:ext cx="7078515" cy="1053048"/>
            <a:chOff x="6359962" y="2327975"/>
            <a:chExt cx="7078515" cy="105304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6D3FCF7-9DDD-BCE9-A3AA-4CAF914DE047}"/>
                </a:ext>
              </a:extLst>
            </p:cNvPr>
            <p:cNvSpPr/>
            <p:nvPr/>
          </p:nvSpPr>
          <p:spPr>
            <a:xfrm>
              <a:off x="7006855" y="2404979"/>
              <a:ext cx="6431622" cy="976044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rtl="0">
                <a:spcBef>
                  <a:spcPts val="0"/>
                </a:spcBef>
                <a:spcAft>
                  <a:spcPts val="500"/>
                </a:spcAft>
              </a:pP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Nhớ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hoa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danh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riêng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nếu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).</a:t>
              </a:r>
              <a:endParaRPr lang="en-US" sz="3200" b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600744F-3E86-B814-C7EB-0B5678466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59962" y="2327975"/>
              <a:ext cx="1031631" cy="1031631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6564252-5AB7-4307-9BCE-E02D6BD764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038" y="2872759"/>
            <a:ext cx="2540564" cy="332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245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DBAEEA-8185-7550-F34A-919369EE5A3C}"/>
              </a:ext>
            </a:extLst>
          </p:cNvPr>
          <p:cNvSpPr/>
          <p:nvPr/>
        </p:nvSpPr>
        <p:spPr>
          <a:xfrm>
            <a:off x="184935" y="226030"/>
            <a:ext cx="11835830" cy="6364841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A9BC79-A101-1C02-DBC5-FBB734A798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111" y="585627"/>
            <a:ext cx="9700561" cy="564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3006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DBAEEA-8185-7550-F34A-919369EE5A3C}"/>
              </a:ext>
            </a:extLst>
          </p:cNvPr>
          <p:cNvSpPr/>
          <p:nvPr/>
        </p:nvSpPr>
        <p:spPr>
          <a:xfrm>
            <a:off x="184935" y="226030"/>
            <a:ext cx="11835830" cy="6364841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9E3621-5BD1-BCF9-066C-8764A07059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366" y="253378"/>
            <a:ext cx="7760881" cy="591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1515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EAB3B92-603F-48F7-86BA-E8958A4755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824764-6A05-4E49-AC32-66AFF4775D13}"/>
              </a:ext>
            </a:extLst>
          </p:cNvPr>
          <p:cNvSpPr txBox="1"/>
          <p:nvPr/>
        </p:nvSpPr>
        <p:spPr>
          <a:xfrm>
            <a:off x="2103123" y="2090057"/>
            <a:ext cx="88285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Về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nhà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chia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sẻ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tấm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bìa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xin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góp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ý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từ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người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thân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5287CD-C8DC-43FD-926C-633E126B5336}"/>
              </a:ext>
            </a:extLst>
          </p:cNvPr>
          <p:cNvSpPr txBox="1"/>
          <p:nvPr/>
        </p:nvSpPr>
        <p:spPr>
          <a:xfrm>
            <a:off x="2144220" y="3436520"/>
            <a:ext cx="5590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GV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ghi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đây</a:t>
            </a:r>
            <a:endParaRPr lang="en-US" sz="4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05644D-2E55-4896-8872-96A116C2E71D}"/>
              </a:ext>
            </a:extLst>
          </p:cNvPr>
          <p:cNvSpPr txBox="1"/>
          <p:nvPr/>
        </p:nvSpPr>
        <p:spPr>
          <a:xfrm>
            <a:off x="2144220" y="4542115"/>
            <a:ext cx="5590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GV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ghi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đây</a:t>
            </a:r>
            <a:endParaRPr lang="en-US" sz="40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5EC31F-B395-423B-AD0F-FBFD00BAD6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093" y="2176364"/>
            <a:ext cx="535272" cy="5352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B4E60C3-DA69-4AF3-BC5D-4001F88AEE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190" y="3522827"/>
            <a:ext cx="535272" cy="5352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50FD68-4E3A-44B1-AC7E-6FDF97781F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190" y="4628422"/>
            <a:ext cx="535272" cy="5352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3CE4F3-CF6C-FC3C-AFCF-68BE084044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2812" y="132130"/>
            <a:ext cx="5224725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7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645024F-045E-1DD8-55B1-E3BFA1F977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8000" contrast="6000"/>
          </a:blip>
          <a:srcRect l="8046" t="3114" r="3908" b="3931"/>
          <a:stretch/>
        </p:blipFill>
        <p:spPr>
          <a:xfrm>
            <a:off x="-126122" y="-126122"/>
            <a:ext cx="12318124" cy="6984124"/>
          </a:xfrm>
          <a:prstGeom prst="rect">
            <a:avLst/>
          </a:prstGeom>
        </p:spPr>
      </p:pic>
      <p:sp>
        <p:nvSpPr>
          <p:cNvPr id="273" name="Cloud 272">
            <a:extLst>
              <a:ext uri="{FF2B5EF4-FFF2-40B4-BE49-F238E27FC236}">
                <a16:creationId xmlns:a16="http://schemas.microsoft.com/office/drawing/2014/main" id="{77333F53-79C3-CBEE-D8BF-EA457D800367}"/>
              </a:ext>
            </a:extLst>
          </p:cNvPr>
          <p:cNvSpPr/>
          <p:nvPr/>
        </p:nvSpPr>
        <p:spPr>
          <a:xfrm>
            <a:off x="244303" y="752475"/>
            <a:ext cx="9690272" cy="5781464"/>
          </a:xfrm>
          <a:custGeom>
            <a:avLst/>
            <a:gdLst>
              <a:gd name="connsiteX0" fmla="*/ 874816 w 9690272"/>
              <a:gd name="connsiteY0" fmla="*/ 1923139 h 5781464"/>
              <a:gd name="connsiteX1" fmla="*/ 1261305 w 9690272"/>
              <a:gd name="connsiteY1" fmla="*/ 924365 h 5781464"/>
              <a:gd name="connsiteX2" fmla="*/ 3141487 w 9690272"/>
              <a:gd name="connsiteY2" fmla="*/ 696184 h 5781464"/>
              <a:gd name="connsiteX3" fmla="*/ 5037146 w 9690272"/>
              <a:gd name="connsiteY3" fmla="*/ 459305 h 5781464"/>
              <a:gd name="connsiteX4" fmla="*/ 5775805 w 9690272"/>
              <a:gd name="connsiteY4" fmla="*/ 26766 h 5781464"/>
              <a:gd name="connsiteX5" fmla="*/ 6691895 w 9690272"/>
              <a:gd name="connsiteY5" fmla="*/ 332032 h 5781464"/>
              <a:gd name="connsiteX6" fmla="*/ 7954771 w 9690272"/>
              <a:gd name="connsiteY6" fmla="*/ 92342 h 5781464"/>
              <a:gd name="connsiteX7" fmla="*/ 8595181 w 9690272"/>
              <a:gd name="connsiteY7" fmla="*/ 746237 h 5781464"/>
              <a:gd name="connsiteX8" fmla="*/ 9417060 w 9690272"/>
              <a:gd name="connsiteY8" fmla="*/ 1380859 h 5781464"/>
              <a:gd name="connsiteX9" fmla="*/ 9380273 w 9690272"/>
              <a:gd name="connsiteY9" fmla="*/ 2069014 h 5781464"/>
              <a:gd name="connsiteX10" fmla="*/ 9648998 w 9690272"/>
              <a:gd name="connsiteY10" fmla="*/ 3121187 h 5781464"/>
              <a:gd name="connsiteX11" fmla="*/ 8390160 w 9690272"/>
              <a:gd name="connsiteY11" fmla="*/ 4042206 h 5781464"/>
              <a:gd name="connsiteX12" fmla="*/ 7939517 w 9690272"/>
              <a:gd name="connsiteY12" fmla="*/ 4831403 h 5781464"/>
              <a:gd name="connsiteX13" fmla="*/ 6405224 w 9690272"/>
              <a:gd name="connsiteY13" fmla="*/ 4926958 h 5781464"/>
              <a:gd name="connsiteX14" fmla="*/ 5308788 w 9690272"/>
              <a:gd name="connsiteY14" fmla="*/ 5768883 h 5781464"/>
              <a:gd name="connsiteX15" fmla="*/ 3696659 w 9690272"/>
              <a:gd name="connsiteY15" fmla="*/ 5254976 h 5781464"/>
              <a:gd name="connsiteX16" fmla="*/ 1301905 w 9690272"/>
              <a:gd name="connsiteY16" fmla="*/ 4747224 h 5781464"/>
              <a:gd name="connsiteX17" fmla="*/ 248986 w 9690272"/>
              <a:gd name="connsiteY17" fmla="*/ 4182193 h 5781464"/>
              <a:gd name="connsiteX18" fmla="*/ 473970 w 9690272"/>
              <a:gd name="connsiteY18" fmla="*/ 3419495 h 5781464"/>
              <a:gd name="connsiteX19" fmla="*/ -1122 w 9690272"/>
              <a:gd name="connsiteY19" fmla="*/ 2636989 h 5781464"/>
              <a:gd name="connsiteX20" fmla="*/ 866516 w 9690272"/>
              <a:gd name="connsiteY20" fmla="*/ 1941474 h 5781464"/>
              <a:gd name="connsiteX21" fmla="*/ 874816 w 9690272"/>
              <a:gd name="connsiteY21" fmla="*/ 1923139 h 5781464"/>
              <a:gd name="connsiteX0" fmla="*/ 1052695 w 9690272"/>
              <a:gd name="connsiteY0" fmla="*/ 3503272 h 5781464"/>
              <a:gd name="connsiteX1" fmla="*/ 484513 w 9690272"/>
              <a:gd name="connsiteY1" fmla="*/ 3396610 h 5781464"/>
              <a:gd name="connsiteX2" fmla="*/ 1554032 w 9690272"/>
              <a:gd name="connsiteY2" fmla="*/ 4670539 h 5781464"/>
              <a:gd name="connsiteX3" fmla="*/ 1305494 w 9690272"/>
              <a:gd name="connsiteY3" fmla="*/ 4721528 h 5781464"/>
              <a:gd name="connsiteX4" fmla="*/ 3696210 w 9690272"/>
              <a:gd name="connsiteY4" fmla="*/ 5231421 h 5781464"/>
              <a:gd name="connsiteX5" fmla="*/ 3546370 w 9690272"/>
              <a:gd name="connsiteY5" fmla="*/ 4998557 h 5781464"/>
              <a:gd name="connsiteX6" fmla="*/ 6466237 w 9690272"/>
              <a:gd name="connsiteY6" fmla="*/ 4650732 h 5781464"/>
              <a:gd name="connsiteX7" fmla="*/ 6406346 w 9690272"/>
              <a:gd name="connsiteY7" fmla="*/ 4906214 h 5781464"/>
              <a:gd name="connsiteX8" fmla="*/ 7655539 w 9690272"/>
              <a:gd name="connsiteY8" fmla="*/ 3071938 h 5781464"/>
              <a:gd name="connsiteX9" fmla="*/ 8384777 w 9690272"/>
              <a:gd name="connsiteY9" fmla="*/ 4026950 h 5781464"/>
              <a:gd name="connsiteX10" fmla="*/ 9375786 w 9690272"/>
              <a:gd name="connsiteY10" fmla="*/ 2054828 h 5781464"/>
              <a:gd name="connsiteX11" fmla="*/ 9050983 w 9690272"/>
              <a:gd name="connsiteY11" fmla="*/ 2412958 h 5781464"/>
              <a:gd name="connsiteX12" fmla="*/ 8596527 w 9690272"/>
              <a:gd name="connsiteY12" fmla="*/ 726162 h 5781464"/>
              <a:gd name="connsiteX13" fmla="*/ 8613575 w 9690272"/>
              <a:gd name="connsiteY13" fmla="*/ 895323 h 5781464"/>
              <a:gd name="connsiteX14" fmla="*/ 6522540 w 9690272"/>
              <a:gd name="connsiteY14" fmla="*/ 528896 h 5781464"/>
              <a:gd name="connsiteX15" fmla="*/ 6688979 w 9690272"/>
              <a:gd name="connsiteY15" fmla="*/ 313162 h 5781464"/>
              <a:gd name="connsiteX16" fmla="*/ 4966488 w 9690272"/>
              <a:gd name="connsiteY16" fmla="*/ 631678 h 5781464"/>
              <a:gd name="connsiteX17" fmla="*/ 5047016 w 9690272"/>
              <a:gd name="connsiteY17" fmla="*/ 445654 h 5781464"/>
              <a:gd name="connsiteX18" fmla="*/ 3140365 w 9690272"/>
              <a:gd name="connsiteY18" fmla="*/ 694846 h 5781464"/>
              <a:gd name="connsiteX19" fmla="*/ 3431971 w 9690272"/>
              <a:gd name="connsiteY19" fmla="*/ 875249 h 5781464"/>
              <a:gd name="connsiteX20" fmla="*/ 925735 w 9690272"/>
              <a:gd name="connsiteY20" fmla="*/ 2113044 h 5781464"/>
              <a:gd name="connsiteX21" fmla="*/ 874816 w 9690272"/>
              <a:gd name="connsiteY21" fmla="*/ 1923139 h 578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690272" h="5781464" fill="none" extrusionOk="0">
                <a:moveTo>
                  <a:pt x="874816" y="1923139"/>
                </a:moveTo>
                <a:cubicBezTo>
                  <a:pt x="781488" y="1482828"/>
                  <a:pt x="923541" y="1216189"/>
                  <a:pt x="1261305" y="924365"/>
                </a:cubicBezTo>
                <a:cubicBezTo>
                  <a:pt x="1720534" y="472743"/>
                  <a:pt x="2497147" y="439494"/>
                  <a:pt x="3141487" y="696184"/>
                </a:cubicBezTo>
                <a:cubicBezTo>
                  <a:pt x="3408114" y="189656"/>
                  <a:pt x="4532715" y="141837"/>
                  <a:pt x="5037146" y="459305"/>
                </a:cubicBezTo>
                <a:cubicBezTo>
                  <a:pt x="5248990" y="244755"/>
                  <a:pt x="5478378" y="71021"/>
                  <a:pt x="5775805" y="26766"/>
                </a:cubicBezTo>
                <a:cubicBezTo>
                  <a:pt x="6127456" y="19998"/>
                  <a:pt x="6529154" y="149159"/>
                  <a:pt x="6691895" y="332032"/>
                </a:cubicBezTo>
                <a:cubicBezTo>
                  <a:pt x="6996549" y="-52283"/>
                  <a:pt x="7464061" y="5833"/>
                  <a:pt x="7954771" y="92342"/>
                </a:cubicBezTo>
                <a:cubicBezTo>
                  <a:pt x="8314103" y="226762"/>
                  <a:pt x="8526397" y="446655"/>
                  <a:pt x="8595181" y="746237"/>
                </a:cubicBezTo>
                <a:cubicBezTo>
                  <a:pt x="8956312" y="827815"/>
                  <a:pt x="9325657" y="1049942"/>
                  <a:pt x="9417060" y="1380859"/>
                </a:cubicBezTo>
                <a:cubicBezTo>
                  <a:pt x="9512142" y="1617888"/>
                  <a:pt x="9481573" y="1846008"/>
                  <a:pt x="9380273" y="2069014"/>
                </a:cubicBezTo>
                <a:cubicBezTo>
                  <a:pt x="9645235" y="2387730"/>
                  <a:pt x="9704744" y="2804118"/>
                  <a:pt x="9648998" y="3121187"/>
                </a:cubicBezTo>
                <a:cubicBezTo>
                  <a:pt x="9484145" y="3592740"/>
                  <a:pt x="9043884" y="3908605"/>
                  <a:pt x="8390160" y="4042206"/>
                </a:cubicBezTo>
                <a:cubicBezTo>
                  <a:pt x="8339971" y="4366052"/>
                  <a:pt x="8213038" y="4601964"/>
                  <a:pt x="7939517" y="4831403"/>
                </a:cubicBezTo>
                <a:cubicBezTo>
                  <a:pt x="7528965" y="5244346"/>
                  <a:pt x="6874810" y="5148339"/>
                  <a:pt x="6405224" y="4926958"/>
                </a:cubicBezTo>
                <a:cubicBezTo>
                  <a:pt x="6178079" y="5263794"/>
                  <a:pt x="5865014" y="5653988"/>
                  <a:pt x="5308788" y="5768883"/>
                </a:cubicBezTo>
                <a:cubicBezTo>
                  <a:pt x="4588092" y="5834860"/>
                  <a:pt x="3920015" y="5726305"/>
                  <a:pt x="3696659" y="5254976"/>
                </a:cubicBezTo>
                <a:cubicBezTo>
                  <a:pt x="2863044" y="5791669"/>
                  <a:pt x="1855095" y="5406035"/>
                  <a:pt x="1301905" y="4747224"/>
                </a:cubicBezTo>
                <a:cubicBezTo>
                  <a:pt x="815079" y="4794270"/>
                  <a:pt x="451605" y="4557381"/>
                  <a:pt x="248986" y="4182193"/>
                </a:cubicBezTo>
                <a:cubicBezTo>
                  <a:pt x="96651" y="3944946"/>
                  <a:pt x="295910" y="3588178"/>
                  <a:pt x="473970" y="3419495"/>
                </a:cubicBezTo>
                <a:cubicBezTo>
                  <a:pt x="80059" y="3242844"/>
                  <a:pt x="-64741" y="2991465"/>
                  <a:pt x="-1122" y="2636989"/>
                </a:cubicBezTo>
                <a:cubicBezTo>
                  <a:pt x="104143" y="2358944"/>
                  <a:pt x="492695" y="2038215"/>
                  <a:pt x="866516" y="1941474"/>
                </a:cubicBezTo>
                <a:cubicBezTo>
                  <a:pt x="867977" y="1934385"/>
                  <a:pt x="873536" y="1928971"/>
                  <a:pt x="874816" y="1923139"/>
                </a:cubicBezTo>
                <a:close/>
              </a:path>
              <a:path w="9690272" h="5781464" fill="none" extrusionOk="0">
                <a:moveTo>
                  <a:pt x="1052695" y="3503272"/>
                </a:moveTo>
                <a:cubicBezTo>
                  <a:pt x="868342" y="3506865"/>
                  <a:pt x="661180" y="3492634"/>
                  <a:pt x="484513" y="3396610"/>
                </a:cubicBezTo>
                <a:moveTo>
                  <a:pt x="1554032" y="4670539"/>
                </a:moveTo>
                <a:cubicBezTo>
                  <a:pt x="1473660" y="4687828"/>
                  <a:pt x="1391155" y="4719414"/>
                  <a:pt x="1305494" y="4721528"/>
                </a:cubicBezTo>
                <a:moveTo>
                  <a:pt x="3696210" y="5231421"/>
                </a:moveTo>
                <a:cubicBezTo>
                  <a:pt x="3646146" y="5160659"/>
                  <a:pt x="3584011" y="5062873"/>
                  <a:pt x="3546370" y="4998557"/>
                </a:cubicBezTo>
                <a:moveTo>
                  <a:pt x="6466237" y="4650732"/>
                </a:moveTo>
                <a:cubicBezTo>
                  <a:pt x="6464071" y="4728765"/>
                  <a:pt x="6439041" y="4812275"/>
                  <a:pt x="6406346" y="4906214"/>
                </a:cubicBezTo>
                <a:moveTo>
                  <a:pt x="7655539" y="3071938"/>
                </a:moveTo>
                <a:cubicBezTo>
                  <a:pt x="8090916" y="3281219"/>
                  <a:pt x="8399013" y="3680096"/>
                  <a:pt x="8384777" y="4026950"/>
                </a:cubicBezTo>
                <a:moveTo>
                  <a:pt x="9375786" y="2054828"/>
                </a:moveTo>
                <a:cubicBezTo>
                  <a:pt x="9309683" y="2198825"/>
                  <a:pt x="9220950" y="2289109"/>
                  <a:pt x="9050983" y="2412958"/>
                </a:cubicBezTo>
                <a:moveTo>
                  <a:pt x="8596527" y="726162"/>
                </a:moveTo>
                <a:cubicBezTo>
                  <a:pt x="8607584" y="782768"/>
                  <a:pt x="8621620" y="829375"/>
                  <a:pt x="8613575" y="895323"/>
                </a:cubicBezTo>
                <a:moveTo>
                  <a:pt x="6522540" y="528896"/>
                </a:moveTo>
                <a:cubicBezTo>
                  <a:pt x="6554048" y="457880"/>
                  <a:pt x="6635097" y="390592"/>
                  <a:pt x="6688979" y="313162"/>
                </a:cubicBezTo>
                <a:moveTo>
                  <a:pt x="4966488" y="631678"/>
                </a:moveTo>
                <a:cubicBezTo>
                  <a:pt x="4985717" y="569807"/>
                  <a:pt x="5009557" y="494885"/>
                  <a:pt x="5047016" y="445654"/>
                </a:cubicBezTo>
                <a:moveTo>
                  <a:pt x="3140365" y="694846"/>
                </a:moveTo>
                <a:cubicBezTo>
                  <a:pt x="3251480" y="730646"/>
                  <a:pt x="3347596" y="817428"/>
                  <a:pt x="3431971" y="875249"/>
                </a:cubicBezTo>
                <a:moveTo>
                  <a:pt x="925735" y="2113044"/>
                </a:moveTo>
                <a:cubicBezTo>
                  <a:pt x="897472" y="2046312"/>
                  <a:pt x="889898" y="1993393"/>
                  <a:pt x="874816" y="1923139"/>
                </a:cubicBezTo>
              </a:path>
              <a:path w="9690272" h="5781464" stroke="0" extrusionOk="0">
                <a:moveTo>
                  <a:pt x="874816" y="1923139"/>
                </a:moveTo>
                <a:cubicBezTo>
                  <a:pt x="805559" y="1517709"/>
                  <a:pt x="945144" y="1184144"/>
                  <a:pt x="1261305" y="924365"/>
                </a:cubicBezTo>
                <a:cubicBezTo>
                  <a:pt x="1752037" y="516076"/>
                  <a:pt x="2589722" y="359974"/>
                  <a:pt x="3141487" y="696184"/>
                </a:cubicBezTo>
                <a:cubicBezTo>
                  <a:pt x="3619026" y="26613"/>
                  <a:pt x="4408503" y="82872"/>
                  <a:pt x="5037146" y="459305"/>
                </a:cubicBezTo>
                <a:cubicBezTo>
                  <a:pt x="5169379" y="250424"/>
                  <a:pt x="5474344" y="55111"/>
                  <a:pt x="5775805" y="26766"/>
                </a:cubicBezTo>
                <a:cubicBezTo>
                  <a:pt x="6121085" y="-31527"/>
                  <a:pt x="6472732" y="96698"/>
                  <a:pt x="6691895" y="332032"/>
                </a:cubicBezTo>
                <a:cubicBezTo>
                  <a:pt x="6986349" y="20687"/>
                  <a:pt x="7469115" y="-82815"/>
                  <a:pt x="7954771" y="92342"/>
                </a:cubicBezTo>
                <a:cubicBezTo>
                  <a:pt x="8240428" y="258483"/>
                  <a:pt x="8492133" y="473580"/>
                  <a:pt x="8595181" y="746237"/>
                </a:cubicBezTo>
                <a:cubicBezTo>
                  <a:pt x="8972824" y="860686"/>
                  <a:pt x="9288484" y="1051374"/>
                  <a:pt x="9417060" y="1380859"/>
                </a:cubicBezTo>
                <a:cubicBezTo>
                  <a:pt x="9469305" y="1583861"/>
                  <a:pt x="9451670" y="1821195"/>
                  <a:pt x="9380273" y="2069014"/>
                </a:cubicBezTo>
                <a:cubicBezTo>
                  <a:pt x="9749878" y="2384629"/>
                  <a:pt x="9740278" y="2827695"/>
                  <a:pt x="9648998" y="3121187"/>
                </a:cubicBezTo>
                <a:cubicBezTo>
                  <a:pt x="9467141" y="3561936"/>
                  <a:pt x="8918086" y="3945447"/>
                  <a:pt x="8390160" y="4042206"/>
                </a:cubicBezTo>
                <a:cubicBezTo>
                  <a:pt x="8460246" y="4310176"/>
                  <a:pt x="8241998" y="4644634"/>
                  <a:pt x="7939517" y="4831403"/>
                </a:cubicBezTo>
                <a:cubicBezTo>
                  <a:pt x="7537560" y="5154811"/>
                  <a:pt x="7010543" y="5148358"/>
                  <a:pt x="6405224" y="4926958"/>
                </a:cubicBezTo>
                <a:cubicBezTo>
                  <a:pt x="6303934" y="5288849"/>
                  <a:pt x="5780186" y="5679313"/>
                  <a:pt x="5308788" y="5768883"/>
                </a:cubicBezTo>
                <a:cubicBezTo>
                  <a:pt x="4575761" y="5814773"/>
                  <a:pt x="4084268" y="5582064"/>
                  <a:pt x="3696659" y="5254976"/>
                </a:cubicBezTo>
                <a:cubicBezTo>
                  <a:pt x="2788515" y="5646324"/>
                  <a:pt x="1863830" y="5338335"/>
                  <a:pt x="1301905" y="4747224"/>
                </a:cubicBezTo>
                <a:cubicBezTo>
                  <a:pt x="753021" y="4778593"/>
                  <a:pt x="373224" y="4556979"/>
                  <a:pt x="248986" y="4182193"/>
                </a:cubicBezTo>
                <a:cubicBezTo>
                  <a:pt x="213496" y="3884745"/>
                  <a:pt x="200739" y="3622070"/>
                  <a:pt x="473970" y="3419495"/>
                </a:cubicBezTo>
                <a:cubicBezTo>
                  <a:pt x="139238" y="3214046"/>
                  <a:pt x="14796" y="2913712"/>
                  <a:pt x="-1122" y="2636989"/>
                </a:cubicBezTo>
                <a:cubicBezTo>
                  <a:pt x="-51464" y="2268046"/>
                  <a:pt x="435792" y="1959725"/>
                  <a:pt x="866516" y="1941474"/>
                </a:cubicBezTo>
                <a:cubicBezTo>
                  <a:pt x="870254" y="1934665"/>
                  <a:pt x="872496" y="1929148"/>
                  <a:pt x="874816" y="1923139"/>
                </a:cubicBezTo>
                <a:close/>
              </a:path>
              <a:path w="9690272" h="5781464" fill="none" stroke="0" extrusionOk="0">
                <a:moveTo>
                  <a:pt x="1052695" y="3503272"/>
                </a:moveTo>
                <a:cubicBezTo>
                  <a:pt x="865763" y="3549307"/>
                  <a:pt x="677502" y="3450881"/>
                  <a:pt x="484513" y="3396610"/>
                </a:cubicBezTo>
                <a:moveTo>
                  <a:pt x="1554032" y="4670539"/>
                </a:moveTo>
                <a:cubicBezTo>
                  <a:pt x="1470475" y="4707408"/>
                  <a:pt x="1384054" y="4697214"/>
                  <a:pt x="1305494" y="4721528"/>
                </a:cubicBezTo>
                <a:moveTo>
                  <a:pt x="3696210" y="5231421"/>
                </a:moveTo>
                <a:cubicBezTo>
                  <a:pt x="3636158" y="5148352"/>
                  <a:pt x="3591001" y="5078950"/>
                  <a:pt x="3546370" y="4998557"/>
                </a:cubicBezTo>
                <a:moveTo>
                  <a:pt x="6466237" y="4650732"/>
                </a:moveTo>
                <a:cubicBezTo>
                  <a:pt x="6454348" y="4733711"/>
                  <a:pt x="6434741" y="4821872"/>
                  <a:pt x="6406346" y="4906214"/>
                </a:cubicBezTo>
                <a:moveTo>
                  <a:pt x="7655539" y="3071938"/>
                </a:moveTo>
                <a:cubicBezTo>
                  <a:pt x="8073954" y="3328949"/>
                  <a:pt x="8380706" y="3616601"/>
                  <a:pt x="8384777" y="4026950"/>
                </a:cubicBezTo>
                <a:moveTo>
                  <a:pt x="9375786" y="2054828"/>
                </a:moveTo>
                <a:cubicBezTo>
                  <a:pt x="9299349" y="2227695"/>
                  <a:pt x="9212933" y="2313589"/>
                  <a:pt x="9050983" y="2412958"/>
                </a:cubicBezTo>
                <a:moveTo>
                  <a:pt x="8596527" y="726162"/>
                </a:moveTo>
                <a:cubicBezTo>
                  <a:pt x="8602744" y="784956"/>
                  <a:pt x="8621790" y="835525"/>
                  <a:pt x="8613575" y="895323"/>
                </a:cubicBezTo>
                <a:moveTo>
                  <a:pt x="6522540" y="528896"/>
                </a:moveTo>
                <a:cubicBezTo>
                  <a:pt x="6577339" y="437597"/>
                  <a:pt x="6614840" y="386004"/>
                  <a:pt x="6688979" y="313162"/>
                </a:cubicBezTo>
                <a:moveTo>
                  <a:pt x="4966488" y="631678"/>
                </a:moveTo>
                <a:cubicBezTo>
                  <a:pt x="4974986" y="564756"/>
                  <a:pt x="5012446" y="506612"/>
                  <a:pt x="5047016" y="445654"/>
                </a:cubicBezTo>
                <a:moveTo>
                  <a:pt x="3140365" y="694846"/>
                </a:moveTo>
                <a:cubicBezTo>
                  <a:pt x="3245883" y="738605"/>
                  <a:pt x="3346913" y="819225"/>
                  <a:pt x="3431971" y="875249"/>
                </a:cubicBezTo>
                <a:moveTo>
                  <a:pt x="925735" y="2113044"/>
                </a:moveTo>
                <a:cubicBezTo>
                  <a:pt x="905744" y="2048605"/>
                  <a:pt x="881939" y="1996438"/>
                  <a:pt x="874816" y="1923139"/>
                </a:cubicBezTo>
              </a:path>
            </a:pathLst>
          </a:custGeom>
          <a:solidFill>
            <a:schemeClr val="bg1">
              <a:alpha val="87000"/>
            </a:schemeClr>
          </a:solidFill>
          <a:ln w="28575">
            <a:solidFill>
              <a:srgbClr val="FFC9DB"/>
            </a:solidFill>
            <a:extLst>
              <a:ext uri="{C807C97D-BFC1-408E-A445-0C87EB9F89A2}">
                <ask:lineSketchStyleProps xmlns:ask="http://schemas.microsoft.com/office/drawing/2018/sketchyshapes" sd="182082326">
                  <a:prstGeom prst="clou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270" name="Picture 269">
            <a:extLst>
              <a:ext uri="{FF2B5EF4-FFF2-40B4-BE49-F238E27FC236}">
                <a16:creationId xmlns:a16="http://schemas.microsoft.com/office/drawing/2014/main" id="{AA77AD73-BC56-C0FA-96D2-48A1EC424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6035" flipH="1">
            <a:off x="5808827" y="53053"/>
            <a:ext cx="6193619" cy="633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69E358-B958-D8D6-3A36-8842A08B80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4129" y="2137676"/>
            <a:ext cx="6511092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644955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ú Thỏ Con - Nhạc Thiếu Nhi">
            <a:hlinkClick r:id="" action="ppaction://media"/>
            <a:extLst>
              <a:ext uri="{FF2B5EF4-FFF2-40B4-BE49-F238E27FC236}">
                <a16:creationId xmlns:a16="http://schemas.microsoft.com/office/drawing/2014/main" id="{165B3A4B-0A40-4D35-9BAA-4AC9FBF6C8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2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6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645024F-045E-1DD8-55B1-E3BFA1F977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8000" contrast="6000"/>
          </a:blip>
          <a:srcRect l="8046" t="3114" r="3908" b="3931"/>
          <a:stretch/>
        </p:blipFill>
        <p:spPr>
          <a:xfrm>
            <a:off x="-126122" y="-126122"/>
            <a:ext cx="12318124" cy="6984124"/>
          </a:xfrm>
          <a:prstGeom prst="rect">
            <a:avLst/>
          </a:prstGeom>
        </p:spPr>
      </p:pic>
      <p:sp>
        <p:nvSpPr>
          <p:cNvPr id="273" name="Cloud 272">
            <a:extLst>
              <a:ext uri="{FF2B5EF4-FFF2-40B4-BE49-F238E27FC236}">
                <a16:creationId xmlns:a16="http://schemas.microsoft.com/office/drawing/2014/main" id="{77333F53-79C3-CBEE-D8BF-EA457D800367}"/>
              </a:ext>
            </a:extLst>
          </p:cNvPr>
          <p:cNvSpPr/>
          <p:nvPr/>
        </p:nvSpPr>
        <p:spPr>
          <a:xfrm>
            <a:off x="244303" y="324064"/>
            <a:ext cx="9690272" cy="6209875"/>
          </a:xfrm>
          <a:custGeom>
            <a:avLst/>
            <a:gdLst>
              <a:gd name="connsiteX0" fmla="*/ 874816 w 9690272"/>
              <a:gd name="connsiteY0" fmla="*/ 2065645 h 6209875"/>
              <a:gd name="connsiteX1" fmla="*/ 1261305 w 9690272"/>
              <a:gd name="connsiteY1" fmla="*/ 992861 h 6209875"/>
              <a:gd name="connsiteX2" fmla="*/ 3141487 w 9690272"/>
              <a:gd name="connsiteY2" fmla="*/ 747772 h 6209875"/>
              <a:gd name="connsiteX3" fmla="*/ 5037146 w 9690272"/>
              <a:gd name="connsiteY3" fmla="*/ 493340 h 6209875"/>
              <a:gd name="connsiteX4" fmla="*/ 5775805 w 9690272"/>
              <a:gd name="connsiteY4" fmla="*/ 28749 h 6209875"/>
              <a:gd name="connsiteX5" fmla="*/ 6691895 w 9690272"/>
              <a:gd name="connsiteY5" fmla="*/ 356636 h 6209875"/>
              <a:gd name="connsiteX6" fmla="*/ 7954771 w 9690272"/>
              <a:gd name="connsiteY6" fmla="*/ 99185 h 6209875"/>
              <a:gd name="connsiteX7" fmla="*/ 8595181 w 9690272"/>
              <a:gd name="connsiteY7" fmla="*/ 801533 h 6209875"/>
              <a:gd name="connsiteX8" fmla="*/ 9417060 w 9690272"/>
              <a:gd name="connsiteY8" fmla="*/ 1483182 h 6209875"/>
              <a:gd name="connsiteX9" fmla="*/ 9380273 w 9690272"/>
              <a:gd name="connsiteY9" fmla="*/ 2222330 h 6209875"/>
              <a:gd name="connsiteX10" fmla="*/ 9648998 w 9690272"/>
              <a:gd name="connsiteY10" fmla="*/ 3352470 h 6209875"/>
              <a:gd name="connsiteX11" fmla="*/ 8390160 w 9690272"/>
              <a:gd name="connsiteY11" fmla="*/ 4341737 h 6209875"/>
              <a:gd name="connsiteX12" fmla="*/ 7939517 w 9690272"/>
              <a:gd name="connsiteY12" fmla="*/ 5189414 h 6209875"/>
              <a:gd name="connsiteX13" fmla="*/ 6405224 w 9690272"/>
              <a:gd name="connsiteY13" fmla="*/ 5292049 h 6209875"/>
              <a:gd name="connsiteX14" fmla="*/ 5308788 w 9690272"/>
              <a:gd name="connsiteY14" fmla="*/ 6196362 h 6209875"/>
              <a:gd name="connsiteX15" fmla="*/ 3696659 w 9690272"/>
              <a:gd name="connsiteY15" fmla="*/ 5644373 h 6209875"/>
              <a:gd name="connsiteX16" fmla="*/ 1301905 w 9690272"/>
              <a:gd name="connsiteY16" fmla="*/ 5098997 h 6209875"/>
              <a:gd name="connsiteX17" fmla="*/ 248986 w 9690272"/>
              <a:gd name="connsiteY17" fmla="*/ 4492097 h 6209875"/>
              <a:gd name="connsiteX18" fmla="*/ 473970 w 9690272"/>
              <a:gd name="connsiteY18" fmla="*/ 3672882 h 6209875"/>
              <a:gd name="connsiteX19" fmla="*/ -1122 w 9690272"/>
              <a:gd name="connsiteY19" fmla="*/ 2832392 h 6209875"/>
              <a:gd name="connsiteX20" fmla="*/ 866516 w 9690272"/>
              <a:gd name="connsiteY20" fmla="*/ 2085339 h 6209875"/>
              <a:gd name="connsiteX21" fmla="*/ 874816 w 9690272"/>
              <a:gd name="connsiteY21" fmla="*/ 2065645 h 6209875"/>
              <a:gd name="connsiteX0" fmla="*/ 1052695 w 9690272"/>
              <a:gd name="connsiteY0" fmla="*/ 3762868 h 6209875"/>
              <a:gd name="connsiteX1" fmla="*/ 484513 w 9690272"/>
              <a:gd name="connsiteY1" fmla="*/ 3648301 h 6209875"/>
              <a:gd name="connsiteX2" fmla="*/ 1554032 w 9690272"/>
              <a:gd name="connsiteY2" fmla="*/ 5016630 h 6209875"/>
              <a:gd name="connsiteX3" fmla="*/ 1305494 w 9690272"/>
              <a:gd name="connsiteY3" fmla="*/ 5071397 h 6209875"/>
              <a:gd name="connsiteX4" fmla="*/ 3696210 w 9690272"/>
              <a:gd name="connsiteY4" fmla="*/ 5619074 h 6209875"/>
              <a:gd name="connsiteX5" fmla="*/ 3546370 w 9690272"/>
              <a:gd name="connsiteY5" fmla="*/ 5368954 h 6209875"/>
              <a:gd name="connsiteX6" fmla="*/ 6466237 w 9690272"/>
              <a:gd name="connsiteY6" fmla="*/ 4995355 h 6209875"/>
              <a:gd name="connsiteX7" fmla="*/ 6406346 w 9690272"/>
              <a:gd name="connsiteY7" fmla="*/ 5269768 h 6209875"/>
              <a:gd name="connsiteX8" fmla="*/ 7655539 w 9690272"/>
              <a:gd name="connsiteY8" fmla="*/ 3299571 h 6209875"/>
              <a:gd name="connsiteX9" fmla="*/ 8384777 w 9690272"/>
              <a:gd name="connsiteY9" fmla="*/ 4325350 h 6209875"/>
              <a:gd name="connsiteX10" fmla="*/ 9375786 w 9690272"/>
              <a:gd name="connsiteY10" fmla="*/ 2207093 h 6209875"/>
              <a:gd name="connsiteX11" fmla="*/ 9050983 w 9690272"/>
              <a:gd name="connsiteY11" fmla="*/ 2591760 h 6209875"/>
              <a:gd name="connsiteX12" fmla="*/ 8596527 w 9690272"/>
              <a:gd name="connsiteY12" fmla="*/ 779971 h 6209875"/>
              <a:gd name="connsiteX13" fmla="*/ 8613575 w 9690272"/>
              <a:gd name="connsiteY13" fmla="*/ 961668 h 6209875"/>
              <a:gd name="connsiteX14" fmla="*/ 6522540 w 9690272"/>
              <a:gd name="connsiteY14" fmla="*/ 568088 h 6209875"/>
              <a:gd name="connsiteX15" fmla="*/ 6688979 w 9690272"/>
              <a:gd name="connsiteY15" fmla="*/ 336368 h 6209875"/>
              <a:gd name="connsiteX16" fmla="*/ 4966488 w 9690272"/>
              <a:gd name="connsiteY16" fmla="*/ 678486 h 6209875"/>
              <a:gd name="connsiteX17" fmla="*/ 5047016 w 9690272"/>
              <a:gd name="connsiteY17" fmla="*/ 478677 h 6209875"/>
              <a:gd name="connsiteX18" fmla="*/ 3140365 w 9690272"/>
              <a:gd name="connsiteY18" fmla="*/ 746334 h 6209875"/>
              <a:gd name="connsiteX19" fmla="*/ 3431971 w 9690272"/>
              <a:gd name="connsiteY19" fmla="*/ 940106 h 6209875"/>
              <a:gd name="connsiteX20" fmla="*/ 925735 w 9690272"/>
              <a:gd name="connsiteY20" fmla="*/ 2269623 h 6209875"/>
              <a:gd name="connsiteX21" fmla="*/ 874816 w 9690272"/>
              <a:gd name="connsiteY21" fmla="*/ 2065645 h 620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690272" h="6209875" fill="none" extrusionOk="0">
                <a:moveTo>
                  <a:pt x="874816" y="2065645"/>
                </a:moveTo>
                <a:cubicBezTo>
                  <a:pt x="777802" y="1589682"/>
                  <a:pt x="929921" y="1300247"/>
                  <a:pt x="1261305" y="992861"/>
                </a:cubicBezTo>
                <a:cubicBezTo>
                  <a:pt x="1729864" y="519983"/>
                  <a:pt x="2483157" y="486358"/>
                  <a:pt x="3141487" y="747772"/>
                </a:cubicBezTo>
                <a:cubicBezTo>
                  <a:pt x="3491233" y="146645"/>
                  <a:pt x="4528221" y="132566"/>
                  <a:pt x="5037146" y="493340"/>
                </a:cubicBezTo>
                <a:cubicBezTo>
                  <a:pt x="5221419" y="253538"/>
                  <a:pt x="5496056" y="82013"/>
                  <a:pt x="5775805" y="28749"/>
                </a:cubicBezTo>
                <a:cubicBezTo>
                  <a:pt x="6127648" y="26806"/>
                  <a:pt x="6526166" y="154153"/>
                  <a:pt x="6691895" y="356636"/>
                </a:cubicBezTo>
                <a:cubicBezTo>
                  <a:pt x="6999705" y="2330"/>
                  <a:pt x="7495398" y="-40459"/>
                  <a:pt x="7954771" y="99185"/>
                </a:cubicBezTo>
                <a:cubicBezTo>
                  <a:pt x="8302134" y="233717"/>
                  <a:pt x="8519584" y="466739"/>
                  <a:pt x="8595181" y="801533"/>
                </a:cubicBezTo>
                <a:cubicBezTo>
                  <a:pt x="8896279" y="879637"/>
                  <a:pt x="9306674" y="1140594"/>
                  <a:pt x="9417060" y="1483182"/>
                </a:cubicBezTo>
                <a:cubicBezTo>
                  <a:pt x="9515844" y="1748309"/>
                  <a:pt x="9461254" y="1975798"/>
                  <a:pt x="9380273" y="2222330"/>
                </a:cubicBezTo>
                <a:cubicBezTo>
                  <a:pt x="9623117" y="2587599"/>
                  <a:pt x="9732281" y="2984975"/>
                  <a:pt x="9648998" y="3352470"/>
                </a:cubicBezTo>
                <a:cubicBezTo>
                  <a:pt x="9443230" y="3819255"/>
                  <a:pt x="9024014" y="4232043"/>
                  <a:pt x="8390160" y="4341737"/>
                </a:cubicBezTo>
                <a:cubicBezTo>
                  <a:pt x="8374430" y="4673156"/>
                  <a:pt x="8215902" y="4954480"/>
                  <a:pt x="7939517" y="5189414"/>
                </a:cubicBezTo>
                <a:cubicBezTo>
                  <a:pt x="7515251" y="5547512"/>
                  <a:pt x="6831971" y="5453399"/>
                  <a:pt x="6405224" y="5292049"/>
                </a:cubicBezTo>
                <a:cubicBezTo>
                  <a:pt x="6223306" y="5712294"/>
                  <a:pt x="5948315" y="6041761"/>
                  <a:pt x="5308788" y="6196362"/>
                </a:cubicBezTo>
                <a:cubicBezTo>
                  <a:pt x="4641482" y="6299072"/>
                  <a:pt x="3972139" y="6130486"/>
                  <a:pt x="3696659" y="5644373"/>
                </a:cubicBezTo>
                <a:cubicBezTo>
                  <a:pt x="2864099" y="6138176"/>
                  <a:pt x="1871709" y="5802207"/>
                  <a:pt x="1301905" y="5098997"/>
                </a:cubicBezTo>
                <a:cubicBezTo>
                  <a:pt x="740498" y="5160873"/>
                  <a:pt x="436889" y="4893955"/>
                  <a:pt x="248986" y="4492097"/>
                </a:cubicBezTo>
                <a:cubicBezTo>
                  <a:pt x="84550" y="4241763"/>
                  <a:pt x="288953" y="3860952"/>
                  <a:pt x="473970" y="3672882"/>
                </a:cubicBezTo>
                <a:cubicBezTo>
                  <a:pt x="94437" y="3488386"/>
                  <a:pt x="-55306" y="3188189"/>
                  <a:pt x="-1122" y="2832392"/>
                </a:cubicBezTo>
                <a:cubicBezTo>
                  <a:pt x="104049" y="2526857"/>
                  <a:pt x="449552" y="2152756"/>
                  <a:pt x="866516" y="2085339"/>
                </a:cubicBezTo>
                <a:cubicBezTo>
                  <a:pt x="868728" y="2078362"/>
                  <a:pt x="872548" y="2072161"/>
                  <a:pt x="874816" y="2065645"/>
                </a:cubicBezTo>
                <a:close/>
              </a:path>
              <a:path w="9690272" h="6209875" fill="none" extrusionOk="0">
                <a:moveTo>
                  <a:pt x="1052695" y="3762868"/>
                </a:moveTo>
                <a:cubicBezTo>
                  <a:pt x="875855" y="3762549"/>
                  <a:pt x="660159" y="3747587"/>
                  <a:pt x="484513" y="3648301"/>
                </a:cubicBezTo>
                <a:moveTo>
                  <a:pt x="1554032" y="5016630"/>
                </a:moveTo>
                <a:cubicBezTo>
                  <a:pt x="1474022" y="5040006"/>
                  <a:pt x="1391362" y="5071589"/>
                  <a:pt x="1305494" y="5071397"/>
                </a:cubicBezTo>
                <a:moveTo>
                  <a:pt x="3696210" y="5619074"/>
                </a:moveTo>
                <a:cubicBezTo>
                  <a:pt x="3641691" y="5541850"/>
                  <a:pt x="3583675" y="5436487"/>
                  <a:pt x="3546370" y="5368954"/>
                </a:cubicBezTo>
                <a:moveTo>
                  <a:pt x="6466237" y="4995355"/>
                </a:moveTo>
                <a:cubicBezTo>
                  <a:pt x="6459715" y="5085467"/>
                  <a:pt x="6440160" y="5162786"/>
                  <a:pt x="6406346" y="5269768"/>
                </a:cubicBezTo>
                <a:moveTo>
                  <a:pt x="7655539" y="3299571"/>
                </a:moveTo>
                <a:cubicBezTo>
                  <a:pt x="8066406" y="3576701"/>
                  <a:pt x="8394855" y="3924408"/>
                  <a:pt x="8384777" y="4325350"/>
                </a:cubicBezTo>
                <a:moveTo>
                  <a:pt x="9375786" y="2207093"/>
                </a:moveTo>
                <a:cubicBezTo>
                  <a:pt x="9313888" y="2364963"/>
                  <a:pt x="9221314" y="2460362"/>
                  <a:pt x="9050983" y="2591760"/>
                </a:cubicBezTo>
                <a:moveTo>
                  <a:pt x="8596527" y="779971"/>
                </a:moveTo>
                <a:cubicBezTo>
                  <a:pt x="8605910" y="841757"/>
                  <a:pt x="8617675" y="896759"/>
                  <a:pt x="8613575" y="961668"/>
                </a:cubicBezTo>
                <a:moveTo>
                  <a:pt x="6522540" y="568088"/>
                </a:moveTo>
                <a:cubicBezTo>
                  <a:pt x="6545497" y="496796"/>
                  <a:pt x="6636823" y="420112"/>
                  <a:pt x="6688979" y="336368"/>
                </a:cubicBezTo>
                <a:moveTo>
                  <a:pt x="4966488" y="678486"/>
                </a:moveTo>
                <a:cubicBezTo>
                  <a:pt x="4990020" y="617628"/>
                  <a:pt x="5008484" y="524467"/>
                  <a:pt x="5047016" y="478677"/>
                </a:cubicBezTo>
                <a:moveTo>
                  <a:pt x="3140365" y="746334"/>
                </a:moveTo>
                <a:cubicBezTo>
                  <a:pt x="3252864" y="782026"/>
                  <a:pt x="3345344" y="869767"/>
                  <a:pt x="3431971" y="940106"/>
                </a:cubicBezTo>
                <a:moveTo>
                  <a:pt x="925735" y="2269623"/>
                </a:moveTo>
                <a:cubicBezTo>
                  <a:pt x="892670" y="2193976"/>
                  <a:pt x="888320" y="2138519"/>
                  <a:pt x="874816" y="2065645"/>
                </a:cubicBezTo>
              </a:path>
              <a:path w="9690272" h="6209875" stroke="0" extrusionOk="0">
                <a:moveTo>
                  <a:pt x="874816" y="2065645"/>
                </a:moveTo>
                <a:cubicBezTo>
                  <a:pt x="799337" y="1602193"/>
                  <a:pt x="921237" y="1250709"/>
                  <a:pt x="1261305" y="992861"/>
                </a:cubicBezTo>
                <a:cubicBezTo>
                  <a:pt x="1766385" y="584228"/>
                  <a:pt x="2625901" y="364776"/>
                  <a:pt x="3141487" y="747772"/>
                </a:cubicBezTo>
                <a:cubicBezTo>
                  <a:pt x="3623332" y="31627"/>
                  <a:pt x="4368447" y="137869"/>
                  <a:pt x="5037146" y="493340"/>
                </a:cubicBezTo>
                <a:cubicBezTo>
                  <a:pt x="5167557" y="271088"/>
                  <a:pt x="5485409" y="54484"/>
                  <a:pt x="5775805" y="28749"/>
                </a:cubicBezTo>
                <a:cubicBezTo>
                  <a:pt x="6105326" y="-83346"/>
                  <a:pt x="6467649" y="96776"/>
                  <a:pt x="6691895" y="356636"/>
                </a:cubicBezTo>
                <a:cubicBezTo>
                  <a:pt x="6993442" y="30199"/>
                  <a:pt x="7459695" y="-91772"/>
                  <a:pt x="7954771" y="99185"/>
                </a:cubicBezTo>
                <a:cubicBezTo>
                  <a:pt x="8262145" y="252637"/>
                  <a:pt x="8483602" y="511417"/>
                  <a:pt x="8595181" y="801533"/>
                </a:cubicBezTo>
                <a:cubicBezTo>
                  <a:pt x="8968234" y="935489"/>
                  <a:pt x="9289184" y="1135182"/>
                  <a:pt x="9417060" y="1483182"/>
                </a:cubicBezTo>
                <a:cubicBezTo>
                  <a:pt x="9454819" y="1694587"/>
                  <a:pt x="9444710" y="1953605"/>
                  <a:pt x="9380273" y="2222330"/>
                </a:cubicBezTo>
                <a:cubicBezTo>
                  <a:pt x="9737834" y="2557789"/>
                  <a:pt x="9741159" y="3028964"/>
                  <a:pt x="9648998" y="3352470"/>
                </a:cubicBezTo>
                <a:cubicBezTo>
                  <a:pt x="9462903" y="3823152"/>
                  <a:pt x="8914662" y="4238657"/>
                  <a:pt x="8390160" y="4341737"/>
                </a:cubicBezTo>
                <a:cubicBezTo>
                  <a:pt x="8421728" y="4650879"/>
                  <a:pt x="8276740" y="5008440"/>
                  <a:pt x="7939517" y="5189414"/>
                </a:cubicBezTo>
                <a:cubicBezTo>
                  <a:pt x="7600164" y="5584388"/>
                  <a:pt x="6902615" y="5551418"/>
                  <a:pt x="6405224" y="5292049"/>
                </a:cubicBezTo>
                <a:cubicBezTo>
                  <a:pt x="6288460" y="5701275"/>
                  <a:pt x="5773785" y="6100777"/>
                  <a:pt x="5308788" y="6196362"/>
                </a:cubicBezTo>
                <a:cubicBezTo>
                  <a:pt x="4644302" y="6294909"/>
                  <a:pt x="4080866" y="6013129"/>
                  <a:pt x="3696659" y="5644373"/>
                </a:cubicBezTo>
                <a:cubicBezTo>
                  <a:pt x="2825376" y="6073644"/>
                  <a:pt x="1876629" y="5725595"/>
                  <a:pt x="1301905" y="5098997"/>
                </a:cubicBezTo>
                <a:cubicBezTo>
                  <a:pt x="762693" y="5135486"/>
                  <a:pt x="319803" y="4914895"/>
                  <a:pt x="248986" y="4492097"/>
                </a:cubicBezTo>
                <a:cubicBezTo>
                  <a:pt x="206197" y="4178187"/>
                  <a:pt x="167032" y="3889090"/>
                  <a:pt x="473970" y="3672882"/>
                </a:cubicBezTo>
                <a:cubicBezTo>
                  <a:pt x="139575" y="3416350"/>
                  <a:pt x="-22282" y="3155072"/>
                  <a:pt x="-1122" y="2832392"/>
                </a:cubicBezTo>
                <a:cubicBezTo>
                  <a:pt x="-57233" y="2436115"/>
                  <a:pt x="440917" y="2101791"/>
                  <a:pt x="866516" y="2085339"/>
                </a:cubicBezTo>
                <a:cubicBezTo>
                  <a:pt x="869367" y="2078627"/>
                  <a:pt x="872381" y="2072157"/>
                  <a:pt x="874816" y="2065645"/>
                </a:cubicBezTo>
                <a:close/>
              </a:path>
              <a:path w="9690272" h="6209875" fill="none" stroke="0" extrusionOk="0">
                <a:moveTo>
                  <a:pt x="1052695" y="3762868"/>
                </a:moveTo>
                <a:cubicBezTo>
                  <a:pt x="869887" y="3821982"/>
                  <a:pt x="674361" y="3712728"/>
                  <a:pt x="484513" y="3648301"/>
                </a:cubicBezTo>
                <a:moveTo>
                  <a:pt x="1554032" y="5016630"/>
                </a:moveTo>
                <a:cubicBezTo>
                  <a:pt x="1470199" y="5056190"/>
                  <a:pt x="1383619" y="5045428"/>
                  <a:pt x="1305494" y="5071397"/>
                </a:cubicBezTo>
                <a:moveTo>
                  <a:pt x="3696210" y="5619074"/>
                </a:moveTo>
                <a:cubicBezTo>
                  <a:pt x="3636038" y="5523105"/>
                  <a:pt x="3592102" y="5455098"/>
                  <a:pt x="3546370" y="5368954"/>
                </a:cubicBezTo>
                <a:moveTo>
                  <a:pt x="6466237" y="4995355"/>
                </a:moveTo>
                <a:cubicBezTo>
                  <a:pt x="6455434" y="5085999"/>
                  <a:pt x="6419234" y="5172598"/>
                  <a:pt x="6406346" y="5269768"/>
                </a:cubicBezTo>
                <a:moveTo>
                  <a:pt x="7655539" y="3299571"/>
                </a:moveTo>
                <a:cubicBezTo>
                  <a:pt x="8086119" y="3538745"/>
                  <a:pt x="8344616" y="3864566"/>
                  <a:pt x="8384777" y="4325350"/>
                </a:cubicBezTo>
                <a:moveTo>
                  <a:pt x="9375786" y="2207093"/>
                </a:moveTo>
                <a:cubicBezTo>
                  <a:pt x="9302204" y="2362131"/>
                  <a:pt x="9219678" y="2484552"/>
                  <a:pt x="9050983" y="2591760"/>
                </a:cubicBezTo>
                <a:moveTo>
                  <a:pt x="8596527" y="779971"/>
                </a:moveTo>
                <a:cubicBezTo>
                  <a:pt x="8599143" y="844657"/>
                  <a:pt x="8625636" y="896010"/>
                  <a:pt x="8613575" y="961668"/>
                </a:cubicBezTo>
                <a:moveTo>
                  <a:pt x="6522540" y="568088"/>
                </a:moveTo>
                <a:cubicBezTo>
                  <a:pt x="6573444" y="475176"/>
                  <a:pt x="6606729" y="424665"/>
                  <a:pt x="6688979" y="336368"/>
                </a:cubicBezTo>
                <a:moveTo>
                  <a:pt x="4966488" y="678486"/>
                </a:moveTo>
                <a:cubicBezTo>
                  <a:pt x="4971427" y="605803"/>
                  <a:pt x="5012517" y="544098"/>
                  <a:pt x="5047016" y="478677"/>
                </a:cubicBezTo>
                <a:moveTo>
                  <a:pt x="3140365" y="746334"/>
                </a:moveTo>
                <a:cubicBezTo>
                  <a:pt x="3245157" y="780519"/>
                  <a:pt x="3349542" y="891234"/>
                  <a:pt x="3431971" y="940106"/>
                </a:cubicBezTo>
                <a:moveTo>
                  <a:pt x="925735" y="2269623"/>
                </a:moveTo>
                <a:cubicBezTo>
                  <a:pt x="911387" y="2196338"/>
                  <a:pt x="881352" y="2145152"/>
                  <a:pt x="874816" y="2065645"/>
                </a:cubicBezTo>
              </a:path>
            </a:pathLst>
          </a:custGeom>
          <a:solidFill>
            <a:schemeClr val="bg1">
              <a:alpha val="87000"/>
            </a:schemeClr>
          </a:solidFill>
          <a:ln w="28575">
            <a:solidFill>
              <a:srgbClr val="FFC9DB"/>
            </a:solidFill>
            <a:extLst>
              <a:ext uri="{C807C97D-BFC1-408E-A445-0C87EB9F89A2}">
                <ask:lineSketchStyleProps xmlns:ask="http://schemas.microsoft.com/office/drawing/2018/sketchyshapes" sd="182082326">
                  <a:prstGeom prst="clou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70" name="Picture 269">
            <a:extLst>
              <a:ext uri="{FF2B5EF4-FFF2-40B4-BE49-F238E27FC236}">
                <a16:creationId xmlns:a16="http://schemas.microsoft.com/office/drawing/2014/main" id="{AA77AD73-BC56-C0FA-96D2-48A1EC4249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6035" flipH="1">
            <a:off x="5808827" y="53053"/>
            <a:ext cx="6193619" cy="6336000"/>
          </a:xfrm>
          <a:prstGeom prst="rect">
            <a:avLst/>
          </a:prstGeom>
        </p:spPr>
      </p:pic>
      <p:sp>
        <p:nvSpPr>
          <p:cNvPr id="276" name="TextBox 275">
            <a:extLst>
              <a:ext uri="{FF2B5EF4-FFF2-40B4-BE49-F238E27FC236}">
                <a16:creationId xmlns:a16="http://schemas.microsoft.com/office/drawing/2014/main" id="{FAA0CE7A-ED39-226B-1462-ED8B2C7AA4EF}"/>
              </a:ext>
            </a:extLst>
          </p:cNvPr>
          <p:cNvSpPr txBox="1"/>
          <p:nvPr/>
        </p:nvSpPr>
        <p:spPr>
          <a:xfrm>
            <a:off x="3390053" y="2666510"/>
            <a:ext cx="321471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buClr>
                <a:srgbClr val="000000"/>
              </a:buClr>
            </a:pPr>
            <a:r>
              <a:rPr lang="en-US" sz="3733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sz="3733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3 – </a:t>
            </a:r>
            <a:r>
              <a:rPr lang="en-US" sz="3733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Tiết</a:t>
            </a:r>
            <a:r>
              <a:rPr lang="en-US" sz="3733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3</a:t>
            </a:r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id="{52F77FDC-D42F-0FC3-D8E6-06A4D6F59AE3}"/>
              </a:ext>
            </a:extLst>
          </p:cNvPr>
          <p:cNvSpPr txBox="1"/>
          <p:nvPr/>
        </p:nvSpPr>
        <p:spPr>
          <a:xfrm>
            <a:off x="2374259" y="1039244"/>
            <a:ext cx="5495222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3733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Thừ</a:t>
            </a:r>
            <a:r>
              <a:rPr lang="en-US" sz="3733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733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733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733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733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733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733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CDD318-5743-806C-3220-0B0496D276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9731" y="1688553"/>
            <a:ext cx="4676037" cy="890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935D80-A4FC-0402-E640-726BBFF069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1656" y="3310378"/>
            <a:ext cx="6803726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128625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27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giai-điệu-thần-tiê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150"/>
                                </p:stCondLst>
                                <p:childTnLst>
                                  <p:par>
                                    <p:cTn id="18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0" dur="50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6" grpId="0"/>
          <p:bldP spid="27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27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giai-điệu-thần-tiê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150"/>
                                </p:stCondLst>
                                <p:childTnLst>
                                  <p:par>
                                    <p:cTn id="18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0" dur="50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6" grpId="0"/>
          <p:bldP spid="277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512279A6-A517-08C9-91FA-BD705B5EA3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1"/>
            <a:ext cx="13039725" cy="73247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38C02D-F378-07D6-AAAF-0E73BEA6E31C}"/>
              </a:ext>
            </a:extLst>
          </p:cNvPr>
          <p:cNvSpPr txBox="1"/>
          <p:nvPr/>
        </p:nvSpPr>
        <p:spPr>
          <a:xfrm>
            <a:off x="2076449" y="1532120"/>
            <a:ext cx="8439151" cy="40985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36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Chọn 1 trong 2 đề dưới đây:</a:t>
            </a:r>
            <a:endParaRPr lang="vi-VN" sz="3600" b="1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600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 1: Viết đoạn văn nêu lí do yêu thích một câu chuyện về tình cảm gia đình mà em đã đọc hoặc đã nghe.</a:t>
            </a:r>
            <a:endParaRPr lang="vi-VN" sz="3600" b="1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600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 2: Viết đoạn văn nêu lí do yêu thích một câu chuyện về các con vật mà em đã đọc hoặc đã nghe.</a:t>
            </a:r>
            <a:endParaRPr lang="vi-VN" sz="3600" b="1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547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DBAEEA-8185-7550-F34A-919369EE5A3C}"/>
              </a:ext>
            </a:extLst>
          </p:cNvPr>
          <p:cNvSpPr/>
          <p:nvPr/>
        </p:nvSpPr>
        <p:spPr>
          <a:xfrm>
            <a:off x="337353" y="386920"/>
            <a:ext cx="11517297" cy="6291282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5F13040-14B5-62B6-5DF4-664653B78089}"/>
              </a:ext>
            </a:extLst>
          </p:cNvPr>
          <p:cNvSpPr/>
          <p:nvPr/>
        </p:nvSpPr>
        <p:spPr>
          <a:xfrm>
            <a:off x="4390143" y="148370"/>
            <a:ext cx="3531232" cy="745481"/>
          </a:xfrm>
          <a:prstGeom prst="roundRect">
            <a:avLst>
              <a:gd name="adj" fmla="val 32917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endParaRPr lang="en-US" sz="4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4C9B54-AC02-6582-1223-B08149CBA3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580" y="2794572"/>
            <a:ext cx="2848482" cy="372438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960DA7F4-5E51-897A-7F41-F2E729199E94}"/>
              </a:ext>
            </a:extLst>
          </p:cNvPr>
          <p:cNvSpPr/>
          <p:nvPr/>
        </p:nvSpPr>
        <p:spPr>
          <a:xfrm>
            <a:off x="2387893" y="1489753"/>
            <a:ext cx="8328053" cy="1301561"/>
          </a:xfrm>
          <a:custGeom>
            <a:avLst/>
            <a:gdLst>
              <a:gd name="connsiteX0" fmla="*/ 0 w 8328053"/>
              <a:gd name="connsiteY0" fmla="*/ 216931 h 1301561"/>
              <a:gd name="connsiteX1" fmla="*/ 216931 w 8328053"/>
              <a:gd name="connsiteY1" fmla="*/ 0 h 1301561"/>
              <a:gd name="connsiteX2" fmla="*/ 1388009 w 8328053"/>
              <a:gd name="connsiteY2" fmla="*/ 0 h 1301561"/>
              <a:gd name="connsiteX3" fmla="*/ 1388009 w 8328053"/>
              <a:gd name="connsiteY3" fmla="*/ 0 h 1301561"/>
              <a:gd name="connsiteX4" fmla="*/ 3470022 w 8328053"/>
              <a:gd name="connsiteY4" fmla="*/ 0 h 1301561"/>
              <a:gd name="connsiteX5" fmla="*/ 8111122 w 8328053"/>
              <a:gd name="connsiteY5" fmla="*/ 0 h 1301561"/>
              <a:gd name="connsiteX6" fmla="*/ 8328053 w 8328053"/>
              <a:gd name="connsiteY6" fmla="*/ 216931 h 1301561"/>
              <a:gd name="connsiteX7" fmla="*/ 8328053 w 8328053"/>
              <a:gd name="connsiteY7" fmla="*/ 759244 h 1301561"/>
              <a:gd name="connsiteX8" fmla="*/ 8328053 w 8328053"/>
              <a:gd name="connsiteY8" fmla="*/ 759244 h 1301561"/>
              <a:gd name="connsiteX9" fmla="*/ 8328053 w 8328053"/>
              <a:gd name="connsiteY9" fmla="*/ 1084634 h 1301561"/>
              <a:gd name="connsiteX10" fmla="*/ 8328053 w 8328053"/>
              <a:gd name="connsiteY10" fmla="*/ 1084630 h 1301561"/>
              <a:gd name="connsiteX11" fmla="*/ 8111122 w 8328053"/>
              <a:gd name="connsiteY11" fmla="*/ 1301561 h 1301561"/>
              <a:gd name="connsiteX12" fmla="*/ 3470022 w 8328053"/>
              <a:gd name="connsiteY12" fmla="*/ 1301561 h 1301561"/>
              <a:gd name="connsiteX13" fmla="*/ 554898 w 8328053"/>
              <a:gd name="connsiteY13" fmla="*/ 1792341 h 1301561"/>
              <a:gd name="connsiteX14" fmla="*/ 1388009 w 8328053"/>
              <a:gd name="connsiteY14" fmla="*/ 1301561 h 1301561"/>
              <a:gd name="connsiteX15" fmla="*/ 216931 w 8328053"/>
              <a:gd name="connsiteY15" fmla="*/ 1301561 h 1301561"/>
              <a:gd name="connsiteX16" fmla="*/ 0 w 8328053"/>
              <a:gd name="connsiteY16" fmla="*/ 1084630 h 1301561"/>
              <a:gd name="connsiteX17" fmla="*/ 0 w 8328053"/>
              <a:gd name="connsiteY17" fmla="*/ 1084634 h 1301561"/>
              <a:gd name="connsiteX18" fmla="*/ 0 w 8328053"/>
              <a:gd name="connsiteY18" fmla="*/ 759244 h 1301561"/>
              <a:gd name="connsiteX19" fmla="*/ 0 w 8328053"/>
              <a:gd name="connsiteY19" fmla="*/ 759244 h 1301561"/>
              <a:gd name="connsiteX20" fmla="*/ 0 w 8328053"/>
              <a:gd name="connsiteY20" fmla="*/ 216931 h 130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328053" h="1301561" fill="none" extrusionOk="0">
                <a:moveTo>
                  <a:pt x="0" y="216931"/>
                </a:moveTo>
                <a:cubicBezTo>
                  <a:pt x="-6468" y="104898"/>
                  <a:pt x="104087" y="-18842"/>
                  <a:pt x="216931" y="0"/>
                </a:cubicBezTo>
                <a:cubicBezTo>
                  <a:pt x="628599" y="3187"/>
                  <a:pt x="1028545" y="-93934"/>
                  <a:pt x="1388009" y="0"/>
                </a:cubicBezTo>
                <a:lnTo>
                  <a:pt x="1388009" y="0"/>
                </a:lnTo>
                <a:cubicBezTo>
                  <a:pt x="2161190" y="160114"/>
                  <a:pt x="3054537" y="-7570"/>
                  <a:pt x="3470022" y="0"/>
                </a:cubicBezTo>
                <a:cubicBezTo>
                  <a:pt x="5271955" y="-165514"/>
                  <a:pt x="7625043" y="-96643"/>
                  <a:pt x="8111122" y="0"/>
                </a:cubicBezTo>
                <a:cubicBezTo>
                  <a:pt x="8235987" y="4069"/>
                  <a:pt x="8316053" y="93232"/>
                  <a:pt x="8328053" y="216931"/>
                </a:cubicBezTo>
                <a:cubicBezTo>
                  <a:pt x="8362641" y="466537"/>
                  <a:pt x="8304779" y="648411"/>
                  <a:pt x="8328053" y="759244"/>
                </a:cubicBezTo>
                <a:lnTo>
                  <a:pt x="8328053" y="759244"/>
                </a:lnTo>
                <a:cubicBezTo>
                  <a:pt x="8312286" y="829111"/>
                  <a:pt x="8324914" y="1035466"/>
                  <a:pt x="8328053" y="1084634"/>
                </a:cubicBezTo>
                <a:lnTo>
                  <a:pt x="8328053" y="1084630"/>
                </a:lnTo>
                <a:cubicBezTo>
                  <a:pt x="8329867" y="1208898"/>
                  <a:pt x="8225516" y="1298815"/>
                  <a:pt x="8111122" y="1301561"/>
                </a:cubicBezTo>
                <a:cubicBezTo>
                  <a:pt x="6225353" y="1449507"/>
                  <a:pt x="4681100" y="1213927"/>
                  <a:pt x="3470022" y="1301561"/>
                </a:cubicBezTo>
                <a:cubicBezTo>
                  <a:pt x="2909794" y="1354880"/>
                  <a:pt x="1274272" y="1625374"/>
                  <a:pt x="554898" y="1792341"/>
                </a:cubicBezTo>
                <a:cubicBezTo>
                  <a:pt x="896149" y="1679534"/>
                  <a:pt x="1116137" y="1544918"/>
                  <a:pt x="1388009" y="1301561"/>
                </a:cubicBezTo>
                <a:cubicBezTo>
                  <a:pt x="982121" y="1276555"/>
                  <a:pt x="576894" y="1270856"/>
                  <a:pt x="216931" y="1301561"/>
                </a:cubicBezTo>
                <a:cubicBezTo>
                  <a:pt x="84328" y="1286471"/>
                  <a:pt x="16996" y="1214706"/>
                  <a:pt x="0" y="1084630"/>
                </a:cubicBezTo>
                <a:lnTo>
                  <a:pt x="0" y="1084634"/>
                </a:lnTo>
                <a:cubicBezTo>
                  <a:pt x="5454" y="1016747"/>
                  <a:pt x="-24455" y="848168"/>
                  <a:pt x="0" y="759244"/>
                </a:cubicBezTo>
                <a:lnTo>
                  <a:pt x="0" y="759244"/>
                </a:lnTo>
                <a:cubicBezTo>
                  <a:pt x="-31388" y="526147"/>
                  <a:pt x="-41338" y="402473"/>
                  <a:pt x="0" y="216931"/>
                </a:cubicBezTo>
                <a:close/>
              </a:path>
              <a:path w="8328053" h="1301561" stroke="0" extrusionOk="0">
                <a:moveTo>
                  <a:pt x="0" y="216931"/>
                </a:moveTo>
                <a:cubicBezTo>
                  <a:pt x="4597" y="82160"/>
                  <a:pt x="87553" y="9867"/>
                  <a:pt x="216931" y="0"/>
                </a:cubicBezTo>
                <a:cubicBezTo>
                  <a:pt x="465742" y="101484"/>
                  <a:pt x="925768" y="13750"/>
                  <a:pt x="1388009" y="0"/>
                </a:cubicBezTo>
                <a:lnTo>
                  <a:pt x="1388009" y="0"/>
                </a:lnTo>
                <a:cubicBezTo>
                  <a:pt x="2207347" y="136756"/>
                  <a:pt x="2752859" y="-46743"/>
                  <a:pt x="3470022" y="0"/>
                </a:cubicBezTo>
                <a:cubicBezTo>
                  <a:pt x="4640689" y="-137111"/>
                  <a:pt x="7337373" y="4097"/>
                  <a:pt x="8111122" y="0"/>
                </a:cubicBezTo>
                <a:cubicBezTo>
                  <a:pt x="8250253" y="-2307"/>
                  <a:pt x="8321146" y="87243"/>
                  <a:pt x="8328053" y="216931"/>
                </a:cubicBezTo>
                <a:cubicBezTo>
                  <a:pt x="8350254" y="480361"/>
                  <a:pt x="8333234" y="497324"/>
                  <a:pt x="8328053" y="759244"/>
                </a:cubicBezTo>
                <a:lnTo>
                  <a:pt x="8328053" y="759244"/>
                </a:lnTo>
                <a:cubicBezTo>
                  <a:pt x="8353356" y="860234"/>
                  <a:pt x="8306483" y="1019688"/>
                  <a:pt x="8328053" y="1084634"/>
                </a:cubicBezTo>
                <a:lnTo>
                  <a:pt x="8328053" y="1084630"/>
                </a:lnTo>
                <a:cubicBezTo>
                  <a:pt x="8328807" y="1202293"/>
                  <a:pt x="8224409" y="1293975"/>
                  <a:pt x="8111122" y="1301561"/>
                </a:cubicBezTo>
                <a:cubicBezTo>
                  <a:pt x="5966809" y="1236001"/>
                  <a:pt x="4615716" y="1304621"/>
                  <a:pt x="3470022" y="1301561"/>
                </a:cubicBezTo>
                <a:cubicBezTo>
                  <a:pt x="2534381" y="1466717"/>
                  <a:pt x="1983600" y="1683363"/>
                  <a:pt x="554898" y="1792341"/>
                </a:cubicBezTo>
                <a:cubicBezTo>
                  <a:pt x="758963" y="1749704"/>
                  <a:pt x="1306269" y="1387163"/>
                  <a:pt x="1388009" y="1301561"/>
                </a:cubicBezTo>
                <a:cubicBezTo>
                  <a:pt x="1013732" y="1381573"/>
                  <a:pt x="613180" y="1253303"/>
                  <a:pt x="216931" y="1301561"/>
                </a:cubicBezTo>
                <a:cubicBezTo>
                  <a:pt x="90098" y="1279177"/>
                  <a:pt x="4455" y="1211537"/>
                  <a:pt x="0" y="1084630"/>
                </a:cubicBezTo>
                <a:lnTo>
                  <a:pt x="0" y="1084634"/>
                </a:lnTo>
                <a:cubicBezTo>
                  <a:pt x="13435" y="1042764"/>
                  <a:pt x="-17949" y="833918"/>
                  <a:pt x="0" y="759244"/>
                </a:cubicBezTo>
                <a:lnTo>
                  <a:pt x="0" y="759244"/>
                </a:lnTo>
                <a:cubicBezTo>
                  <a:pt x="-32954" y="559237"/>
                  <a:pt x="47414" y="344416"/>
                  <a:pt x="0" y="216931"/>
                </a:cubicBezTo>
                <a:close/>
              </a:path>
            </a:pathLst>
          </a:custGeom>
          <a:solidFill>
            <a:srgbClr val="CC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44475365">
                  <a:prstGeom prst="wedgeRoundRectCallout">
                    <a:avLst>
                      <a:gd name="adj1" fmla="val -43337"/>
                      <a:gd name="adj2" fmla="val 8770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thích câu chuyện nào? Câu chuyện đó em đã đọc hay được nghe kể?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DFFCD512-C17D-CD79-C462-ED475D710228}"/>
              </a:ext>
            </a:extLst>
          </p:cNvPr>
          <p:cNvSpPr/>
          <p:nvPr/>
        </p:nvSpPr>
        <p:spPr>
          <a:xfrm>
            <a:off x="3179003" y="3400747"/>
            <a:ext cx="8328053" cy="2024008"/>
          </a:xfrm>
          <a:custGeom>
            <a:avLst/>
            <a:gdLst>
              <a:gd name="connsiteX0" fmla="*/ 0 w 8328053"/>
              <a:gd name="connsiteY0" fmla="*/ 337341 h 2024008"/>
              <a:gd name="connsiteX1" fmla="*/ 337341 w 8328053"/>
              <a:gd name="connsiteY1" fmla="*/ 0 h 2024008"/>
              <a:gd name="connsiteX2" fmla="*/ 1388009 w 8328053"/>
              <a:gd name="connsiteY2" fmla="*/ 0 h 2024008"/>
              <a:gd name="connsiteX3" fmla="*/ 1388009 w 8328053"/>
              <a:gd name="connsiteY3" fmla="*/ 0 h 2024008"/>
              <a:gd name="connsiteX4" fmla="*/ 3470022 w 8328053"/>
              <a:gd name="connsiteY4" fmla="*/ 0 h 2024008"/>
              <a:gd name="connsiteX5" fmla="*/ 7990712 w 8328053"/>
              <a:gd name="connsiteY5" fmla="*/ 0 h 2024008"/>
              <a:gd name="connsiteX6" fmla="*/ 8328053 w 8328053"/>
              <a:gd name="connsiteY6" fmla="*/ 337341 h 2024008"/>
              <a:gd name="connsiteX7" fmla="*/ 8328053 w 8328053"/>
              <a:gd name="connsiteY7" fmla="*/ 337335 h 2024008"/>
              <a:gd name="connsiteX8" fmla="*/ 8328053 w 8328053"/>
              <a:gd name="connsiteY8" fmla="*/ 337335 h 2024008"/>
              <a:gd name="connsiteX9" fmla="*/ 8328053 w 8328053"/>
              <a:gd name="connsiteY9" fmla="*/ 843337 h 2024008"/>
              <a:gd name="connsiteX10" fmla="*/ 8328053 w 8328053"/>
              <a:gd name="connsiteY10" fmla="*/ 1686667 h 2024008"/>
              <a:gd name="connsiteX11" fmla="*/ 7990712 w 8328053"/>
              <a:gd name="connsiteY11" fmla="*/ 2024008 h 2024008"/>
              <a:gd name="connsiteX12" fmla="*/ 3470022 w 8328053"/>
              <a:gd name="connsiteY12" fmla="*/ 2024008 h 2024008"/>
              <a:gd name="connsiteX13" fmla="*/ 1388009 w 8328053"/>
              <a:gd name="connsiteY13" fmla="*/ 2024008 h 2024008"/>
              <a:gd name="connsiteX14" fmla="*/ 1388009 w 8328053"/>
              <a:gd name="connsiteY14" fmla="*/ 2024008 h 2024008"/>
              <a:gd name="connsiteX15" fmla="*/ 337341 w 8328053"/>
              <a:gd name="connsiteY15" fmla="*/ 2024008 h 2024008"/>
              <a:gd name="connsiteX16" fmla="*/ 0 w 8328053"/>
              <a:gd name="connsiteY16" fmla="*/ 1686667 h 2024008"/>
              <a:gd name="connsiteX17" fmla="*/ 0 w 8328053"/>
              <a:gd name="connsiteY17" fmla="*/ 843337 h 2024008"/>
              <a:gd name="connsiteX18" fmla="*/ -287568 w 8328053"/>
              <a:gd name="connsiteY18" fmla="*/ 709071 h 2024008"/>
              <a:gd name="connsiteX19" fmla="*/ 0 w 8328053"/>
              <a:gd name="connsiteY19" fmla="*/ 337335 h 2024008"/>
              <a:gd name="connsiteX20" fmla="*/ 0 w 8328053"/>
              <a:gd name="connsiteY20" fmla="*/ 337341 h 2024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328053" h="2024008" fill="none" extrusionOk="0">
                <a:moveTo>
                  <a:pt x="0" y="337341"/>
                </a:moveTo>
                <a:cubicBezTo>
                  <a:pt x="-15362" y="169501"/>
                  <a:pt x="154676" y="-9855"/>
                  <a:pt x="337341" y="0"/>
                </a:cubicBezTo>
                <a:cubicBezTo>
                  <a:pt x="735323" y="-17152"/>
                  <a:pt x="876698" y="-54337"/>
                  <a:pt x="1388009" y="0"/>
                </a:cubicBezTo>
                <a:lnTo>
                  <a:pt x="1388009" y="0"/>
                </a:lnTo>
                <a:cubicBezTo>
                  <a:pt x="2161190" y="160114"/>
                  <a:pt x="3054537" y="-7570"/>
                  <a:pt x="3470022" y="0"/>
                </a:cubicBezTo>
                <a:cubicBezTo>
                  <a:pt x="5135178" y="-165514"/>
                  <a:pt x="5752992" y="-96643"/>
                  <a:pt x="7990712" y="0"/>
                </a:cubicBezTo>
                <a:cubicBezTo>
                  <a:pt x="8203153" y="21026"/>
                  <a:pt x="8322222" y="149142"/>
                  <a:pt x="8328053" y="337341"/>
                </a:cubicBezTo>
                <a:lnTo>
                  <a:pt x="8328053" y="337335"/>
                </a:lnTo>
                <a:lnTo>
                  <a:pt x="8328053" y="337335"/>
                </a:lnTo>
                <a:cubicBezTo>
                  <a:pt x="8294692" y="535286"/>
                  <a:pt x="8339079" y="729549"/>
                  <a:pt x="8328053" y="843337"/>
                </a:cubicBezTo>
                <a:cubicBezTo>
                  <a:pt x="8318939" y="1137359"/>
                  <a:pt x="8296262" y="1449638"/>
                  <a:pt x="8328053" y="1686667"/>
                </a:cubicBezTo>
                <a:cubicBezTo>
                  <a:pt x="8329962" y="1877669"/>
                  <a:pt x="8151687" y="2011161"/>
                  <a:pt x="7990712" y="2024008"/>
                </a:cubicBezTo>
                <a:cubicBezTo>
                  <a:pt x="6974743" y="2171954"/>
                  <a:pt x="4931149" y="1936374"/>
                  <a:pt x="3470022" y="2024008"/>
                </a:cubicBezTo>
                <a:cubicBezTo>
                  <a:pt x="2678564" y="1983578"/>
                  <a:pt x="2145177" y="1978789"/>
                  <a:pt x="1388009" y="2024008"/>
                </a:cubicBezTo>
                <a:lnTo>
                  <a:pt x="1388009" y="2024008"/>
                </a:lnTo>
                <a:cubicBezTo>
                  <a:pt x="937240" y="1955521"/>
                  <a:pt x="574438" y="2018020"/>
                  <a:pt x="337341" y="2024008"/>
                </a:cubicBezTo>
                <a:cubicBezTo>
                  <a:pt x="168796" y="2040792"/>
                  <a:pt x="16734" y="1871182"/>
                  <a:pt x="0" y="1686667"/>
                </a:cubicBezTo>
                <a:cubicBezTo>
                  <a:pt x="-46650" y="1457265"/>
                  <a:pt x="41947" y="1192888"/>
                  <a:pt x="0" y="843337"/>
                </a:cubicBezTo>
                <a:cubicBezTo>
                  <a:pt x="-124299" y="761712"/>
                  <a:pt x="-240691" y="715356"/>
                  <a:pt x="-287568" y="709071"/>
                </a:cubicBezTo>
                <a:cubicBezTo>
                  <a:pt x="-192183" y="622978"/>
                  <a:pt x="-62192" y="379882"/>
                  <a:pt x="0" y="337335"/>
                </a:cubicBezTo>
                <a:lnTo>
                  <a:pt x="0" y="337341"/>
                </a:lnTo>
                <a:close/>
              </a:path>
              <a:path w="8328053" h="2024008" stroke="0" extrusionOk="0">
                <a:moveTo>
                  <a:pt x="0" y="337341"/>
                </a:moveTo>
                <a:cubicBezTo>
                  <a:pt x="2838" y="141798"/>
                  <a:pt x="138942" y="12467"/>
                  <a:pt x="337341" y="0"/>
                </a:cubicBezTo>
                <a:cubicBezTo>
                  <a:pt x="695553" y="-13597"/>
                  <a:pt x="1115354" y="13300"/>
                  <a:pt x="1388009" y="0"/>
                </a:cubicBezTo>
                <a:lnTo>
                  <a:pt x="1388009" y="0"/>
                </a:lnTo>
                <a:cubicBezTo>
                  <a:pt x="2207347" y="136756"/>
                  <a:pt x="2752859" y="-46743"/>
                  <a:pt x="3470022" y="0"/>
                </a:cubicBezTo>
                <a:cubicBezTo>
                  <a:pt x="5594668" y="-137111"/>
                  <a:pt x="7175757" y="4097"/>
                  <a:pt x="7990712" y="0"/>
                </a:cubicBezTo>
                <a:cubicBezTo>
                  <a:pt x="8182314" y="-632"/>
                  <a:pt x="8308876" y="123602"/>
                  <a:pt x="8328053" y="337341"/>
                </a:cubicBezTo>
                <a:lnTo>
                  <a:pt x="8328053" y="337335"/>
                </a:lnTo>
                <a:lnTo>
                  <a:pt x="8328053" y="337335"/>
                </a:lnTo>
                <a:cubicBezTo>
                  <a:pt x="8337707" y="575077"/>
                  <a:pt x="8331300" y="725154"/>
                  <a:pt x="8328053" y="843337"/>
                </a:cubicBezTo>
                <a:cubicBezTo>
                  <a:pt x="8355217" y="1071295"/>
                  <a:pt x="8275273" y="1393495"/>
                  <a:pt x="8328053" y="1686667"/>
                </a:cubicBezTo>
                <a:cubicBezTo>
                  <a:pt x="8336511" y="1848906"/>
                  <a:pt x="8169476" y="2015232"/>
                  <a:pt x="7990712" y="2024008"/>
                </a:cubicBezTo>
                <a:cubicBezTo>
                  <a:pt x="7044154" y="1958448"/>
                  <a:pt x="5552138" y="2027068"/>
                  <a:pt x="3470022" y="2024008"/>
                </a:cubicBezTo>
                <a:cubicBezTo>
                  <a:pt x="2658118" y="2031537"/>
                  <a:pt x="1798601" y="2153736"/>
                  <a:pt x="1388009" y="2024008"/>
                </a:cubicBezTo>
                <a:lnTo>
                  <a:pt x="1388009" y="2024008"/>
                </a:lnTo>
                <a:cubicBezTo>
                  <a:pt x="1056766" y="1961347"/>
                  <a:pt x="748332" y="1944663"/>
                  <a:pt x="337341" y="2024008"/>
                </a:cubicBezTo>
                <a:cubicBezTo>
                  <a:pt x="167281" y="2007960"/>
                  <a:pt x="-13976" y="1873229"/>
                  <a:pt x="0" y="1686667"/>
                </a:cubicBezTo>
                <a:cubicBezTo>
                  <a:pt x="11682" y="1553660"/>
                  <a:pt x="-66978" y="992147"/>
                  <a:pt x="0" y="843337"/>
                </a:cubicBezTo>
                <a:cubicBezTo>
                  <a:pt x="-112661" y="789775"/>
                  <a:pt x="-185107" y="783338"/>
                  <a:pt x="-287568" y="709071"/>
                </a:cubicBezTo>
                <a:cubicBezTo>
                  <a:pt x="-264895" y="621122"/>
                  <a:pt x="-168168" y="494136"/>
                  <a:pt x="0" y="337335"/>
                </a:cubicBezTo>
                <a:lnTo>
                  <a:pt x="0" y="337341"/>
                </a:lnTo>
                <a:close/>
              </a:path>
            </a:pathLst>
          </a:custGeom>
          <a:solidFill>
            <a:srgbClr val="CC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44475365">
                  <a:prstGeom prst="wedgeRoundRectCallout">
                    <a:avLst>
                      <a:gd name="adj1" fmla="val -53453"/>
                      <a:gd name="adj2" fmla="val -1496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 sao em thích câu chuyện đó? (Câu chuyện có nội dung gì hấp dẫn? Nhân vật nào thú vị? Chi tiết nào ấn tượng?,...)</a:t>
            </a:r>
          </a:p>
        </p:txBody>
      </p:sp>
    </p:spTree>
    <p:extLst>
      <p:ext uri="{BB962C8B-B14F-4D97-AF65-F5344CB8AC3E}">
        <p14:creationId xmlns:p14="http://schemas.microsoft.com/office/powerpoint/2010/main" val="288003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5000" contrast="17000"/>
          </a:blip>
          <a:srcRect l="3214" r="4943" b="14218"/>
          <a:stretch/>
        </p:blipFill>
        <p:spPr>
          <a:xfrm>
            <a:off x="-21236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DBAEEA-8185-7550-F34A-919369EE5A3C}"/>
              </a:ext>
            </a:extLst>
          </p:cNvPr>
          <p:cNvSpPr/>
          <p:nvPr/>
        </p:nvSpPr>
        <p:spPr>
          <a:xfrm>
            <a:off x="337353" y="386919"/>
            <a:ext cx="11517297" cy="6229904"/>
          </a:xfrm>
          <a:prstGeom prst="roundRect">
            <a:avLst>
              <a:gd name="adj" fmla="val 15111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id="{88798DBC-62C4-F962-656A-5387FAD7E2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243" y="1817830"/>
            <a:ext cx="7671508" cy="47092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909005-D3B3-834E-1E3D-1F170673AA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2071" y="877301"/>
            <a:ext cx="8303472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85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D562EE-0F19-4A45-B3BE-6800F0167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88AF741E-9431-494C-B802-E0CD82DC4D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91" y="0"/>
            <a:ext cx="7112301" cy="7112301"/>
          </a:xfrm>
          <a:prstGeom prst="rect">
            <a:avLst/>
          </a:prstGeom>
        </p:spPr>
      </p:pic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1D93C57-46FC-485E-BA00-E98F8A7F5F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" r="39756" b="1854"/>
          <a:stretch/>
        </p:blipFill>
        <p:spPr>
          <a:xfrm>
            <a:off x="6823458" y="915037"/>
            <a:ext cx="5217199" cy="5282228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877AF0-B26F-E0EE-B37D-A06E858331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0264" y="2498949"/>
            <a:ext cx="547468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009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DBAEEA-8185-7550-F34A-919369EE5A3C}"/>
              </a:ext>
            </a:extLst>
          </p:cNvPr>
          <p:cNvSpPr/>
          <p:nvPr/>
        </p:nvSpPr>
        <p:spPr>
          <a:xfrm>
            <a:off x="215757" y="386920"/>
            <a:ext cx="11835830" cy="6471080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BF65366-81E3-77B0-97FB-33C21CE92B13}"/>
              </a:ext>
            </a:extLst>
          </p:cNvPr>
          <p:cNvSpPr/>
          <p:nvPr/>
        </p:nvSpPr>
        <p:spPr>
          <a:xfrm flipV="1">
            <a:off x="1695236" y="3543199"/>
            <a:ext cx="2173815" cy="1058694"/>
          </a:xfrm>
          <a:custGeom>
            <a:avLst/>
            <a:gdLst>
              <a:gd name="connsiteX0" fmla="*/ 4143983 w 4168933"/>
              <a:gd name="connsiteY0" fmla="*/ 1048076 h 1048076"/>
              <a:gd name="connsiteX1" fmla="*/ 3550595 w 4168933"/>
              <a:gd name="connsiteY1" fmla="*/ 104493 h 1048076"/>
              <a:gd name="connsiteX2" fmla="*/ 0 w 4168933"/>
              <a:gd name="connsiteY2" fmla="*/ 65583 h 1048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8933" h="1048076">
                <a:moveTo>
                  <a:pt x="4143983" y="1048076"/>
                </a:moveTo>
                <a:cubicBezTo>
                  <a:pt x="4192621" y="658159"/>
                  <a:pt x="4241259" y="268242"/>
                  <a:pt x="3550595" y="104493"/>
                </a:cubicBezTo>
                <a:cubicBezTo>
                  <a:pt x="2859931" y="-59256"/>
                  <a:pt x="1429965" y="3163"/>
                  <a:pt x="0" y="65583"/>
                </a:cubicBezTo>
              </a:path>
            </a:pathLst>
          </a:custGeom>
          <a:noFill/>
          <a:ln w="127000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6D4B6D6-6D0C-6E26-FDC2-631149155792}"/>
              </a:ext>
            </a:extLst>
          </p:cNvPr>
          <p:cNvSpPr/>
          <p:nvPr/>
        </p:nvSpPr>
        <p:spPr>
          <a:xfrm flipH="1" flipV="1">
            <a:off x="5199311" y="3571345"/>
            <a:ext cx="2619322" cy="1082848"/>
          </a:xfrm>
          <a:custGeom>
            <a:avLst/>
            <a:gdLst>
              <a:gd name="connsiteX0" fmla="*/ 4143983 w 4168933"/>
              <a:gd name="connsiteY0" fmla="*/ 1048076 h 1048076"/>
              <a:gd name="connsiteX1" fmla="*/ 3550595 w 4168933"/>
              <a:gd name="connsiteY1" fmla="*/ 104493 h 1048076"/>
              <a:gd name="connsiteX2" fmla="*/ 0 w 4168933"/>
              <a:gd name="connsiteY2" fmla="*/ 65583 h 1048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8933" h="1048076">
                <a:moveTo>
                  <a:pt x="4143983" y="1048076"/>
                </a:moveTo>
                <a:cubicBezTo>
                  <a:pt x="4192621" y="658159"/>
                  <a:pt x="4241259" y="268242"/>
                  <a:pt x="3550595" y="104493"/>
                </a:cubicBezTo>
                <a:cubicBezTo>
                  <a:pt x="2859931" y="-59256"/>
                  <a:pt x="1429965" y="3163"/>
                  <a:pt x="0" y="65583"/>
                </a:cubicBezTo>
              </a:path>
            </a:pathLst>
          </a:custGeom>
          <a:noFill/>
          <a:ln w="1270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DB88560-4035-617E-9DA1-1BCCADB1C6CC}"/>
              </a:ext>
            </a:extLst>
          </p:cNvPr>
          <p:cNvSpPr/>
          <p:nvPr/>
        </p:nvSpPr>
        <p:spPr>
          <a:xfrm flipH="1">
            <a:off x="5429708" y="991025"/>
            <a:ext cx="2450570" cy="1048076"/>
          </a:xfrm>
          <a:custGeom>
            <a:avLst/>
            <a:gdLst>
              <a:gd name="connsiteX0" fmla="*/ 4143983 w 4168933"/>
              <a:gd name="connsiteY0" fmla="*/ 1048076 h 1048076"/>
              <a:gd name="connsiteX1" fmla="*/ 3550595 w 4168933"/>
              <a:gd name="connsiteY1" fmla="*/ 104493 h 1048076"/>
              <a:gd name="connsiteX2" fmla="*/ 0 w 4168933"/>
              <a:gd name="connsiteY2" fmla="*/ 65583 h 1048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8933" h="1048076">
                <a:moveTo>
                  <a:pt x="4143983" y="1048076"/>
                </a:moveTo>
                <a:cubicBezTo>
                  <a:pt x="4192621" y="658159"/>
                  <a:pt x="4241259" y="268242"/>
                  <a:pt x="3550595" y="104493"/>
                </a:cubicBezTo>
                <a:cubicBezTo>
                  <a:pt x="2859931" y="-59256"/>
                  <a:pt x="1429965" y="3163"/>
                  <a:pt x="0" y="65583"/>
                </a:cubicBezTo>
              </a:path>
            </a:pathLst>
          </a:custGeom>
          <a:noFill/>
          <a:ln w="1270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DE722E48-5D50-E651-5108-87C4CC89A3D4}"/>
              </a:ext>
            </a:extLst>
          </p:cNvPr>
          <p:cNvSpPr/>
          <p:nvPr/>
        </p:nvSpPr>
        <p:spPr>
          <a:xfrm>
            <a:off x="3287730" y="1679831"/>
            <a:ext cx="2788524" cy="2140086"/>
          </a:xfrm>
          <a:prstGeom prst="cloud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4625" algn="ctr"/>
            <a:r>
              <a:rPr lang="en-US" sz="4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933BD13-E8CB-6B54-C575-EFE0B5E65AF9}"/>
              </a:ext>
            </a:extLst>
          </p:cNvPr>
          <p:cNvSpPr/>
          <p:nvPr/>
        </p:nvSpPr>
        <p:spPr>
          <a:xfrm>
            <a:off x="2003460" y="3672407"/>
            <a:ext cx="1694809" cy="609990"/>
          </a:xfrm>
          <a:prstGeom prst="roundRect">
            <a:avLst>
              <a:gd name="adj" fmla="val 32917"/>
            </a:avLst>
          </a:prstGeom>
          <a:solidFill>
            <a:schemeClr val="bg1"/>
          </a:solidFill>
          <a:ln w="38100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thúc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DE011E7-E550-2628-842A-EA02C0B06D85}"/>
              </a:ext>
            </a:extLst>
          </p:cNvPr>
          <p:cNvSpPr/>
          <p:nvPr/>
        </p:nvSpPr>
        <p:spPr>
          <a:xfrm>
            <a:off x="5702157" y="232244"/>
            <a:ext cx="1845437" cy="609990"/>
          </a:xfrm>
          <a:prstGeom prst="roundRect">
            <a:avLst>
              <a:gd name="adj" fmla="val 32917"/>
            </a:avLst>
          </a:prstGeom>
          <a:solidFill>
            <a:schemeClr val="bg1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Mở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CBB5BA8-2CED-A06A-0C69-9E6073552026}"/>
              </a:ext>
            </a:extLst>
          </p:cNvPr>
          <p:cNvSpPr/>
          <p:nvPr/>
        </p:nvSpPr>
        <p:spPr>
          <a:xfrm>
            <a:off x="5701418" y="3803265"/>
            <a:ext cx="2024748" cy="609990"/>
          </a:xfrm>
          <a:prstGeom prst="roundRect">
            <a:avLst>
              <a:gd name="adj" fmla="val 32917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khai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D272FD98-9110-BEB3-07EC-39FF4B23D565}"/>
              </a:ext>
            </a:extLst>
          </p:cNvPr>
          <p:cNvSpPr/>
          <p:nvPr/>
        </p:nvSpPr>
        <p:spPr>
          <a:xfrm>
            <a:off x="7808359" y="716223"/>
            <a:ext cx="3482939" cy="2037251"/>
          </a:xfrm>
          <a:prstGeom prst="roundRect">
            <a:avLst>
              <a:gd name="adj" fmla="val 32917"/>
            </a:avLst>
          </a:prstGeom>
          <a:solidFill>
            <a:schemeClr val="bg1"/>
          </a:solidFill>
          <a:ln w="7620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96A98A5-2F36-51A0-D15D-5A953CCAB739}"/>
              </a:ext>
            </a:extLst>
          </p:cNvPr>
          <p:cNvSpPr/>
          <p:nvPr/>
        </p:nvSpPr>
        <p:spPr>
          <a:xfrm>
            <a:off x="7849456" y="3411020"/>
            <a:ext cx="4342544" cy="2825393"/>
          </a:xfrm>
          <a:prstGeom prst="roundRect">
            <a:avLst>
              <a:gd name="adj" fmla="val 32917"/>
            </a:avLst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ê</a:t>
            </a: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 một hoặc một số lí do yêu thích câu chuyện, chọn dẫn chứng cụ thể giúp người đọc hiểu rõ lí do yêu thích câu chuyện.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F3538F7-7155-3FE9-5E4B-151AC23399E5}"/>
              </a:ext>
            </a:extLst>
          </p:cNvPr>
          <p:cNvSpPr/>
          <p:nvPr/>
        </p:nvSpPr>
        <p:spPr>
          <a:xfrm>
            <a:off x="113016" y="2712378"/>
            <a:ext cx="1839074" cy="3380197"/>
          </a:xfrm>
          <a:prstGeom prst="roundRect">
            <a:avLst>
              <a:gd name="adj" fmla="val 32917"/>
            </a:avLst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Khẳng định lại ý kiến của em đối với câu chuyện.</a:t>
            </a:r>
          </a:p>
        </p:txBody>
      </p:sp>
    </p:spTree>
    <p:extLst>
      <p:ext uri="{BB962C8B-B14F-4D97-AF65-F5344CB8AC3E}">
        <p14:creationId xmlns:p14="http://schemas.microsoft.com/office/powerpoint/2010/main" val="8788694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  <p:bldP spid="13" grpId="0" animBg="1"/>
      <p:bldP spid="23" grpId="0" animBg="1"/>
      <p:bldP spid="24" grpId="0" animBg="1"/>
      <p:bldP spid="25" grpId="0" animBg="1"/>
      <p:bldP spid="38" grpId="0" animBg="1"/>
      <p:bldP spid="39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DBAEEA-8185-7550-F34A-919369EE5A3C}"/>
              </a:ext>
            </a:extLst>
          </p:cNvPr>
          <p:cNvSpPr/>
          <p:nvPr/>
        </p:nvSpPr>
        <p:spPr>
          <a:xfrm>
            <a:off x="215757" y="386920"/>
            <a:ext cx="11835830" cy="6471080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组合 19">
            <a:extLst>
              <a:ext uri="{FF2B5EF4-FFF2-40B4-BE49-F238E27FC236}">
                <a16:creationId xmlns:a16="http://schemas.microsoft.com/office/drawing/2014/main" id="{5A749FF1-9D87-9D8A-4B9A-B9ED3285C265}"/>
              </a:ext>
            </a:extLst>
          </p:cNvPr>
          <p:cNvGrpSpPr/>
          <p:nvPr/>
        </p:nvGrpSpPr>
        <p:grpSpPr>
          <a:xfrm>
            <a:off x="743061" y="229755"/>
            <a:ext cx="10821702" cy="1290820"/>
            <a:chOff x="692006" y="116442"/>
            <a:chExt cx="11176173" cy="2919244"/>
          </a:xfrm>
        </p:grpSpPr>
        <p:sp>
          <p:nvSpPr>
            <p:cNvPr id="9" name="矩形 16">
              <a:extLst>
                <a:ext uri="{FF2B5EF4-FFF2-40B4-BE49-F238E27FC236}">
                  <a16:creationId xmlns:a16="http://schemas.microsoft.com/office/drawing/2014/main" id="{9364D94D-EEF4-B94D-7AB4-73B59F0141E8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矩形 16">
              <a:extLst>
                <a:ext uri="{FF2B5EF4-FFF2-40B4-BE49-F238E27FC236}">
                  <a16:creationId xmlns:a16="http://schemas.microsoft.com/office/drawing/2014/main" id="{BAD6902E-50C8-889C-747C-EAA46803A89E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4" name="Rectangle 70">
            <a:extLst>
              <a:ext uri="{FF2B5EF4-FFF2-40B4-BE49-F238E27FC236}">
                <a16:creationId xmlns:a16="http://schemas.microsoft.com/office/drawing/2014/main" id="{39470A1A-AABD-5A39-388A-5B19B5074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843" y="435103"/>
            <a:ext cx="1027164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b="1" noProof="1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Ví dụ: Tìm ý viết lí do thích câu chuyện “Sự tích hoa cúc trắng”</a:t>
            </a:r>
          </a:p>
        </p:txBody>
      </p:sp>
      <p:pic>
        <p:nvPicPr>
          <p:cNvPr id="1026" name="Picture 2" descr="Fahasa - Cổ Tích Việt Nam - Sự Tích Hoa Cúc Trắng | Lazada.vn">
            <a:extLst>
              <a:ext uri="{FF2B5EF4-FFF2-40B4-BE49-F238E27FC236}">
                <a16:creationId xmlns:a16="http://schemas.microsoft.com/office/drawing/2014/main" id="{8AD41BE3-9B8B-5C6B-249F-0E4F8F6C5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3" y="1732364"/>
            <a:ext cx="3434976" cy="496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398F2867-26FB-B855-8554-8E85F841E7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3120142"/>
              </p:ext>
            </p:extLst>
          </p:nvPr>
        </p:nvGraphicFramePr>
        <p:xfrm>
          <a:off x="3829977" y="1613517"/>
          <a:ext cx="8128000" cy="505767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563955">
                  <a:extLst>
                    <a:ext uri="{9D8B030D-6E8A-4147-A177-3AD203B41FA5}">
                      <a16:colId xmlns:a16="http://schemas.microsoft.com/office/drawing/2014/main" val="4290897170"/>
                    </a:ext>
                  </a:extLst>
                </a:gridCol>
                <a:gridCol w="6564045">
                  <a:extLst>
                    <a:ext uri="{9D8B030D-6E8A-4147-A177-3AD203B41FA5}">
                      <a16:colId xmlns:a16="http://schemas.microsoft.com/office/drawing/2014/main" val="3804952425"/>
                    </a:ext>
                  </a:extLst>
                </a:gridCol>
              </a:tblGrid>
              <a:tr h="116050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Mở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đầu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760356"/>
                  </a:ext>
                </a:extLst>
              </a:tr>
              <a:tr h="2445249"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Triển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khai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8589626"/>
                  </a:ext>
                </a:extLst>
              </a:tr>
              <a:tr h="145192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Kết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thúc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785630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FFB6FCA1-EE53-B377-4E3B-23774EECDEEC}"/>
              </a:ext>
            </a:extLst>
          </p:cNvPr>
          <p:cNvSpPr txBox="1"/>
          <p:nvPr/>
        </p:nvSpPr>
        <p:spPr>
          <a:xfrm>
            <a:off x="5702157" y="1647535"/>
            <a:ext cx="5876818" cy="9378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Hồi nhỏ, hay được nghe bà kể “ Sự tích hoa cúc trắng:, ấn tượng nhớ mãi.”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425D6E-D234-CA3F-34AF-7B1541AD2D68}"/>
              </a:ext>
            </a:extLst>
          </p:cNvPr>
          <p:cNvSpPr txBox="1"/>
          <p:nvPr/>
        </p:nvSpPr>
        <p:spPr>
          <a:xfrm>
            <a:off x="5630237" y="2750379"/>
            <a:ext cx="6452171" cy="249254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 về cô bé nghèo có mẹ ốm nặng khó qua khỏi. </a:t>
            </a:r>
            <a:endParaRPr lang="en-US" sz="2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 tiên mách bảo phải tìm hoa cúc trắng. </a:t>
            </a:r>
            <a:endParaRPr lang="en-US" sz="2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 phục: Cô bé vượt khó khăn để tìm hoa. </a:t>
            </a:r>
            <a:endParaRPr lang="en-US" sz="2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 chi tiết: Hoa ít cánh, nghĩ cách xé cánh hoa </a:t>
            </a:r>
            <a:endParaRPr lang="en-US" sz="2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r>
              <a:rPr lang="vi-VN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Hai mẹ con sống hạnh phúc.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4BE127-A7B2-BAB1-4F97-D1F3E7F57D9C}"/>
              </a:ext>
            </a:extLst>
          </p:cNvPr>
          <p:cNvSpPr txBox="1"/>
          <p:nvPr/>
        </p:nvSpPr>
        <p:spPr>
          <a:xfrm>
            <a:off x="5681609" y="5551715"/>
            <a:ext cx="5876818" cy="9378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Khẳng định lại ý kiến của em đối với câu chuyện.</a:t>
            </a:r>
          </a:p>
        </p:txBody>
      </p:sp>
    </p:spTree>
    <p:extLst>
      <p:ext uri="{BB962C8B-B14F-4D97-AF65-F5344CB8AC3E}">
        <p14:creationId xmlns:p14="http://schemas.microsoft.com/office/powerpoint/2010/main" val="34130083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1_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DB146"/>
      </a:accent1>
      <a:accent2>
        <a:srgbClr val="DEB313"/>
      </a:accent2>
      <a:accent3>
        <a:srgbClr val="CB634F"/>
      </a:accent3>
      <a:accent4>
        <a:srgbClr val="ADB146"/>
      </a:accent4>
      <a:accent5>
        <a:srgbClr val="DEB313"/>
      </a:accent5>
      <a:accent6>
        <a:srgbClr val="CB634F"/>
      </a:accent6>
      <a:hlink>
        <a:srgbClr val="0563C1"/>
      </a:hlink>
      <a:folHlink>
        <a:srgbClr val="954F72"/>
      </a:folHlink>
    </a:clrScheme>
    <a:fontScheme name="自定义 4">
      <a:majorFont>
        <a:latin typeface="等线 Light"/>
        <a:ea typeface="方正有猫在_GBK"/>
        <a:cs typeface=""/>
      </a:majorFont>
      <a:minorFont>
        <a:latin typeface="等线"/>
        <a:ea typeface="汉仪全唐诗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.potx" id="{686BFE9D-0620-4036-A638-EF6EF9C97193}" vid="{3A6DB355-AB88-4F00-A581-7F597D416C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444</Words>
  <Application>Microsoft Office PowerPoint</Application>
  <PresentationFormat>Widescreen</PresentationFormat>
  <Paragraphs>57</Paragraphs>
  <Slides>18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等线</vt:lpstr>
      <vt:lpstr>Arial</vt:lpstr>
      <vt:lpstr>Calibri</vt:lpstr>
      <vt:lpstr>Calibri Light</vt:lpstr>
      <vt:lpstr>Cambria</vt:lpstr>
      <vt:lpstr>华康少女文字W5</vt:lpstr>
      <vt:lpstr>1_PPT定制1801380800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Mạnh Phạm văn</cp:lastModifiedBy>
  <cp:revision>33</cp:revision>
  <dcterms:created xsi:type="dcterms:W3CDTF">2023-06-24T10:16:28Z</dcterms:created>
  <dcterms:modified xsi:type="dcterms:W3CDTF">2023-08-18T14:45:14Z</dcterms:modified>
</cp:coreProperties>
</file>