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7" r:id="rId2"/>
  </p:sldMasterIdLst>
  <p:notesMasterIdLst>
    <p:notesMasterId r:id="rId15"/>
  </p:notesMasterIdLst>
  <p:sldIdLst>
    <p:sldId id="2657" r:id="rId3"/>
    <p:sldId id="262" r:id="rId4"/>
    <p:sldId id="2690" r:id="rId5"/>
    <p:sldId id="2660" r:id="rId6"/>
    <p:sldId id="2661" r:id="rId7"/>
    <p:sldId id="2667" r:id="rId8"/>
    <p:sldId id="2668" r:id="rId9"/>
    <p:sldId id="2669" r:id="rId10"/>
    <p:sldId id="2674" r:id="rId11"/>
    <p:sldId id="2694" r:id="rId12"/>
    <p:sldId id="2695" r:id="rId13"/>
    <p:sldId id="269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C6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498" autoAdjust="0"/>
  </p:normalViewPr>
  <p:slideViewPr>
    <p:cSldViewPr snapToGrid="0">
      <p:cViewPr varScale="1">
        <p:scale>
          <a:sx n="56" d="100"/>
          <a:sy n="56" d="100"/>
        </p:scale>
        <p:origin x="-34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0D08FA-9836-4584-B41F-A614806064F8}" type="datetimeFigureOut">
              <a:rPr lang="en-US" smtClean="0"/>
              <a:t>10/21/2025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5046CE-CC94-461C-8F89-749D2C3B08B1}" type="slidenum">
              <a:rPr lang="en-US" smtClean="0"/>
              <a:t>‹#›</a:t>
            </a:fld>
            <a:endParaRPr lang="en-US"/>
          </a:p>
        </p:txBody>
      </p:sp>
    </p:spTree>
    <p:extLst>
      <p:ext uri="{BB962C8B-B14F-4D97-AF65-F5344CB8AC3E}">
        <p14:creationId xmlns:p14="http://schemas.microsoft.com/office/powerpoint/2010/main" val="1864710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C5046CE-CC94-461C-8F89-749D2C3B08B1}" type="slidenum">
              <a:rPr lang="en-US" smtClean="0"/>
              <a:t>1</a:t>
            </a:fld>
            <a:endParaRPr lang="en-US"/>
          </a:p>
        </p:txBody>
      </p:sp>
    </p:spTree>
    <p:extLst>
      <p:ext uri="{BB962C8B-B14F-4D97-AF65-F5344CB8AC3E}">
        <p14:creationId xmlns:p14="http://schemas.microsoft.com/office/powerpoint/2010/main" val="2062874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037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82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361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302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022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585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468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645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02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DF87AC28-BB45-453F-A55E-BEF6DF088A1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63C0AAA-879B-45E8-956C-DA317ADD8D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B32BE806-9347-4D76-8F6F-8C71C53A6E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C1C10545-9BE8-4706-886E-7B66923EFF5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64404119"/>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4E338048-A981-4826-9C48-91343EBC568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0E8C77D2-CD9A-497C-9DA7-0A3CE2FB8C3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A3471FD5-E56D-4D63-BE5C-C77EC7AB6B8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7734FF10-C88D-45C9-991E-C69B0AD9D95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9570413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FA9EF3D7-652E-44B4-B4F2-2C62775DF99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B10933E-7816-4C12-8CB6-48731169E28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33E5553-77AE-45D2-9FD3-5862ADF6D0A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912680F7-2355-4CF2-8AFC-B062C8AFE3A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12C2932F-47CA-49E0-9475-990D68660B0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9400751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75" indent="0" algn="ctr">
              <a:buNone/>
              <a:defRPr sz="2000"/>
            </a:lvl2pPr>
            <a:lvl3pPr marL="913969" indent="0" algn="ctr">
              <a:buNone/>
              <a:defRPr sz="1867"/>
            </a:lvl3pPr>
            <a:lvl4pPr marL="1370954" indent="0" algn="ctr">
              <a:buNone/>
              <a:defRPr sz="1600"/>
            </a:lvl4pPr>
            <a:lvl5pPr marL="1827938" indent="0" algn="ctr">
              <a:buNone/>
              <a:defRPr sz="1600"/>
            </a:lvl5pPr>
            <a:lvl6pPr marL="2284934" indent="0" algn="ctr">
              <a:buNone/>
              <a:defRPr sz="1600"/>
            </a:lvl6pPr>
            <a:lvl7pPr marL="2741906" indent="0" algn="ctr">
              <a:buNone/>
              <a:defRPr sz="1600"/>
            </a:lvl7pPr>
            <a:lvl8pPr marL="3198880" indent="0" algn="ctr">
              <a:buNone/>
              <a:defRPr sz="1600"/>
            </a:lvl8pPr>
            <a:lvl9pPr marL="365585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2025/10/21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0545830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2025/10/21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791563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7F4143-72CA-4018-B33D-C53E2554C6BD}"/>
              </a:ext>
            </a:extLst>
          </p:cNvPr>
          <p:cNvSpPr>
            <a:spLocks noGrp="1"/>
          </p:cNvSpPr>
          <p:nvPr>
            <p:ph type="title"/>
          </p:nvPr>
        </p:nvSpPr>
        <p:spPr>
          <a:xfrm>
            <a:off x="831851" y="170976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75" indent="0">
              <a:buNone/>
              <a:defRPr sz="2000">
                <a:solidFill>
                  <a:schemeClr val="tx1">
                    <a:tint val="75000"/>
                  </a:schemeClr>
                </a:solidFill>
              </a:defRPr>
            </a:lvl2pPr>
            <a:lvl3pPr marL="913969" indent="0">
              <a:buNone/>
              <a:defRPr sz="1867">
                <a:solidFill>
                  <a:schemeClr val="tx1">
                    <a:tint val="75000"/>
                  </a:schemeClr>
                </a:solidFill>
              </a:defRPr>
            </a:lvl3pPr>
            <a:lvl4pPr marL="1370954" indent="0">
              <a:buNone/>
              <a:defRPr sz="1600">
                <a:solidFill>
                  <a:schemeClr val="tx1">
                    <a:tint val="75000"/>
                  </a:schemeClr>
                </a:solidFill>
              </a:defRPr>
            </a:lvl4pPr>
            <a:lvl5pPr marL="1827938" indent="0">
              <a:buNone/>
              <a:defRPr sz="1600">
                <a:solidFill>
                  <a:schemeClr val="tx1">
                    <a:tint val="75000"/>
                  </a:schemeClr>
                </a:solidFill>
              </a:defRPr>
            </a:lvl5pPr>
            <a:lvl6pPr marL="2284934" indent="0">
              <a:buNone/>
              <a:defRPr sz="1600">
                <a:solidFill>
                  <a:schemeClr val="tx1">
                    <a:tint val="75000"/>
                  </a:schemeClr>
                </a:solidFill>
              </a:defRPr>
            </a:lvl6pPr>
            <a:lvl7pPr marL="2741906" indent="0">
              <a:buNone/>
              <a:defRPr sz="1600">
                <a:solidFill>
                  <a:schemeClr val="tx1">
                    <a:tint val="75000"/>
                  </a:schemeClr>
                </a:solidFill>
              </a:defRPr>
            </a:lvl7pPr>
            <a:lvl8pPr marL="3198880" indent="0">
              <a:buNone/>
              <a:defRPr sz="1600">
                <a:solidFill>
                  <a:schemeClr val="tx1">
                    <a:tint val="75000"/>
                  </a:schemeClr>
                </a:solidFill>
              </a:defRPr>
            </a:lvl8pPr>
            <a:lvl9pPr marL="365585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2025/10/21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6428565"/>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2025/10/21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xmlns=""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175033170"/>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2025/10/21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9691298"/>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2025/10/21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0945416"/>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2025/10/21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1932429"/>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2429556-2AF2-4684-A3A3-A1224F8CBAF3}"/>
              </a:ext>
            </a:extLst>
          </p:cNvPr>
          <p:cNvSpPr>
            <a:spLocks noGrp="1"/>
          </p:cNvSpPr>
          <p:nvPr>
            <p:ph idx="1"/>
          </p:nvPr>
        </p:nvSpPr>
        <p:spPr>
          <a:xfrm>
            <a:off x="5183188" y="98745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2025/10/21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134471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DD3F7DEC-D939-4A34-83D9-83D507753B50}"/>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7F090CC-7A75-4490-BEF9-2F94B17BD4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5675886C-FE14-4673-A29B-E6FE5384D67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C5A18DE9-95F0-4B7B-9B44-A50FB049115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76491648"/>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B7166158-BA18-4E92-917A-11C3B01B1EA7}"/>
              </a:ext>
            </a:extLst>
          </p:cNvPr>
          <p:cNvSpPr>
            <a:spLocks noGrp="1"/>
          </p:cNvSpPr>
          <p:nvPr>
            <p:ph type="pic" idx="1"/>
          </p:nvPr>
        </p:nvSpPr>
        <p:spPr>
          <a:xfrm>
            <a:off x="5183188" y="987450"/>
            <a:ext cx="6172200" cy="4873625"/>
          </a:xfrm>
        </p:spPr>
        <p:txBody>
          <a:bodyPr/>
          <a:lstStyle>
            <a:lvl1pPr marL="0" indent="0">
              <a:buNone/>
              <a:defRPr sz="3200"/>
            </a:lvl1pPr>
            <a:lvl2pPr marL="456975" indent="0">
              <a:buNone/>
              <a:defRPr sz="2800"/>
            </a:lvl2pPr>
            <a:lvl3pPr marL="913969" indent="0">
              <a:buNone/>
              <a:defRPr sz="2400"/>
            </a:lvl3pPr>
            <a:lvl4pPr marL="1370954" indent="0">
              <a:buNone/>
              <a:defRPr sz="2000"/>
            </a:lvl4pPr>
            <a:lvl5pPr marL="1827938" indent="0">
              <a:buNone/>
              <a:defRPr sz="2000"/>
            </a:lvl5pPr>
            <a:lvl6pPr marL="2284934" indent="0">
              <a:buNone/>
              <a:defRPr sz="2000"/>
            </a:lvl6pPr>
            <a:lvl7pPr marL="2741906" indent="0">
              <a:buNone/>
              <a:defRPr sz="2000"/>
            </a:lvl7pPr>
            <a:lvl8pPr marL="3198880" indent="0">
              <a:buNone/>
              <a:defRPr sz="2000"/>
            </a:lvl8pPr>
            <a:lvl9pPr marL="3655855" indent="0">
              <a:buNone/>
              <a:defRPr sz="2000"/>
            </a:lvl9pPr>
          </a:lstStyle>
          <a:p>
            <a:endParaRPr lang="zh-CN" altLang="en-US"/>
          </a:p>
        </p:txBody>
      </p:sp>
      <p:sp>
        <p:nvSpPr>
          <p:cNvPr id="4" name="文本占位符 3">
            <a:extLst>
              <a:ext uri="{FF2B5EF4-FFF2-40B4-BE49-F238E27FC236}">
                <a16:creationId xmlns:a16="http://schemas.microsoft.com/office/drawing/2014/main" xmlns=""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2025/10/21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7107322"/>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2025/10/21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15839119"/>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195D849-4067-46BC-BDBF-7DAE9D4DECBE}"/>
              </a:ext>
            </a:extLst>
          </p:cNvPr>
          <p:cNvSpPr>
            <a:spLocks noGrp="1"/>
          </p:cNvSpPr>
          <p:nvPr>
            <p:ph type="title" orient="vert"/>
          </p:nvPr>
        </p:nvSpPr>
        <p:spPr>
          <a:xfrm>
            <a:off x="8724902" y="36515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D152E9A-DEF2-4F98-8BE3-544845A1AD95}"/>
              </a:ext>
            </a:extLst>
          </p:cNvPr>
          <p:cNvSpPr>
            <a:spLocks noGrp="1"/>
          </p:cNvSpPr>
          <p:nvPr>
            <p:ph type="body" orient="vert" idx="1"/>
          </p:nvPr>
        </p:nvSpPr>
        <p:spPr>
          <a:xfrm>
            <a:off x="838203" y="365150"/>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2025/10/21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71308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DC87681-08B8-4583-989D-35BF601142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0DFD051D-8009-4397-BFC2-75EA7C25C75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D7792483-81F6-4FE9-A126-98CFFF773B8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AAD1625D-4B23-4017-A302-19DC5ED2BC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0026E198-77CB-4B69-9F9B-DB340DEC899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3892634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72986556-1EEB-4CC7-8EEF-6AADD8D840B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0EC6C37F-CA31-49E2-AABB-3046E3EE505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67C43F1B-F552-419A-A5AA-4D77471A2C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97072B11-202A-4237-B2C3-6B4D518E064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8E378FF8-EE34-404F-923F-B6F9956D5EE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2113540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9C4EA58-5761-4341-8C6C-70CA79F0CC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4640CC29-2A6E-49BB-8CFE-6B2682B53C2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6E644A87-A7AC-46A6-A5E5-429621855E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21FCBC06-A702-469C-8885-EBFDBC9DAE85}"/>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5FA23F41-3BF2-42F3-9130-704CC2A4A9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xmlns="" id="{D4E512CF-71E5-443F-BAD9-F81F47FA051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xmlns="" id="{BEA0FA81-3F0B-4998-A56E-B62FE28C94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82862763"/>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6EF0B7C-D119-406A-8241-5AF0CAA1A4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xmlns="" id="{80481880-00BC-4FF9-B8F7-9D144079B01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xmlns="" id="{B84BBAF6-0209-49CB-885E-4F8854A787A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16355549"/>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8924749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F7DCC0B7-8E64-4167-BB4E-4050F349D3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C728DC0C-BFEA-4C2A-9957-2CCDB44538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6A06335-893B-4176-96A4-8C469D884C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1C3280AA-2D87-496D-9C9B-FAAE1F43E2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4CE82B35-CF86-41BC-ADCF-A271353C78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37810921"/>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C84EB0A-F0E7-4D37-BAFA-A2BA830E25B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73BE547-8675-40A6-95F8-51AE1F7BE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096F94B6-CE19-46EB-9CA1-9C090D3B579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1166B540-2BC2-4EC5-9FA8-2362507EBD9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FD9AD9D9-8F7C-4B72-88E9-2A19E843EB9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9406543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5839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99" r:id="rId8"/>
    <p:sldLayoutId id="2147483700" r:id="rId9"/>
    <p:sldLayoutId id="2147483701" r:id="rId10"/>
    <p:sldLayoutId id="2147483702"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E6CF5074-25DB-440E-A834-DEFCC995FC3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44AD8756-E87A-4CB3-864B-6959C6418944}"/>
              </a:ext>
            </a:extLst>
          </p:cNvPr>
          <p:cNvSpPr>
            <a:spLocks noGrp="1"/>
          </p:cNvSpPr>
          <p:nvPr>
            <p:ph type="title"/>
          </p:nvPr>
        </p:nvSpPr>
        <p:spPr>
          <a:xfrm>
            <a:off x="838200" y="365125"/>
            <a:ext cx="10515600" cy="1325563"/>
          </a:xfrm>
          <a:prstGeom prst="rect">
            <a:avLst/>
          </a:prstGeom>
        </p:spPr>
        <p:txBody>
          <a:bodyPr vert="horz" lIns="68553" tIns="34289" rIns="68553"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D63344E-EF09-4967-B2CC-EF340A10C36A}"/>
              </a:ext>
            </a:extLst>
          </p:cNvPr>
          <p:cNvSpPr>
            <a:spLocks noGrp="1"/>
          </p:cNvSpPr>
          <p:nvPr>
            <p:ph type="body" idx="1"/>
          </p:nvPr>
        </p:nvSpPr>
        <p:spPr>
          <a:xfrm>
            <a:off x="838200" y="1825625"/>
            <a:ext cx="10515600" cy="4351339"/>
          </a:xfrm>
          <a:prstGeom prst="rect">
            <a:avLst/>
          </a:prstGeom>
        </p:spPr>
        <p:txBody>
          <a:bodyPr vert="horz" lIns="68553" tIns="34289" rIns="68553"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4F60831-DDEB-4AB4-97D4-1E72AD7ECE6A}"/>
              </a:ext>
            </a:extLst>
          </p:cNvPr>
          <p:cNvSpPr>
            <a:spLocks noGrp="1"/>
          </p:cNvSpPr>
          <p:nvPr>
            <p:ph type="dt" sz="half" idx="2"/>
          </p:nvPr>
        </p:nvSpPr>
        <p:spPr>
          <a:xfrm>
            <a:off x="838200" y="6356352"/>
            <a:ext cx="2743200" cy="365125"/>
          </a:xfrm>
          <a:prstGeom prst="rect">
            <a:avLst/>
          </a:prstGeom>
        </p:spPr>
        <p:txBody>
          <a:bodyPr vert="horz" lIns="68553" tIns="34289" rIns="68553" bIns="34289" rtlCol="0" anchor="ctr"/>
          <a:lstStyle>
            <a:lvl1pPr algn="l">
              <a:defRPr sz="1200">
                <a:solidFill>
                  <a:schemeClr val="tx1">
                    <a:tint val="75000"/>
                  </a:schemeClr>
                </a:solidFill>
              </a:defRPr>
            </a:lvl1pPr>
          </a:lstStyle>
          <a:p>
            <a:pPr defTabSz="913969"/>
            <a:fld id="{2CCDC1D9-034D-494F-808F-2EA6504B546F}" type="datetimeFigureOut">
              <a:rPr lang="zh-CN" altLang="en-US" smtClean="0">
                <a:solidFill>
                  <a:prstClr val="black">
                    <a:tint val="75000"/>
                  </a:prstClr>
                </a:solidFill>
              </a:rPr>
              <a:pPr defTabSz="913969"/>
              <a:t>2025/10/21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D917E1C-9E99-4340-8DCF-65BD953020A4}"/>
              </a:ext>
            </a:extLst>
          </p:cNvPr>
          <p:cNvSpPr>
            <a:spLocks noGrp="1"/>
          </p:cNvSpPr>
          <p:nvPr>
            <p:ph type="ftr" sz="quarter" idx="3"/>
          </p:nvPr>
        </p:nvSpPr>
        <p:spPr>
          <a:xfrm>
            <a:off x="4038600" y="6356352"/>
            <a:ext cx="4114800" cy="365125"/>
          </a:xfrm>
          <a:prstGeom prst="rect">
            <a:avLst/>
          </a:prstGeom>
        </p:spPr>
        <p:txBody>
          <a:bodyPr vert="horz" lIns="68553" tIns="34289" rIns="68553" bIns="34289" rtlCol="0" anchor="ctr"/>
          <a:lstStyle>
            <a:lvl1pPr algn="ctr">
              <a:defRPr sz="1200">
                <a:solidFill>
                  <a:schemeClr val="tx1">
                    <a:tint val="75000"/>
                  </a:schemeClr>
                </a:solidFill>
              </a:defRPr>
            </a:lvl1pPr>
          </a:lstStyle>
          <a:p>
            <a:pPr defTabSz="913969"/>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61FCA968-239B-4783-A691-344BA3C1C283}"/>
              </a:ext>
            </a:extLst>
          </p:cNvPr>
          <p:cNvSpPr>
            <a:spLocks noGrp="1"/>
          </p:cNvSpPr>
          <p:nvPr>
            <p:ph type="sldNum" sz="quarter" idx="4"/>
          </p:nvPr>
        </p:nvSpPr>
        <p:spPr>
          <a:xfrm>
            <a:off x="8610600" y="6356352"/>
            <a:ext cx="2743200" cy="365125"/>
          </a:xfrm>
          <a:prstGeom prst="rect">
            <a:avLst/>
          </a:prstGeom>
        </p:spPr>
        <p:txBody>
          <a:bodyPr vert="horz" lIns="68553" tIns="34289" rIns="68553" bIns="34289" rtlCol="0" anchor="ctr"/>
          <a:lstStyle>
            <a:lvl1pPr algn="r">
              <a:defRPr sz="1200">
                <a:solidFill>
                  <a:schemeClr val="tx1">
                    <a:tint val="75000"/>
                  </a:schemeClr>
                </a:solidFill>
              </a:defRPr>
            </a:lvl1pPr>
          </a:lstStyle>
          <a:p>
            <a:pPr defTabSz="913969"/>
            <a:fld id="{5B52316D-4692-4B10-B03E-30ED298E005C}" type="slidenum">
              <a:rPr lang="zh-CN" altLang="en-US" smtClean="0">
                <a:solidFill>
                  <a:prstClr val="black">
                    <a:tint val="75000"/>
                  </a:prstClr>
                </a:solidFill>
              </a:rPr>
              <a:pPr defTabSz="913969"/>
              <a:t>‹#›</a:t>
            </a:fld>
            <a:endParaRPr lang="zh-CN" altLang="en-US">
              <a:solidFill>
                <a:prstClr val="black">
                  <a:tint val="75000"/>
                </a:prstClr>
              </a:solidFill>
            </a:endParaRPr>
          </a:p>
        </p:txBody>
      </p:sp>
    </p:spTree>
    <p:extLst>
      <p:ext uri="{BB962C8B-B14F-4D97-AF65-F5344CB8AC3E}">
        <p14:creationId xmlns:p14="http://schemas.microsoft.com/office/powerpoint/2010/main" val="65745405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spd="slow">
    <p:fade/>
  </p:transition>
  <p:txStyles>
    <p:titleStyle>
      <a:lvl1pPr algn="l" defTabSz="91396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8" indent="-228498" algn="l" defTabSz="91396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94" indent="-228498" algn="l" defTabSz="91396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66" indent="-228498" algn="l" defTabSz="91396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40"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415"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409"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39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378"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37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969" rtl="0" eaLnBrk="1" latinLnBrk="0" hangingPunct="1">
        <a:defRPr sz="1867" kern="1200">
          <a:solidFill>
            <a:schemeClr val="tx1"/>
          </a:solidFill>
          <a:latin typeface="+mn-lt"/>
          <a:ea typeface="+mn-ea"/>
          <a:cs typeface="+mn-cs"/>
        </a:defRPr>
      </a:lvl1pPr>
      <a:lvl2pPr marL="456975" algn="l" defTabSz="913969" rtl="0" eaLnBrk="1" latinLnBrk="0" hangingPunct="1">
        <a:defRPr sz="1867" kern="1200">
          <a:solidFill>
            <a:schemeClr val="tx1"/>
          </a:solidFill>
          <a:latin typeface="+mn-lt"/>
          <a:ea typeface="+mn-ea"/>
          <a:cs typeface="+mn-cs"/>
        </a:defRPr>
      </a:lvl2pPr>
      <a:lvl3pPr marL="913969" algn="l" defTabSz="913969" rtl="0" eaLnBrk="1" latinLnBrk="0" hangingPunct="1">
        <a:defRPr sz="1867" kern="1200">
          <a:solidFill>
            <a:schemeClr val="tx1"/>
          </a:solidFill>
          <a:latin typeface="+mn-lt"/>
          <a:ea typeface="+mn-ea"/>
          <a:cs typeface="+mn-cs"/>
        </a:defRPr>
      </a:lvl3pPr>
      <a:lvl4pPr marL="1370954" algn="l" defTabSz="913969" rtl="0" eaLnBrk="1" latinLnBrk="0" hangingPunct="1">
        <a:defRPr sz="1867" kern="1200">
          <a:solidFill>
            <a:schemeClr val="tx1"/>
          </a:solidFill>
          <a:latin typeface="+mn-lt"/>
          <a:ea typeface="+mn-ea"/>
          <a:cs typeface="+mn-cs"/>
        </a:defRPr>
      </a:lvl4pPr>
      <a:lvl5pPr marL="1827938" algn="l" defTabSz="913969" rtl="0" eaLnBrk="1" latinLnBrk="0" hangingPunct="1">
        <a:defRPr sz="1867" kern="1200">
          <a:solidFill>
            <a:schemeClr val="tx1"/>
          </a:solidFill>
          <a:latin typeface="+mn-lt"/>
          <a:ea typeface="+mn-ea"/>
          <a:cs typeface="+mn-cs"/>
        </a:defRPr>
      </a:lvl5pPr>
      <a:lvl6pPr marL="2284934" algn="l" defTabSz="913969" rtl="0" eaLnBrk="1" latinLnBrk="0" hangingPunct="1">
        <a:defRPr sz="1867" kern="1200">
          <a:solidFill>
            <a:schemeClr val="tx1"/>
          </a:solidFill>
          <a:latin typeface="+mn-lt"/>
          <a:ea typeface="+mn-ea"/>
          <a:cs typeface="+mn-cs"/>
        </a:defRPr>
      </a:lvl6pPr>
      <a:lvl7pPr marL="2741906" algn="l" defTabSz="913969" rtl="0" eaLnBrk="1" latinLnBrk="0" hangingPunct="1">
        <a:defRPr sz="1867" kern="1200">
          <a:solidFill>
            <a:schemeClr val="tx1"/>
          </a:solidFill>
          <a:latin typeface="+mn-lt"/>
          <a:ea typeface="+mn-ea"/>
          <a:cs typeface="+mn-cs"/>
        </a:defRPr>
      </a:lvl7pPr>
      <a:lvl8pPr marL="3198880" algn="l" defTabSz="913969" rtl="0" eaLnBrk="1" latinLnBrk="0" hangingPunct="1">
        <a:defRPr sz="1867" kern="1200">
          <a:solidFill>
            <a:schemeClr val="tx1"/>
          </a:solidFill>
          <a:latin typeface="+mn-lt"/>
          <a:ea typeface="+mn-ea"/>
          <a:cs typeface="+mn-cs"/>
        </a:defRPr>
      </a:lvl8pPr>
      <a:lvl9pPr marL="3655855" algn="l" defTabSz="913969"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8.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hemeOverride" Target="../theme/themeOverride9.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10.xm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8.pn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wav"/><Relationship Id="rId7" Type="http://schemas.openxmlformats.org/officeDocument/2006/relationships/image" Target="../media/image11.png"/><Relationship Id="rId12"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13.gif"/><Relationship Id="rId5" Type="http://schemas.openxmlformats.org/officeDocument/2006/relationships/slide" Target="slide5.xml"/><Relationship Id="rId10" Type="http://schemas.openxmlformats.org/officeDocument/2006/relationships/image" Target="../media/image12.gif"/><Relationship Id="rId4" Type="http://schemas.openxmlformats.org/officeDocument/2006/relationships/image" Target="../media/image9.png"/><Relationship Id="rId9" Type="http://schemas.openxmlformats.org/officeDocument/2006/relationships/slide" Target="slide6.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2.png"/><Relationship Id="rId3" Type="http://schemas.openxmlformats.org/officeDocument/2006/relationships/notesSlide" Target="../notesSlides/notesSlide3.xml"/><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microsoft.com/office/2007/relationships/hdphoto" Target="../media/hdphoto2.wdp"/><Relationship Id="rId11" Type="http://schemas.openxmlformats.org/officeDocument/2006/relationships/image" Target="../media/image20.png"/><Relationship Id="rId5" Type="http://schemas.openxmlformats.org/officeDocument/2006/relationships/image" Target="../media/image17.png"/><Relationship Id="rId10" Type="http://schemas.microsoft.com/office/2007/relationships/hdphoto" Target="../media/hdphoto4.wdp"/><Relationship Id="rId4" Type="http://schemas.openxmlformats.org/officeDocument/2006/relationships/image" Target="../media/image16.jp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23.pn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7.xml"/><Relationship Id="rId5" Type="http://schemas.openxmlformats.org/officeDocument/2006/relationships/image" Target="../media/image26.pn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2" name="矩形 61">
            <a:extLst>
              <a:ext uri="{FF2B5EF4-FFF2-40B4-BE49-F238E27FC236}">
                <a16:creationId xmlns:a16="http://schemas.microsoft.com/office/drawing/2014/main" xmlns="" id="{88A17EC5-388C-40DF-80FA-6E471C595919}"/>
              </a:ext>
            </a:extLst>
          </p:cNvPr>
          <p:cNvSpPr/>
          <p:nvPr/>
        </p:nvSpPr>
        <p:spPr>
          <a:xfrm>
            <a:off x="2523988" y="1090369"/>
            <a:ext cx="9390595" cy="3964233"/>
          </a:xfrm>
          <a:prstGeom prst="rect">
            <a:avLst/>
          </a:prstGeom>
          <a:solidFill>
            <a:schemeClr val="bg1"/>
          </a:solidFill>
          <a:ln w="57150">
            <a:solidFill>
              <a:schemeClr val="bg1"/>
            </a:solidFill>
            <a:prstDash val="lgDashDot"/>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71" name="图片 70">
            <a:extLst>
              <a:ext uri="{FF2B5EF4-FFF2-40B4-BE49-F238E27FC236}">
                <a16:creationId xmlns:a16="http://schemas.microsoft.com/office/drawing/2014/main" xmlns="" id="{95B53AC9-28A1-4376-88D0-72EA2765CE44}"/>
              </a:ext>
            </a:extLst>
          </p:cNvPr>
          <p:cNvPicPr>
            <a:picLocks noChangeAspect="1"/>
          </p:cNvPicPr>
          <p:nvPr/>
        </p:nvPicPr>
        <p:blipFill>
          <a:blip r:embed="rId4"/>
          <a:stretch>
            <a:fillRect/>
          </a:stretch>
        </p:blipFill>
        <p:spPr>
          <a:xfrm>
            <a:off x="-771430" y="1790701"/>
            <a:ext cx="5180145" cy="5067299"/>
          </a:xfrm>
          <a:prstGeom prst="rect">
            <a:avLst/>
          </a:prstGeom>
          <a:effectLst>
            <a:outerShdw blurRad="25400" dist="25400" algn="l" rotWithShape="0">
              <a:prstClr val="black">
                <a:alpha val="40000"/>
              </a:prstClr>
            </a:outerShdw>
          </a:effectLst>
        </p:spPr>
      </p:pic>
      <p:pic>
        <p:nvPicPr>
          <p:cNvPr id="1026" name="Picture 2" descr="Watermelon Summer Fruit Cute - Free vector graphic on Pixabay"/>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777372" y="4634380"/>
            <a:ext cx="2362121" cy="17923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CEAB24F2-A23C-4BAE-95B3-3A9AEB9C24F4}"/>
              </a:ext>
            </a:extLst>
          </p:cNvPr>
          <p:cNvSpPr/>
          <p:nvPr/>
        </p:nvSpPr>
        <p:spPr>
          <a:xfrm>
            <a:off x="9782606" y="3922948"/>
            <a:ext cx="1693356" cy="179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Rectangle 11">
            <a:extLst>
              <a:ext uri="{FF2B5EF4-FFF2-40B4-BE49-F238E27FC236}">
                <a16:creationId xmlns:a16="http://schemas.microsoft.com/office/drawing/2014/main" xmlns="" id="{490CE048-0981-4B41-A155-34B36D2645AA}"/>
              </a:ext>
            </a:extLst>
          </p:cNvPr>
          <p:cNvSpPr/>
          <p:nvPr/>
        </p:nvSpPr>
        <p:spPr>
          <a:xfrm>
            <a:off x="-4234679" y="2097045"/>
            <a:ext cx="3306646" cy="178912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等线" panose="020F0502020204030204"/>
                <a:ea typeface="+mn-ea"/>
                <a:cs typeface="+mn-cs"/>
              </a:rPr>
              <a:t>PPT LH9</a:t>
            </a:r>
          </a:p>
        </p:txBody>
      </p:sp>
      <p:pic>
        <p:nvPicPr>
          <p:cNvPr id="4" name="Picture 3">
            <a:extLst>
              <a:ext uri="{FF2B5EF4-FFF2-40B4-BE49-F238E27FC236}">
                <a16:creationId xmlns:a16="http://schemas.microsoft.com/office/drawing/2014/main" xmlns="" id="{FA1D890C-00FA-7D87-881A-3BC48178A00F}"/>
              </a:ext>
            </a:extLst>
          </p:cNvPr>
          <p:cNvPicPr>
            <a:picLocks noChangeAspect="1"/>
          </p:cNvPicPr>
          <p:nvPr/>
        </p:nvPicPr>
        <p:blipFill>
          <a:blip r:embed="rId7"/>
          <a:stretch>
            <a:fillRect/>
          </a:stretch>
        </p:blipFill>
        <p:spPr>
          <a:xfrm>
            <a:off x="2551435" y="1809766"/>
            <a:ext cx="9315495" cy="1926503"/>
          </a:xfrm>
          <a:prstGeom prst="rect">
            <a:avLst/>
          </a:prstGeom>
        </p:spPr>
      </p:pic>
      <p:sp>
        <p:nvSpPr>
          <p:cNvPr id="5" name="TextBox 4">
            <a:extLst>
              <a:ext uri="{FF2B5EF4-FFF2-40B4-BE49-F238E27FC236}">
                <a16:creationId xmlns:a16="http://schemas.microsoft.com/office/drawing/2014/main" xmlns="" id="{134C8E8D-C5B5-D30F-386B-B09D187808BF}"/>
              </a:ext>
            </a:extLst>
          </p:cNvPr>
          <p:cNvSpPr txBox="1"/>
          <p:nvPr/>
        </p:nvSpPr>
        <p:spPr>
          <a:xfrm>
            <a:off x="6599583" y="3349488"/>
            <a:ext cx="2623930"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a:t>
            </a:r>
            <a:r>
              <a:rPr lang="en-US" sz="3600" b="1" dirty="0" err="1">
                <a:solidFill>
                  <a:srgbClr val="002060"/>
                </a:solidFill>
                <a:latin typeface="Cambria" panose="02040503050406030204" pitchFamily="18" charset="0"/>
                <a:ea typeface="Cambria" panose="02040503050406030204" pitchFamily="18" charset="0"/>
              </a:rPr>
              <a:t>Tiết</a:t>
            </a:r>
            <a:r>
              <a:rPr lang="en-US" sz="3600" b="1" dirty="0">
                <a:solidFill>
                  <a:srgbClr val="002060"/>
                </a:solidFill>
                <a:latin typeface="Cambria" panose="02040503050406030204" pitchFamily="18" charset="0"/>
                <a:ea typeface="Cambria" panose="02040503050406030204" pitchFamily="18" charset="0"/>
              </a:rPr>
              <a:t> 2)</a:t>
            </a:r>
          </a:p>
        </p:txBody>
      </p:sp>
      <p:pic>
        <p:nvPicPr>
          <p:cNvPr id="2" name="Picture 1">
            <a:extLst>
              <a:ext uri="{FF2B5EF4-FFF2-40B4-BE49-F238E27FC236}">
                <a16:creationId xmlns:a16="http://schemas.microsoft.com/office/drawing/2014/main" xmlns="" id="{2EB2B2E4-5D3E-81D6-0195-BB9AA6E82711}"/>
              </a:ext>
            </a:extLst>
          </p:cNvPr>
          <p:cNvPicPr>
            <a:picLocks noChangeAspect="1"/>
          </p:cNvPicPr>
          <p:nvPr/>
        </p:nvPicPr>
        <p:blipFill>
          <a:blip r:embed="rId8"/>
          <a:stretch>
            <a:fillRect/>
          </a:stretch>
        </p:blipFill>
        <p:spPr>
          <a:xfrm>
            <a:off x="6152212" y="1031165"/>
            <a:ext cx="2950720" cy="1457070"/>
          </a:xfrm>
          <a:prstGeom prst="rect">
            <a:avLst/>
          </a:prstGeom>
        </p:spPr>
      </p:pic>
      <p:sp>
        <p:nvSpPr>
          <p:cNvPr id="6" name="TextBox 5">
            <a:extLst>
              <a:ext uri="{FF2B5EF4-FFF2-40B4-BE49-F238E27FC236}">
                <a16:creationId xmlns:a16="http://schemas.microsoft.com/office/drawing/2014/main" xmlns="" id="{04F1D141-C39F-6593-1046-FC1713E71211}"/>
              </a:ext>
            </a:extLst>
          </p:cNvPr>
          <p:cNvSpPr txBox="1"/>
          <p:nvPr/>
        </p:nvSpPr>
        <p:spPr>
          <a:xfrm>
            <a:off x="3011557" y="308113"/>
            <a:ext cx="7195930" cy="584775"/>
          </a:xfrm>
          <a:prstGeom prst="rect">
            <a:avLst/>
          </a:prstGeom>
          <a:noFill/>
        </p:spPr>
        <p:txBody>
          <a:bodyPr wrap="square" rtlCol="0">
            <a:spAutoFit/>
          </a:bodyPr>
          <a:lstStyle/>
          <a:p>
            <a:pPr algn="r"/>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388436987"/>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0-#ppt_w/2"/>
                                          </p:val>
                                        </p:tav>
                                        <p:tav tm="100000">
                                          <p:val>
                                            <p:strVal val="#ppt_x"/>
                                          </p:val>
                                        </p:tav>
                                      </p:tavLst>
                                    </p:anim>
                                    <p:anim calcmode="lin" valueType="num">
                                      <p:cBhvr additive="base">
                                        <p:cTn id="12" dur="500" fill="hold"/>
                                        <p:tgtEl>
                                          <p:spTgt spid="62"/>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xmlns="" id="{9CBD3247-B761-4C7D-0BFC-0C715C09A299}"/>
              </a:ext>
            </a:extLst>
          </p:cNvPr>
          <p:cNvGrpSpPr/>
          <p:nvPr/>
        </p:nvGrpSpPr>
        <p:grpSpPr>
          <a:xfrm>
            <a:off x="508473" y="417440"/>
            <a:ext cx="10736470" cy="707886"/>
            <a:chOff x="1169225" y="243763"/>
            <a:chExt cx="10736470" cy="707886"/>
          </a:xfrm>
        </p:grpSpPr>
        <p:sp>
          <p:nvSpPr>
            <p:cNvPr id="3" name="TextBox 16">
              <a:extLst>
                <a:ext uri="{FF2B5EF4-FFF2-40B4-BE49-F238E27FC236}">
                  <a16:creationId xmlns:a16="http://schemas.microsoft.com/office/drawing/2014/main" xmlns="" id="{5DA06346-8270-6AD9-D986-A0D66A2B5300}"/>
                </a:ext>
              </a:extLst>
            </p:cNvPr>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mà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tháng</a:t>
              </a:r>
              <a:r>
                <a:rPr lang="en-US" sz="3600" b="0" i="0" dirty="0">
                  <a:solidFill>
                    <a:srgbClr val="000000"/>
                  </a:solidFill>
                  <a:effectLst/>
                  <a:latin typeface="Cambria" panose="02040503050406030204" pitchFamily="18" charset="0"/>
                  <a:ea typeface="Cambria" panose="02040503050406030204" pitchFamily="18" charset="0"/>
                </a:rPr>
                <a:t> Hai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29 </a:t>
              </a:r>
              <a:r>
                <a:rPr lang="en-US" sz="3600" b="0" i="0" dirty="0" err="1">
                  <a:solidFill>
                    <a:srgbClr val="000000"/>
                  </a:solidFill>
                  <a:effectLst/>
                  <a:latin typeface="Cambria" panose="02040503050406030204" pitchFamily="18" charset="0"/>
                  <a:ea typeface="Cambria" panose="02040503050406030204" pitchFamily="18" charset="0"/>
                </a:rPr>
                <a:t>ngày</a:t>
              </a:r>
              <a:r>
                <a:rPr lang="en-US" sz="3600" b="0" i="0" dirty="0">
                  <a:solidFill>
                    <a:srgbClr val="000000"/>
                  </a:solidFill>
                  <a:effectLst/>
                  <a:latin typeface="Cambria" panose="02040503050406030204" pitchFamily="18" charset="0"/>
                  <a:ea typeface="Cambria" panose="02040503050406030204" pitchFamily="18" charset="0"/>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a:extLst>
                <a:ext uri="{FF2B5EF4-FFF2-40B4-BE49-F238E27FC236}">
                  <a16:creationId xmlns:a16="http://schemas.microsoft.com/office/drawing/2014/main" xmlns=""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xmlns=""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xmlns="" id="{C66925C3-A5B3-76E9-5699-918F5BB4E841}"/>
              </a:ext>
            </a:extLst>
          </p:cNvPr>
          <p:cNvSpPr txBox="1"/>
          <p:nvPr/>
        </p:nvSpPr>
        <p:spPr>
          <a:xfrm>
            <a:off x="631371" y="1447800"/>
            <a:ext cx="11016343" cy="2862322"/>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Biết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rằng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các</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của</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XXI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2004, 2008, 2012, …, 2096.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XXI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bao </a:t>
            </a:r>
            <a:r>
              <a:rPr lang="en-US" sz="3600" b="0" i="0" dirty="0" err="1">
                <a:solidFill>
                  <a:srgbClr val="000000"/>
                </a:solidFill>
                <a:effectLst/>
                <a:latin typeface="Cambria" panose="02040503050406030204" pitchFamily="18" charset="0"/>
                <a:ea typeface="Cambria" panose="02040503050406030204" pitchFamily="18" charset="0"/>
              </a:rPr>
              <a:t>nhiêu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a:t>
            </a:r>
          </a:p>
          <a:p>
            <a:pPr algn="just"/>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cuối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cùng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của</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đó</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nào</a:t>
            </a:r>
            <a:r>
              <a:rPr lang="en-US" sz="36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72024047"/>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xmlns="" id="{9CBD3247-B761-4C7D-0BFC-0C715C09A299}"/>
              </a:ext>
            </a:extLst>
          </p:cNvPr>
          <p:cNvGrpSpPr/>
          <p:nvPr/>
        </p:nvGrpSpPr>
        <p:grpSpPr>
          <a:xfrm>
            <a:off x="508473" y="417440"/>
            <a:ext cx="10736470" cy="707886"/>
            <a:chOff x="1169225" y="243763"/>
            <a:chExt cx="10736470" cy="707886"/>
          </a:xfrm>
        </p:grpSpPr>
        <p:sp>
          <p:nvSpPr>
            <p:cNvPr id="3" name="TextBox 16">
              <a:extLst>
                <a:ext uri="{FF2B5EF4-FFF2-40B4-BE49-F238E27FC236}">
                  <a16:creationId xmlns:a16="http://schemas.microsoft.com/office/drawing/2014/main" xmlns="" id="{5DA06346-8270-6AD9-D986-A0D66A2B5300}"/>
                </a:ext>
              </a:extLst>
            </p:cNvPr>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29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a:extLst>
                <a:ext uri="{FF2B5EF4-FFF2-40B4-BE49-F238E27FC236}">
                  <a16:creationId xmlns:a16="http://schemas.microsoft.com/office/drawing/2014/main" xmlns=""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xmlns=""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xmlns="" id="{C66925C3-A5B3-76E9-5699-918F5BB4E841}"/>
              </a:ext>
            </a:extLst>
          </p:cNvPr>
          <p:cNvSpPr txBox="1"/>
          <p:nvPr/>
        </p:nvSpPr>
        <p:spPr>
          <a:xfrm>
            <a:off x="631371" y="1447800"/>
            <a:ext cx="11016343"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rằng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2004, 2008, 2012, …, 2096.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nhiêu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6" name="TextBox 5">
            <a:extLst>
              <a:ext uri="{FF2B5EF4-FFF2-40B4-BE49-F238E27FC236}">
                <a16:creationId xmlns:a16="http://schemas.microsoft.com/office/drawing/2014/main" xmlns="" id="{7E5B1DD0-7715-00F7-B30A-75D7528A4F38}"/>
              </a:ext>
            </a:extLst>
          </p:cNvPr>
          <p:cNvSpPr txBox="1"/>
          <p:nvPr/>
        </p:nvSpPr>
        <p:spPr>
          <a:xfrm>
            <a:off x="1121229" y="3690257"/>
            <a:ext cx="10352314" cy="1263808"/>
          </a:xfrm>
          <a:prstGeom prst="rect">
            <a:avLst/>
          </a:prstGeom>
          <a:noFill/>
        </p:spPr>
        <p:txBody>
          <a:bodyPr wrap="square" rtlCol="0">
            <a:spAutoFit/>
          </a:bodyPr>
          <a:lstStyle/>
          <a:p>
            <a:pPr algn="ctr">
              <a:lnSpc>
                <a:spcPct val="110000"/>
              </a:lnSpc>
            </a:pPr>
            <a:r>
              <a:rPr lang="vi-VN" sz="3600" b="1" dirty="0">
                <a:solidFill>
                  <a:srgbClr val="FF0000"/>
                </a:solidFill>
                <a:latin typeface="Cambria" panose="02040503050406030204" pitchFamily="18" charset="0"/>
                <a:ea typeface="Cambria" panose="02040503050406030204" pitchFamily="18" charset="0"/>
              </a:rPr>
              <a:t>Thế kỉ XXI có số năm nhuận là:</a:t>
            </a:r>
          </a:p>
          <a:p>
            <a:pPr algn="ctr">
              <a:lnSpc>
                <a:spcPct val="110000"/>
              </a:lnSpc>
            </a:pPr>
            <a:r>
              <a:rPr lang="vi-VN" sz="3600" b="1" dirty="0">
                <a:solidFill>
                  <a:srgbClr val="FF0000"/>
                </a:solidFill>
                <a:latin typeface="Cambria" panose="02040503050406030204" pitchFamily="18" charset="0"/>
                <a:ea typeface="Cambria" panose="02040503050406030204" pitchFamily="18" charset="0"/>
              </a:rPr>
              <a:t>(2096 – 2004) : 4 + 1 = 24 (năm)</a:t>
            </a:r>
            <a:endParaRPr lang="en-US" sz="36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197220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xmlns="" id="{9CBD3247-B761-4C7D-0BFC-0C715C09A299}"/>
              </a:ext>
            </a:extLst>
          </p:cNvPr>
          <p:cNvGrpSpPr/>
          <p:nvPr/>
        </p:nvGrpSpPr>
        <p:grpSpPr>
          <a:xfrm>
            <a:off x="508473" y="417440"/>
            <a:ext cx="10736470" cy="707886"/>
            <a:chOff x="1169225" y="243763"/>
            <a:chExt cx="10736470" cy="707886"/>
          </a:xfrm>
        </p:grpSpPr>
        <p:sp>
          <p:nvSpPr>
            <p:cNvPr id="3" name="TextBox 16">
              <a:extLst>
                <a:ext uri="{FF2B5EF4-FFF2-40B4-BE49-F238E27FC236}">
                  <a16:creationId xmlns:a16="http://schemas.microsoft.com/office/drawing/2014/main" xmlns="" id="{5DA06346-8270-6AD9-D986-A0D66A2B5300}"/>
                </a:ext>
              </a:extLst>
            </p:cNvPr>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29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a:extLst>
                <a:ext uri="{FF2B5EF4-FFF2-40B4-BE49-F238E27FC236}">
                  <a16:creationId xmlns:a16="http://schemas.microsoft.com/office/drawing/2014/main" xmlns=""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xmlns=""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xmlns="" id="{C66925C3-A5B3-76E9-5699-918F5BB4E841}"/>
              </a:ext>
            </a:extLst>
          </p:cNvPr>
          <p:cNvSpPr txBox="1"/>
          <p:nvPr/>
        </p:nvSpPr>
        <p:spPr>
          <a:xfrm>
            <a:off x="631371" y="1447800"/>
            <a:ext cx="1101634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cuối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6" name="TextBox 5">
            <a:extLst>
              <a:ext uri="{FF2B5EF4-FFF2-40B4-BE49-F238E27FC236}">
                <a16:creationId xmlns:a16="http://schemas.microsoft.com/office/drawing/2014/main" xmlns="" id="{A52BEA94-F592-C8B1-B274-9FAC7C93276C}"/>
              </a:ext>
            </a:extLst>
          </p:cNvPr>
          <p:cNvSpPr txBox="1"/>
          <p:nvPr/>
        </p:nvSpPr>
        <p:spPr>
          <a:xfrm>
            <a:off x="990600" y="3331028"/>
            <a:ext cx="10352314" cy="1263808"/>
          </a:xfrm>
          <a:prstGeom prst="rect">
            <a:avLst/>
          </a:prstGeom>
          <a:noFill/>
        </p:spPr>
        <p:txBody>
          <a:bodyPr wrap="square" rtlCol="0">
            <a:spAutoFit/>
          </a:bodyPr>
          <a:lstStyle/>
          <a:p>
            <a:pPr algn="ctr">
              <a:lnSpc>
                <a:spcPct val="110000"/>
              </a:lnSpc>
            </a:pPr>
            <a:r>
              <a:rPr lang="vi-VN" sz="3600" b="1" dirty="0">
                <a:solidFill>
                  <a:srgbClr val="FF0000"/>
                </a:solidFill>
                <a:latin typeface="Cambria" panose="02040503050406030204" pitchFamily="18" charset="0"/>
                <a:ea typeface="Cambria" panose="02040503050406030204" pitchFamily="18" charset="0"/>
              </a:rPr>
              <a:t>Năm cuối cùng là năm nhuận của thế kỉ XX là năm 2000.</a:t>
            </a:r>
          </a:p>
        </p:txBody>
      </p:sp>
    </p:spTree>
    <p:extLst>
      <p:ext uri="{BB962C8B-B14F-4D97-AF65-F5344CB8AC3E}">
        <p14:creationId xmlns:p14="http://schemas.microsoft.com/office/powerpoint/2010/main" val="114184091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C2B9E03-7B94-432F-B67E-1FF0AAD9FE96}"/>
              </a:ext>
            </a:extLst>
          </p:cNvPr>
          <p:cNvPicPr>
            <a:picLocks noChangeAspect="1"/>
          </p:cNvPicPr>
          <p:nvPr/>
        </p:nvPicPr>
        <p:blipFill>
          <a:blip r:embed="rId5"/>
          <a:stretch>
            <a:fillRect/>
          </a:stretch>
        </p:blipFill>
        <p:spPr>
          <a:xfrm>
            <a:off x="1818531" y="1588615"/>
            <a:ext cx="8364437" cy="3566469"/>
          </a:xfrm>
          <a:prstGeom prst="rect">
            <a:avLst/>
          </a:prstGeom>
        </p:spPr>
      </p:pic>
    </p:spTree>
    <p:extLst>
      <p:ext uri="{BB962C8B-B14F-4D97-AF65-F5344CB8AC3E}">
        <p14:creationId xmlns:p14="http://schemas.microsoft.com/office/powerpoint/2010/main" val="83242402"/>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pic>
        <p:nvPicPr>
          <p:cNvPr id="18" name="Picture 17">
            <a:hlinkClick r:id="rId5" action="ppaction://hlinksldjump"/>
            <a:extLst>
              <a:ext uri="{FF2B5EF4-FFF2-40B4-BE49-F238E27FC236}">
                <a16:creationId xmlns:a16="http://schemas.microsoft.com/office/drawing/2014/main" xmlns="" id="{84566E9C-166E-49C5-8F08-DD9197871A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3668777" y="3334646"/>
            <a:ext cx="838055" cy="980903"/>
          </a:xfrm>
          <a:prstGeom prst="rect">
            <a:avLst/>
          </a:prstGeom>
        </p:spPr>
      </p:pic>
      <p:pic>
        <p:nvPicPr>
          <p:cNvPr id="20" name="Picture 19">
            <a:extLst>
              <a:ext uri="{FF2B5EF4-FFF2-40B4-BE49-F238E27FC236}">
                <a16:creationId xmlns:a16="http://schemas.microsoft.com/office/drawing/2014/main" xmlns="" id="{109CA866-405A-470A-A37A-DC85B0813D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3370311" y="2018373"/>
            <a:ext cx="1505792" cy="1783675"/>
          </a:xfrm>
          <a:prstGeom prst="rect">
            <a:avLst/>
          </a:prstGeom>
        </p:spPr>
      </p:pic>
      <p:pic>
        <p:nvPicPr>
          <p:cNvPr id="41" name="Picture 40">
            <a:hlinkClick r:id="rId8" action="ppaction://hlinksldjump"/>
            <a:extLst>
              <a:ext uri="{FF2B5EF4-FFF2-40B4-BE49-F238E27FC236}">
                <a16:creationId xmlns:a16="http://schemas.microsoft.com/office/drawing/2014/main" xmlns="" id="{75FB20FE-D75E-479A-BB54-8570DCC88C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5968017" y="3334646"/>
            <a:ext cx="838055" cy="980903"/>
          </a:xfrm>
          <a:prstGeom prst="rect">
            <a:avLst/>
          </a:prstGeom>
        </p:spPr>
      </p:pic>
      <p:pic>
        <p:nvPicPr>
          <p:cNvPr id="42" name="Picture 41">
            <a:extLst>
              <a:ext uri="{FF2B5EF4-FFF2-40B4-BE49-F238E27FC236}">
                <a16:creationId xmlns:a16="http://schemas.microsoft.com/office/drawing/2014/main" xmlns="" id="{0B959559-E78C-484F-9F7A-135ED40464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5669551" y="2018373"/>
            <a:ext cx="1505792" cy="1783675"/>
          </a:xfrm>
          <a:prstGeom prst="rect">
            <a:avLst/>
          </a:prstGeom>
        </p:spPr>
      </p:pic>
      <p:pic>
        <p:nvPicPr>
          <p:cNvPr id="43" name="Picture 42">
            <a:hlinkClick r:id="rId9" action="ppaction://hlinksldjump"/>
            <a:extLst>
              <a:ext uri="{FF2B5EF4-FFF2-40B4-BE49-F238E27FC236}">
                <a16:creationId xmlns:a16="http://schemas.microsoft.com/office/drawing/2014/main" xmlns="" id="{65803571-5AB7-401F-B0EB-5ACCBEE965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4720114" y="2442809"/>
            <a:ext cx="838055" cy="980903"/>
          </a:xfrm>
          <a:prstGeom prst="rect">
            <a:avLst/>
          </a:prstGeom>
        </p:spPr>
      </p:pic>
      <p:pic>
        <p:nvPicPr>
          <p:cNvPr id="44" name="Picture 43">
            <a:extLst>
              <a:ext uri="{FF2B5EF4-FFF2-40B4-BE49-F238E27FC236}">
                <a16:creationId xmlns:a16="http://schemas.microsoft.com/office/drawing/2014/main" xmlns="" id="{879C8987-1B0C-428E-A553-58E02DE2BD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4421647" y="1126533"/>
            <a:ext cx="1505792" cy="1783675"/>
          </a:xfrm>
          <a:prstGeom prst="rect">
            <a:avLst/>
          </a:prstGeom>
        </p:spPr>
      </p:pic>
      <p:pic>
        <p:nvPicPr>
          <p:cNvPr id="47" name="CẤM BUÔN BÁN, CẤM REUP" descr="Káº¿t quáº£ hÃ¬nh áº£nh cho win text gif">
            <a:extLst>
              <a:ext uri="{FF2B5EF4-FFF2-40B4-BE49-F238E27FC236}">
                <a16:creationId xmlns:a16="http://schemas.microsoft.com/office/drawing/2014/main" xmlns="" id="{9CEF4170-DF7A-4F5E-A346-2A520D1EB81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83621" y="3582310"/>
            <a:ext cx="3775600" cy="32508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2E7ECF17-D265-4514-A6F8-10F070588D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460663" y="255689"/>
            <a:ext cx="1939935" cy="1762683"/>
          </a:xfrm>
          <a:prstGeom prst="rect">
            <a:avLst/>
          </a:prstGeom>
        </p:spPr>
      </p:pic>
      <p:sp>
        <p:nvSpPr>
          <p:cNvPr id="2" name="Right Arrow 1">
            <a:hlinkClick r:id="rId12" action="ppaction://hlinksldjump"/>
          </p:cNvPr>
          <p:cNvSpPr/>
          <p:nvPr/>
        </p:nvSpPr>
        <p:spPr>
          <a:xfrm>
            <a:off x="10533322" y="5812465"/>
            <a:ext cx="1488556" cy="102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1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36869634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phep-thuat-www_nhacchuongvui_com.wav"/>
                                        </p:tgtEl>
                                      </p:cMediaNode>
                                    </p:audio>
                                  </p:subTnLst>
                                </p:cTn>
                              </p:par>
                            </p:childTnLst>
                          </p:cTn>
                        </p:par>
                        <p:par>
                          <p:cTn id="14" fill="hold">
                            <p:stCondLst>
                              <p:cond delay="15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withEffect">
                                  <p:stCondLst>
                                    <p:cond delay="5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childTnLst>
                                  <p:subTnLst>
                                    <p:audio>
                                      <p:cMediaNode>
                                        <p:cTn display="0" masterRel="sameClick">
                                          <p:stCondLst>
                                            <p:cond evt="begin" delay="0">
                                              <p:tn val="24"/>
                                            </p:cond>
                                          </p:stCondLst>
                                          <p:endCondLst>
                                            <p:cond evt="onStopAudio" delay="0">
                                              <p:tgtEl>
                                                <p:sldTgt/>
                                              </p:tgtEl>
                                            </p:cond>
                                          </p:endCondLst>
                                        </p:cTn>
                                        <p:tgtEl>
                                          <p:sndTgt r:embed="rId2" name="Am-thanh-phep-thuat-www_nhacchuongvui_com.wav"/>
                                        </p:tgtEl>
                                      </p:cMediaNode>
                                    </p:audio>
                                  </p:subTnLst>
                                </p:cTn>
                              </p:par>
                            </p:childTnLst>
                          </p:cTn>
                        </p:par>
                        <p:par>
                          <p:cTn id="27" fill="hold">
                            <p:stCondLst>
                              <p:cond delay="15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42"/>
                                        </p:tgtEl>
                                        <p:attrNameLst>
                                          <p:attrName>r</p:attrName>
                                        </p:attrNameLst>
                                      </p:cBhvr>
                                    </p:animRot>
                                    <p:animRot by="-240000">
                                      <p:cBhvr>
                                        <p:cTn id="30" dur="200" fill="hold">
                                          <p:stCondLst>
                                            <p:cond delay="200"/>
                                          </p:stCondLst>
                                        </p:cTn>
                                        <p:tgtEl>
                                          <p:spTgt spid="42"/>
                                        </p:tgtEl>
                                        <p:attrNameLst>
                                          <p:attrName>r</p:attrName>
                                        </p:attrNameLst>
                                      </p:cBhvr>
                                    </p:animRot>
                                    <p:animRot by="240000">
                                      <p:cBhvr>
                                        <p:cTn id="31" dur="200" fill="hold">
                                          <p:stCondLst>
                                            <p:cond delay="400"/>
                                          </p:stCondLst>
                                        </p:cTn>
                                        <p:tgtEl>
                                          <p:spTgt spid="42"/>
                                        </p:tgtEl>
                                        <p:attrNameLst>
                                          <p:attrName>r</p:attrName>
                                        </p:attrNameLst>
                                      </p:cBhvr>
                                    </p:animRot>
                                    <p:animRot by="-240000">
                                      <p:cBhvr>
                                        <p:cTn id="32" dur="200" fill="hold">
                                          <p:stCondLst>
                                            <p:cond delay="600"/>
                                          </p:stCondLst>
                                        </p:cTn>
                                        <p:tgtEl>
                                          <p:spTgt spid="42"/>
                                        </p:tgtEl>
                                        <p:attrNameLst>
                                          <p:attrName>r</p:attrName>
                                        </p:attrNameLst>
                                      </p:cBhvr>
                                    </p:animRot>
                                    <p:animRot by="120000">
                                      <p:cBhvr>
                                        <p:cTn id="3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50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childTnLst>
                                  <p:subTnLst>
                                    <p:audio>
                                      <p:cMediaNode>
                                        <p:cTn display="0" masterRel="sameClick">
                                          <p:stCondLst>
                                            <p:cond evt="begin" delay="0">
                                              <p:tn val="37"/>
                                            </p:cond>
                                          </p:stCondLst>
                                          <p:endCondLst>
                                            <p:cond evt="onStopAudio" delay="0">
                                              <p:tgtEl>
                                                <p:sldTgt/>
                                              </p:tgtEl>
                                            </p:cond>
                                          </p:endCondLst>
                                        </p:cTn>
                                        <p:tgtEl>
                                          <p:sndTgt r:embed="rId2" name="Am-thanh-phep-thuat-www_nhacchuongvui_com.wav"/>
                                        </p:tgtEl>
                                      </p:cMediaNode>
                                    </p:audio>
                                  </p:subTnLst>
                                </p:cTn>
                              </p:par>
                            </p:childTnLst>
                          </p:cTn>
                        </p:par>
                        <p:par>
                          <p:cTn id="40" fill="hold">
                            <p:stCondLst>
                              <p:cond delay="15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44"/>
                                        </p:tgtEl>
                                        <p:attrNameLst>
                                          <p:attrName>r</p:attrName>
                                        </p:attrNameLst>
                                      </p:cBhvr>
                                    </p:animRot>
                                    <p:animRot by="-240000">
                                      <p:cBhvr>
                                        <p:cTn id="43" dur="200" fill="hold">
                                          <p:stCondLst>
                                            <p:cond delay="200"/>
                                          </p:stCondLst>
                                        </p:cTn>
                                        <p:tgtEl>
                                          <p:spTgt spid="44"/>
                                        </p:tgtEl>
                                        <p:attrNameLst>
                                          <p:attrName>r</p:attrName>
                                        </p:attrNameLst>
                                      </p:cBhvr>
                                    </p:animRot>
                                    <p:animRot by="240000">
                                      <p:cBhvr>
                                        <p:cTn id="44" dur="200" fill="hold">
                                          <p:stCondLst>
                                            <p:cond delay="400"/>
                                          </p:stCondLst>
                                        </p:cTn>
                                        <p:tgtEl>
                                          <p:spTgt spid="44"/>
                                        </p:tgtEl>
                                        <p:attrNameLst>
                                          <p:attrName>r</p:attrName>
                                        </p:attrNameLst>
                                      </p:cBhvr>
                                    </p:animRot>
                                    <p:animRot by="-240000">
                                      <p:cBhvr>
                                        <p:cTn id="45" dur="200" fill="hold">
                                          <p:stCondLst>
                                            <p:cond delay="600"/>
                                          </p:stCondLst>
                                        </p:cTn>
                                        <p:tgtEl>
                                          <p:spTgt spid="44"/>
                                        </p:tgtEl>
                                        <p:attrNameLst>
                                          <p:attrName>r</p:attrName>
                                        </p:attrNameLst>
                                      </p:cBhvr>
                                    </p:animRot>
                                    <p:animRot by="120000">
                                      <p:cBhvr>
                                        <p:cTn id="46"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Tieng-yeah-tre-con-www_nhacchuongvui_com.wav"/>
                                        </p:tgtEl>
                                      </p:cMediaNode>
                                    </p:audio>
                                  </p:subTnLst>
                                </p:cTn>
                              </p:par>
                              <p:par>
                                <p:cTn id="53"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54"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xmlns="" id="{61E66235-BD22-4B11-A1C2-CABD25165A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304736" y="3937544"/>
            <a:ext cx="2483663" cy="2483663"/>
          </a:xfrm>
          <a:prstGeom prst="rect">
            <a:avLst/>
          </a:prstGeom>
          <a:effectLst>
            <a:outerShdw blurRad="12700" dist="12700" dir="2700000" algn="tl" rotWithShape="0">
              <a:prstClr val="black">
                <a:alpha val="40000"/>
              </a:prstClr>
            </a:outerShdw>
          </a:effectLst>
        </p:spPr>
      </p:pic>
      <p:pic>
        <p:nvPicPr>
          <p:cNvPr id="2" name="Picture 1">
            <a:extLst>
              <a:ext uri="{FF2B5EF4-FFF2-40B4-BE49-F238E27FC236}">
                <a16:creationId xmlns:a16="http://schemas.microsoft.com/office/drawing/2014/main" xmlns="" id="{B9DFC102-C66B-6FD9-64B1-6EB19D22075E}"/>
              </a:ext>
            </a:extLst>
          </p:cNvPr>
          <p:cNvPicPr>
            <a:picLocks noChangeAspect="1"/>
          </p:cNvPicPr>
          <p:nvPr/>
        </p:nvPicPr>
        <p:blipFill>
          <a:blip r:embed="rId5"/>
          <a:stretch>
            <a:fillRect/>
          </a:stretch>
        </p:blipFill>
        <p:spPr>
          <a:xfrm>
            <a:off x="1895492" y="1410688"/>
            <a:ext cx="8401016" cy="3560373"/>
          </a:xfrm>
          <a:prstGeom prst="rect">
            <a:avLst/>
          </a:prstGeom>
        </p:spPr>
      </p:pic>
    </p:spTree>
    <p:extLst>
      <p:ext uri="{BB962C8B-B14F-4D97-AF65-F5344CB8AC3E}">
        <p14:creationId xmlns:p14="http://schemas.microsoft.com/office/powerpoint/2010/main" val="1599244996"/>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426394"/>
            <a:ext cx="11690971"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a:extLst>
              <a:ext uri="{FF2B5EF4-FFF2-40B4-BE49-F238E27FC236}">
                <a16:creationId xmlns:a16="http://schemas.microsoft.com/office/drawing/2014/main" xmlns="" id="{81B405FF-C9C9-4068-913A-2B03F58ACFEB}"/>
              </a:ext>
            </a:extLst>
          </p:cNvPr>
          <p:cNvGrpSpPr/>
          <p:nvPr/>
        </p:nvGrpSpPr>
        <p:grpSpPr>
          <a:xfrm>
            <a:off x="1009216" y="580725"/>
            <a:ext cx="11149950" cy="707886"/>
            <a:chOff x="1169225" y="243763"/>
            <a:chExt cx="11149950" cy="707886"/>
          </a:xfrm>
        </p:grpSpPr>
        <p:sp>
          <p:nvSpPr>
            <p:cNvPr id="30" name="TextBox 16">
              <a:extLst>
                <a:ext uri="{FF2B5EF4-FFF2-40B4-BE49-F238E27FC236}">
                  <a16:creationId xmlns:a16="http://schemas.microsoft.com/office/drawing/2014/main" xmlns="" id="{29A879BD-CC04-4AC0-82E6-C0AC3CB68FE8}"/>
                </a:ext>
              </a:extLst>
            </p:cNvPr>
            <p:cNvSpPr txBox="1"/>
            <p:nvPr/>
          </p:nvSpPr>
          <p:spPr>
            <a:xfrm>
              <a:off x="1898098" y="278812"/>
              <a:ext cx="10421077"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E7E6E6">
                      <a:lumMod val="25000"/>
                    </a:srgbClr>
                  </a:solidFill>
                  <a:effectLst/>
                  <a:uLnTx/>
                  <a:uFillTx/>
                  <a:latin typeface="Arial" panose="020B0604020202020204" pitchFamily="34" charset="0"/>
                  <a:ea typeface="+mn-ea"/>
                  <a:cs typeface="Arial" panose="020B0604020202020204" pitchFamily="34" charset="0"/>
                </a:rPr>
                <a:t>Số</a:t>
              </a:r>
              <a:r>
                <a:rPr kumimoji="0" lang="en-GB" sz="35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a:t>
              </a:r>
              <a:endParaRPr kumimoji="0" lang="vi-VN" sz="35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p:txBody>
        </p:sp>
        <p:sp>
          <p:nvSpPr>
            <p:cNvPr id="31" name="Oval 22">
              <a:extLst>
                <a:ext uri="{FF2B5EF4-FFF2-40B4-BE49-F238E27FC236}">
                  <a16:creationId xmlns:a16="http://schemas.microsoft.com/office/drawing/2014/main" xmlns="" id="{11BBA612-1976-477E-92A7-69869CB231FC}"/>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a:extLst>
                <a:ext uri="{FF2B5EF4-FFF2-40B4-BE49-F238E27FC236}">
                  <a16:creationId xmlns:a16="http://schemas.microsoft.com/office/drawing/2014/main" xmlns="" id="{6025CB8A-947E-483E-9050-D079521C1C53}"/>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 name="Group 3">
            <a:extLst>
              <a:ext uri="{FF2B5EF4-FFF2-40B4-BE49-F238E27FC236}">
                <a16:creationId xmlns:a16="http://schemas.microsoft.com/office/drawing/2014/main" xmlns="" id="{74143E20-8845-181A-78E3-B522AF3507B8}"/>
              </a:ext>
            </a:extLst>
          </p:cNvPr>
          <p:cNvGrpSpPr/>
          <p:nvPr/>
        </p:nvGrpSpPr>
        <p:grpSpPr>
          <a:xfrm>
            <a:off x="381000" y="1600200"/>
            <a:ext cx="5497286" cy="707886"/>
            <a:chOff x="381000" y="1600200"/>
            <a:chExt cx="5497286" cy="707886"/>
          </a:xfrm>
        </p:grpSpPr>
        <p:sp>
          <p:nvSpPr>
            <p:cNvPr id="2" name="TextBox 1">
              <a:extLst>
                <a:ext uri="{FF2B5EF4-FFF2-40B4-BE49-F238E27FC236}">
                  <a16:creationId xmlns:a16="http://schemas.microsoft.com/office/drawing/2014/main" xmlns="" id="{12FBB3E5-53DC-3795-A1E1-DAB3FE7C41C5}"/>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 5 </a:t>
              </a: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giờ</a:t>
              </a:r>
              <a:endParaRPr lang="en-US" sz="4000" dirty="0">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xmlns="" id="{258D9678-E146-AA75-F059-3B07A658201C}"/>
                </a:ext>
              </a:extLst>
            </p:cNvPr>
            <p:cNvSpPr/>
            <p:nvPr/>
          </p:nvSpPr>
          <p:spPr>
            <a:xfrm>
              <a:off x="2843893" y="1692729"/>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120</a:t>
              </a:r>
            </a:p>
          </p:txBody>
        </p:sp>
      </p:grpSp>
      <p:grpSp>
        <p:nvGrpSpPr>
          <p:cNvPr id="5" name="Group 4">
            <a:extLst>
              <a:ext uri="{FF2B5EF4-FFF2-40B4-BE49-F238E27FC236}">
                <a16:creationId xmlns:a16="http://schemas.microsoft.com/office/drawing/2014/main" xmlns="" id="{FB2AFB55-7B36-8957-48AA-8FF934E9E02D}"/>
              </a:ext>
            </a:extLst>
          </p:cNvPr>
          <p:cNvGrpSpPr/>
          <p:nvPr/>
        </p:nvGrpSpPr>
        <p:grpSpPr>
          <a:xfrm>
            <a:off x="794658" y="2677885"/>
            <a:ext cx="5497286" cy="707886"/>
            <a:chOff x="381000" y="1600200"/>
            <a:chExt cx="5497286" cy="707886"/>
          </a:xfrm>
        </p:grpSpPr>
        <p:sp>
          <p:nvSpPr>
            <p:cNvPr id="6" name="TextBox 5">
              <a:extLst>
                <a:ext uri="{FF2B5EF4-FFF2-40B4-BE49-F238E27FC236}">
                  <a16:creationId xmlns:a16="http://schemas.microsoft.com/office/drawing/2014/main" xmlns="" id="{D0732540-F6CE-4C36-55AF-84F1B87AFB2F}"/>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 </a:t>
              </a:r>
              <a:r>
                <a:rPr lang="en-US" sz="4000" dirty="0" err="1">
                  <a:latin typeface="Cambria" panose="02040503050406030204" pitchFamily="18" charset="0"/>
                  <a:ea typeface="Cambria" panose="02040503050406030204" pitchFamily="18" charset="0"/>
                </a:rPr>
                <a:t>tuần</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ngày</a:t>
              </a:r>
              <a:endParaRPr lang="en-US" sz="4000" dirty="0">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F5D29865-6681-73C1-83F4-D42C6D4B6A3B}"/>
                </a:ext>
              </a:extLst>
            </p:cNvPr>
            <p:cNvSpPr/>
            <p:nvPr/>
          </p:nvSpPr>
          <p:spPr>
            <a:xfrm>
              <a:off x="2352675" y="1687287"/>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14</a:t>
              </a:r>
            </a:p>
          </p:txBody>
        </p:sp>
      </p:grpSp>
      <p:grpSp>
        <p:nvGrpSpPr>
          <p:cNvPr id="8" name="Group 7">
            <a:extLst>
              <a:ext uri="{FF2B5EF4-FFF2-40B4-BE49-F238E27FC236}">
                <a16:creationId xmlns:a16="http://schemas.microsoft.com/office/drawing/2014/main" xmlns="" id="{C9B4706C-5E50-B139-10E8-8A3265DFEB9D}"/>
              </a:ext>
            </a:extLst>
          </p:cNvPr>
          <p:cNvGrpSpPr/>
          <p:nvPr/>
        </p:nvGrpSpPr>
        <p:grpSpPr>
          <a:xfrm>
            <a:off x="438150" y="3722913"/>
            <a:ext cx="5810251" cy="707886"/>
            <a:chOff x="68035" y="1600200"/>
            <a:chExt cx="5810251" cy="707886"/>
          </a:xfrm>
        </p:grpSpPr>
        <p:sp>
          <p:nvSpPr>
            <p:cNvPr id="10" name="TextBox 9">
              <a:extLst>
                <a:ext uri="{FF2B5EF4-FFF2-40B4-BE49-F238E27FC236}">
                  <a16:creationId xmlns:a16="http://schemas.microsoft.com/office/drawing/2014/main" xmlns="" id="{B4CB483D-947B-3983-D6DA-CAC5AB1B8478}"/>
                </a:ext>
              </a:extLst>
            </p:cNvPr>
            <p:cNvSpPr txBox="1"/>
            <p:nvPr/>
          </p:nvSpPr>
          <p:spPr>
            <a:xfrm>
              <a:off x="68035" y="1600200"/>
              <a:ext cx="5810251"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 </a:t>
              </a:r>
              <a:r>
                <a:rPr lang="en-US" sz="4000" dirty="0" err="1">
                  <a:latin typeface="Cambria" panose="02040503050406030204" pitchFamily="18" charset="0"/>
                  <a:ea typeface="Cambria" panose="02040503050406030204" pitchFamily="18" charset="0"/>
                </a:rPr>
                <a:t>giờ</a:t>
              </a:r>
              <a:r>
                <a:rPr lang="en-US" sz="4000" dirty="0">
                  <a:latin typeface="Cambria" panose="02040503050406030204" pitchFamily="18" charset="0"/>
                  <a:ea typeface="Cambria" panose="02040503050406030204" pitchFamily="18" charset="0"/>
                </a:rPr>
                <a:t> 10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xmlns="" id="{D827BCBC-BB5C-3724-6638-CB041BCAB86C}"/>
                </a:ext>
              </a:extLst>
            </p:cNvPr>
            <p:cNvSpPr/>
            <p:nvPr/>
          </p:nvSpPr>
          <p:spPr>
            <a:xfrm>
              <a:off x="3483429" y="1687287"/>
              <a:ext cx="1012370"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250</a:t>
              </a:r>
            </a:p>
          </p:txBody>
        </p:sp>
      </p:grpSp>
      <p:grpSp>
        <p:nvGrpSpPr>
          <p:cNvPr id="12" name="Group 11">
            <a:extLst>
              <a:ext uri="{FF2B5EF4-FFF2-40B4-BE49-F238E27FC236}">
                <a16:creationId xmlns:a16="http://schemas.microsoft.com/office/drawing/2014/main" xmlns="" id="{9313DDD1-C2DA-DB20-A18D-ED88024043DF}"/>
              </a:ext>
            </a:extLst>
          </p:cNvPr>
          <p:cNvGrpSpPr/>
          <p:nvPr/>
        </p:nvGrpSpPr>
        <p:grpSpPr>
          <a:xfrm>
            <a:off x="6281056" y="1643743"/>
            <a:ext cx="5497286" cy="707886"/>
            <a:chOff x="381000" y="1600200"/>
            <a:chExt cx="5497286" cy="707886"/>
          </a:xfrm>
        </p:grpSpPr>
        <p:sp>
          <p:nvSpPr>
            <p:cNvPr id="13" name="TextBox 12">
              <a:extLst>
                <a:ext uri="{FF2B5EF4-FFF2-40B4-BE49-F238E27FC236}">
                  <a16:creationId xmlns:a16="http://schemas.microsoft.com/office/drawing/2014/main" xmlns="" id="{A0708F99-A2A3-E508-8A50-854E44B05412}"/>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b) 2 </a:t>
              </a:r>
              <a:r>
                <a:rPr lang="en-US" sz="4000" dirty="0" err="1">
                  <a:latin typeface="Cambria" panose="02040503050406030204" pitchFamily="18" charset="0"/>
                  <a:ea typeface="Cambria" panose="02040503050406030204" pitchFamily="18" charset="0"/>
                </a:rPr>
                <a:t>giờ</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xmlns="" id="{3A205DF1-CDE1-966C-88AD-FB1C819341FA}"/>
                </a:ext>
              </a:extLst>
            </p:cNvPr>
            <p:cNvSpPr/>
            <p:nvPr/>
          </p:nvSpPr>
          <p:spPr>
            <a:xfrm>
              <a:off x="2654753" y="1669596"/>
              <a:ext cx="979715"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120</a:t>
              </a:r>
            </a:p>
          </p:txBody>
        </p:sp>
      </p:grpSp>
      <p:grpSp>
        <p:nvGrpSpPr>
          <p:cNvPr id="15" name="Group 14">
            <a:extLst>
              <a:ext uri="{FF2B5EF4-FFF2-40B4-BE49-F238E27FC236}">
                <a16:creationId xmlns:a16="http://schemas.microsoft.com/office/drawing/2014/main" xmlns="" id="{6F58533A-3850-321A-30C7-2FE7B51391C2}"/>
              </a:ext>
            </a:extLst>
          </p:cNvPr>
          <p:cNvGrpSpPr/>
          <p:nvPr/>
        </p:nvGrpSpPr>
        <p:grpSpPr>
          <a:xfrm>
            <a:off x="6694714" y="2721428"/>
            <a:ext cx="5497286" cy="707886"/>
            <a:chOff x="381000" y="1600200"/>
            <a:chExt cx="5497286" cy="707886"/>
          </a:xfrm>
        </p:grpSpPr>
        <p:sp>
          <p:nvSpPr>
            <p:cNvPr id="16" name="TextBox 15">
              <a:extLst>
                <a:ext uri="{FF2B5EF4-FFF2-40B4-BE49-F238E27FC236}">
                  <a16:creationId xmlns:a16="http://schemas.microsoft.com/office/drawing/2014/main" xmlns="" id="{E18CC283-A1D1-F876-D7E2-F4FEF8F3E072}"/>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28 </a:t>
              </a: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tuần</a:t>
              </a:r>
              <a:endParaRPr lang="en-US" sz="4000" dirty="0">
                <a:latin typeface="Cambria" panose="02040503050406030204" pitchFamily="18" charset="0"/>
                <a:ea typeface="Cambria" panose="02040503050406030204" pitchFamily="18" charset="0"/>
              </a:endParaRPr>
            </a:p>
          </p:txBody>
        </p:sp>
        <p:sp>
          <p:nvSpPr>
            <p:cNvPr id="18" name="Rectangle 17">
              <a:extLst>
                <a:ext uri="{FF2B5EF4-FFF2-40B4-BE49-F238E27FC236}">
                  <a16:creationId xmlns:a16="http://schemas.microsoft.com/office/drawing/2014/main" xmlns="" id="{7E866184-58B5-B239-C053-EE4134659D96}"/>
                </a:ext>
              </a:extLst>
            </p:cNvPr>
            <p:cNvSpPr/>
            <p:nvPr/>
          </p:nvSpPr>
          <p:spPr>
            <a:xfrm>
              <a:off x="2729593" y="1665515"/>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7</a:t>
              </a:r>
            </a:p>
          </p:txBody>
        </p:sp>
      </p:grpSp>
      <p:grpSp>
        <p:nvGrpSpPr>
          <p:cNvPr id="19" name="Group 18">
            <a:extLst>
              <a:ext uri="{FF2B5EF4-FFF2-40B4-BE49-F238E27FC236}">
                <a16:creationId xmlns:a16="http://schemas.microsoft.com/office/drawing/2014/main" xmlns="" id="{D6B7D815-8524-F0DA-C39E-872426BB274A}"/>
              </a:ext>
            </a:extLst>
          </p:cNvPr>
          <p:cNvGrpSpPr/>
          <p:nvPr/>
        </p:nvGrpSpPr>
        <p:grpSpPr>
          <a:xfrm>
            <a:off x="6448426" y="3766456"/>
            <a:ext cx="6257924" cy="1323439"/>
            <a:chOff x="381000" y="1600200"/>
            <a:chExt cx="5497286" cy="1323439"/>
          </a:xfrm>
        </p:grpSpPr>
        <p:sp>
          <p:nvSpPr>
            <p:cNvPr id="20" name="TextBox 19">
              <a:extLst>
                <a:ext uri="{FF2B5EF4-FFF2-40B4-BE49-F238E27FC236}">
                  <a16:creationId xmlns:a16="http://schemas.microsoft.com/office/drawing/2014/main" xmlns="" id="{E19B3285-5C1B-867A-CF5D-98C265ED58AF}"/>
                </a:ext>
              </a:extLst>
            </p:cNvPr>
            <p:cNvSpPr txBox="1"/>
            <p:nvPr/>
          </p:nvSpPr>
          <p:spPr>
            <a:xfrm>
              <a:off x="381000" y="1600200"/>
              <a:ext cx="5497286" cy="1323439"/>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11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endParaRPr lang="en-US" sz="4000" dirty="0">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xmlns="" id="{D0128CE2-81F0-5957-C92F-3073B43B8E59}"/>
                </a:ext>
              </a:extLst>
            </p:cNvPr>
            <p:cNvSpPr/>
            <p:nvPr/>
          </p:nvSpPr>
          <p:spPr>
            <a:xfrm>
              <a:off x="3577291" y="1687287"/>
              <a:ext cx="88512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131</a:t>
              </a:r>
            </a:p>
          </p:txBody>
        </p:sp>
      </p:grpSp>
      <p:pic>
        <p:nvPicPr>
          <p:cNvPr id="22" name="Picture 2" descr="Watermelon Summer Fruit Cute - Free vector graphic on Pixabay">
            <a:extLst>
              <a:ext uri="{FF2B5EF4-FFF2-40B4-BE49-F238E27FC236}">
                <a16:creationId xmlns:a16="http://schemas.microsoft.com/office/drawing/2014/main" xmlns="" id="{BB6E7AC3-C52D-C0C0-B450-B2CA865E8C5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2429423" y="944647"/>
            <a:ext cx="1827264" cy="13865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Watermelon Summer Fruit Cute - Free vector graphic on Pixabay">
            <a:extLst>
              <a:ext uri="{FF2B5EF4-FFF2-40B4-BE49-F238E27FC236}">
                <a16:creationId xmlns:a16="http://schemas.microsoft.com/office/drawing/2014/main" xmlns="" id="{CDE5E675-A89C-C2AF-C281-4CEAE31C33B8}"/>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2405625" y="2246631"/>
            <a:ext cx="1633080" cy="12391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Watermelon Summer Fruit Cute - Free vector graphic on Pixabay">
            <a:extLst>
              <a:ext uri="{FF2B5EF4-FFF2-40B4-BE49-F238E27FC236}">
                <a16:creationId xmlns:a16="http://schemas.microsoft.com/office/drawing/2014/main" xmlns="" id="{FA0205C2-390D-1DE6-EA30-48C211BB3CE8}"/>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3547842" y="3297827"/>
            <a:ext cx="1677890" cy="127319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ình ảnh Vỏ Sò Biển Thiết Kế Các Vector PNG , Hình Minh Họa, Trắng, Du Lịch  PNG và Vector với nền trong suốt để tải xuống miễn phí">
            <a:extLst>
              <a:ext uri="{FF2B5EF4-FFF2-40B4-BE49-F238E27FC236}">
                <a16:creationId xmlns:a16="http://schemas.microsoft.com/office/drawing/2014/main" xmlns="" id="{D4DB7B8D-94F4-6AF3-11F4-FD13284B185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010390" y="3638564"/>
            <a:ext cx="1127133" cy="94296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ình ảnh Vỏ Sò Biển Thiết Kế Các Vector PNG , Hình Minh Họa, Trắng, Du Lịch  PNG và Vector với nền trong suốt để tải xuống miễn phí">
            <a:extLst>
              <a:ext uri="{FF2B5EF4-FFF2-40B4-BE49-F238E27FC236}">
                <a16:creationId xmlns:a16="http://schemas.microsoft.com/office/drawing/2014/main" xmlns="" id="{FA3A86CB-F143-6FAE-E94C-BC52C5A8968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43385" y="1529443"/>
            <a:ext cx="1053959" cy="88174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ình ảnh Vỏ Sò Biển Thiết Kế Các Vector PNG , Hình Minh Họa, Trắng, Du Lịch  PNG và Vector với nền trong suốt để tải xuống miễn phí">
            <a:extLst>
              <a:ext uri="{FF2B5EF4-FFF2-40B4-BE49-F238E27FC236}">
                <a16:creationId xmlns:a16="http://schemas.microsoft.com/office/drawing/2014/main" xmlns="" id="{71A76525-08E7-5D1C-DD26-725578BB000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954320" y="2647791"/>
            <a:ext cx="997944" cy="834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369683"/>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22"/>
                                        </p:tgtEl>
                                      </p:cBhvr>
                                    </p:animEffect>
                                    <p:set>
                                      <p:cBhvr>
                                        <p:cTn id="7" dur="1" fill="hold">
                                          <p:stCondLst>
                                            <p:cond delay="19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23"/>
                                        </p:tgtEl>
                                      </p:cBhvr>
                                    </p:animEffect>
                                    <p:set>
                                      <p:cBhvr>
                                        <p:cTn id="12" dur="1" fill="hold">
                                          <p:stCondLst>
                                            <p:cond delay="19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nodeType="clickEffect">
                                  <p:stCondLst>
                                    <p:cond delay="0"/>
                                  </p:stCondLst>
                                  <p:childTnLst>
                                    <p:animEffect transition="out" filter="circle(out)">
                                      <p:cBhvr>
                                        <p:cTn id="16" dur="2000"/>
                                        <p:tgtEl>
                                          <p:spTgt spid="24"/>
                                        </p:tgtEl>
                                      </p:cBhvr>
                                    </p:animEffect>
                                    <p:set>
                                      <p:cBhvr>
                                        <p:cTn id="17" dur="1" fill="hold">
                                          <p:stCondLst>
                                            <p:cond delay="19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1" presetClass="exit" presetSubtype="0" fill="hold" nodeType="clickEffect">
                                  <p:stCondLst>
                                    <p:cond delay="0"/>
                                  </p:stCondLst>
                                  <p:childTnLst>
                                    <p:anim calcmode="lin" valueType="num">
                                      <p:cBhvr>
                                        <p:cTn id="21" dur="1000"/>
                                        <p:tgtEl>
                                          <p:spTgt spid="35"/>
                                        </p:tgtEl>
                                        <p:attrNameLst>
                                          <p:attrName>ppt_w</p:attrName>
                                        </p:attrNameLst>
                                      </p:cBhvr>
                                      <p:tavLst>
                                        <p:tav tm="0">
                                          <p:val>
                                            <p:strVal val="ppt_w"/>
                                          </p:val>
                                        </p:tav>
                                        <p:tav tm="100000">
                                          <p:val>
                                            <p:fltVal val="0"/>
                                          </p:val>
                                        </p:tav>
                                      </p:tavLst>
                                    </p:anim>
                                    <p:anim calcmode="lin" valueType="num">
                                      <p:cBhvr>
                                        <p:cTn id="22" dur="1000"/>
                                        <p:tgtEl>
                                          <p:spTgt spid="35"/>
                                        </p:tgtEl>
                                        <p:attrNameLst>
                                          <p:attrName>ppt_h</p:attrName>
                                        </p:attrNameLst>
                                      </p:cBhvr>
                                      <p:tavLst>
                                        <p:tav tm="0">
                                          <p:val>
                                            <p:strVal val="ppt_h"/>
                                          </p:val>
                                        </p:tav>
                                        <p:tav tm="100000">
                                          <p:val>
                                            <p:fltVal val="0"/>
                                          </p:val>
                                        </p:tav>
                                      </p:tavLst>
                                    </p:anim>
                                    <p:anim calcmode="lin" valueType="num">
                                      <p:cBhvr>
                                        <p:cTn id="23" dur="1000"/>
                                        <p:tgtEl>
                                          <p:spTgt spid="35"/>
                                        </p:tgtEl>
                                        <p:attrNameLst>
                                          <p:attrName>style.rotation</p:attrName>
                                        </p:attrNameLst>
                                      </p:cBhvr>
                                      <p:tavLst>
                                        <p:tav tm="0">
                                          <p:val>
                                            <p:fltVal val="0"/>
                                          </p:val>
                                        </p:tav>
                                        <p:tav tm="100000">
                                          <p:val>
                                            <p:fltVal val="90"/>
                                          </p:val>
                                        </p:tav>
                                      </p:tavLst>
                                    </p:anim>
                                    <p:animEffect transition="out" filter="fade">
                                      <p:cBhvr>
                                        <p:cTn id="24" dur="1000"/>
                                        <p:tgtEl>
                                          <p:spTgt spid="35"/>
                                        </p:tgtEl>
                                      </p:cBhvr>
                                    </p:animEffect>
                                    <p:set>
                                      <p:cBhvr>
                                        <p:cTn id="25" dur="1" fill="hold">
                                          <p:stCondLst>
                                            <p:cond delay="999"/>
                                          </p:stCondLst>
                                        </p:cTn>
                                        <p:tgtEl>
                                          <p:spTgt spid="3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31" presetClass="exit" presetSubtype="0" fill="hold" nodeType="clickEffect">
                                  <p:stCondLst>
                                    <p:cond delay="0"/>
                                  </p:stCondLst>
                                  <p:childTnLst>
                                    <p:anim calcmode="lin" valueType="num">
                                      <p:cBhvr>
                                        <p:cTn id="29" dur="1000"/>
                                        <p:tgtEl>
                                          <p:spTgt spid="36"/>
                                        </p:tgtEl>
                                        <p:attrNameLst>
                                          <p:attrName>ppt_w</p:attrName>
                                        </p:attrNameLst>
                                      </p:cBhvr>
                                      <p:tavLst>
                                        <p:tav tm="0">
                                          <p:val>
                                            <p:strVal val="ppt_w"/>
                                          </p:val>
                                        </p:tav>
                                        <p:tav tm="100000">
                                          <p:val>
                                            <p:fltVal val="0"/>
                                          </p:val>
                                        </p:tav>
                                      </p:tavLst>
                                    </p:anim>
                                    <p:anim calcmode="lin" valueType="num">
                                      <p:cBhvr>
                                        <p:cTn id="30" dur="1000"/>
                                        <p:tgtEl>
                                          <p:spTgt spid="36"/>
                                        </p:tgtEl>
                                        <p:attrNameLst>
                                          <p:attrName>ppt_h</p:attrName>
                                        </p:attrNameLst>
                                      </p:cBhvr>
                                      <p:tavLst>
                                        <p:tav tm="0">
                                          <p:val>
                                            <p:strVal val="ppt_h"/>
                                          </p:val>
                                        </p:tav>
                                        <p:tav tm="100000">
                                          <p:val>
                                            <p:fltVal val="0"/>
                                          </p:val>
                                        </p:tav>
                                      </p:tavLst>
                                    </p:anim>
                                    <p:anim calcmode="lin" valueType="num">
                                      <p:cBhvr>
                                        <p:cTn id="31" dur="1000"/>
                                        <p:tgtEl>
                                          <p:spTgt spid="36"/>
                                        </p:tgtEl>
                                        <p:attrNameLst>
                                          <p:attrName>style.rotation</p:attrName>
                                        </p:attrNameLst>
                                      </p:cBhvr>
                                      <p:tavLst>
                                        <p:tav tm="0">
                                          <p:val>
                                            <p:fltVal val="0"/>
                                          </p:val>
                                        </p:tav>
                                        <p:tav tm="100000">
                                          <p:val>
                                            <p:fltVal val="90"/>
                                          </p:val>
                                        </p:tav>
                                      </p:tavLst>
                                    </p:anim>
                                    <p:animEffect transition="out" filter="fade">
                                      <p:cBhvr>
                                        <p:cTn id="32" dur="1000"/>
                                        <p:tgtEl>
                                          <p:spTgt spid="36"/>
                                        </p:tgtEl>
                                      </p:cBhvr>
                                    </p:animEffect>
                                    <p:set>
                                      <p:cBhvr>
                                        <p:cTn id="33" dur="1" fill="hold">
                                          <p:stCondLst>
                                            <p:cond delay="999"/>
                                          </p:stCondLst>
                                        </p:cTn>
                                        <p:tgtEl>
                                          <p:spTgt spid="3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31" presetClass="exit" presetSubtype="0" fill="hold" nodeType="clickEffect">
                                  <p:stCondLst>
                                    <p:cond delay="0"/>
                                  </p:stCondLst>
                                  <p:childTnLst>
                                    <p:anim calcmode="lin" valueType="num">
                                      <p:cBhvr>
                                        <p:cTn id="37" dur="1000"/>
                                        <p:tgtEl>
                                          <p:spTgt spid="28"/>
                                        </p:tgtEl>
                                        <p:attrNameLst>
                                          <p:attrName>ppt_w</p:attrName>
                                        </p:attrNameLst>
                                      </p:cBhvr>
                                      <p:tavLst>
                                        <p:tav tm="0">
                                          <p:val>
                                            <p:strVal val="ppt_w"/>
                                          </p:val>
                                        </p:tav>
                                        <p:tav tm="100000">
                                          <p:val>
                                            <p:fltVal val="0"/>
                                          </p:val>
                                        </p:tav>
                                      </p:tavLst>
                                    </p:anim>
                                    <p:anim calcmode="lin" valueType="num">
                                      <p:cBhvr>
                                        <p:cTn id="38" dur="1000"/>
                                        <p:tgtEl>
                                          <p:spTgt spid="28"/>
                                        </p:tgtEl>
                                        <p:attrNameLst>
                                          <p:attrName>ppt_h</p:attrName>
                                        </p:attrNameLst>
                                      </p:cBhvr>
                                      <p:tavLst>
                                        <p:tav tm="0">
                                          <p:val>
                                            <p:strVal val="ppt_h"/>
                                          </p:val>
                                        </p:tav>
                                        <p:tav tm="100000">
                                          <p:val>
                                            <p:fltVal val="0"/>
                                          </p:val>
                                        </p:tav>
                                      </p:tavLst>
                                    </p:anim>
                                    <p:anim calcmode="lin" valueType="num">
                                      <p:cBhvr>
                                        <p:cTn id="39" dur="1000"/>
                                        <p:tgtEl>
                                          <p:spTgt spid="28"/>
                                        </p:tgtEl>
                                        <p:attrNameLst>
                                          <p:attrName>style.rotation</p:attrName>
                                        </p:attrNameLst>
                                      </p:cBhvr>
                                      <p:tavLst>
                                        <p:tav tm="0">
                                          <p:val>
                                            <p:fltVal val="0"/>
                                          </p:val>
                                        </p:tav>
                                        <p:tav tm="100000">
                                          <p:val>
                                            <p:fltVal val="90"/>
                                          </p:val>
                                        </p:tav>
                                      </p:tavLst>
                                    </p:anim>
                                    <p:animEffect transition="out" filter="fade">
                                      <p:cBhvr>
                                        <p:cTn id="40" dur="1000"/>
                                        <p:tgtEl>
                                          <p:spTgt spid="28"/>
                                        </p:tgtEl>
                                      </p:cBhvr>
                                    </p:animEffect>
                                    <p:set>
                                      <p:cBhvr>
                                        <p:cTn id="41"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1D754BBE-6286-438C-9512-FADE7B1FFD13}"/>
              </a:ext>
            </a:extLst>
          </p:cNvPr>
          <p:cNvSpPr/>
          <p:nvPr/>
        </p:nvSpPr>
        <p:spPr>
          <a:xfrm>
            <a:off x="363883" y="397275"/>
            <a:ext cx="6116818" cy="6063449"/>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a:extLst>
              <a:ext uri="{FF2B5EF4-FFF2-40B4-BE49-F238E27FC236}">
                <a16:creationId xmlns:a16="http://schemas.microsoft.com/office/drawing/2014/main" xmlns="" id="{81B405FF-C9C9-4068-913A-2B03F58ACFEB}"/>
              </a:ext>
            </a:extLst>
          </p:cNvPr>
          <p:cNvGrpSpPr/>
          <p:nvPr/>
        </p:nvGrpSpPr>
        <p:grpSpPr>
          <a:xfrm>
            <a:off x="323416" y="537182"/>
            <a:ext cx="11226326" cy="1648252"/>
            <a:chOff x="483425" y="200220"/>
            <a:chExt cx="11226326" cy="1648252"/>
          </a:xfrm>
        </p:grpSpPr>
        <p:sp>
          <p:nvSpPr>
            <p:cNvPr id="30" name="TextBox 16">
              <a:extLst>
                <a:ext uri="{FF2B5EF4-FFF2-40B4-BE49-F238E27FC236}">
                  <a16:creationId xmlns:a16="http://schemas.microsoft.com/office/drawing/2014/main" xmlns="" id="{29A879BD-CC04-4AC0-82E6-C0AC3CB68FE8}"/>
                </a:ext>
              </a:extLst>
            </p:cNvPr>
            <p:cNvSpPr txBox="1"/>
            <p:nvPr/>
          </p:nvSpPr>
          <p:spPr>
            <a:xfrm>
              <a:off x="1292122" y="278812"/>
              <a:ext cx="10417629" cy="1569660"/>
            </a:xfrm>
            <a:prstGeom prst="rect">
              <a:avLst/>
            </a:prstGeom>
            <a:noFill/>
          </p:spPr>
          <p:txBody>
            <a:bodyPr wrap="square" rtlCol="0">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Lễ kỉ niệm 300 năm thành phố Sài Gòn (nay là thành phố Hồ Chí Minh) được tổ chức vào năm 1998. Vậy thành phố Sài Gòn được thành lập vào năm nào? Năm đó thuộc thế kỉ nào?</a:t>
              </a:r>
            </a:p>
          </p:txBody>
        </p:sp>
        <p:sp>
          <p:nvSpPr>
            <p:cNvPr id="31" name="Oval 22">
              <a:extLst>
                <a:ext uri="{FF2B5EF4-FFF2-40B4-BE49-F238E27FC236}">
                  <a16:creationId xmlns:a16="http://schemas.microsoft.com/office/drawing/2014/main" xmlns="" id="{11BBA612-1976-477E-92A7-69869CB231FC}"/>
                </a:ext>
              </a:extLst>
            </p:cNvPr>
            <p:cNvSpPr/>
            <p:nvPr/>
          </p:nvSpPr>
          <p:spPr>
            <a:xfrm>
              <a:off x="4834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a:extLst>
                <a:ext uri="{FF2B5EF4-FFF2-40B4-BE49-F238E27FC236}">
                  <a16:creationId xmlns:a16="http://schemas.microsoft.com/office/drawing/2014/main" xmlns="" id="{6025CB8A-947E-483E-9050-D079521C1C53}"/>
                </a:ext>
              </a:extLst>
            </p:cNvPr>
            <p:cNvSpPr txBox="1"/>
            <p:nvPr/>
          </p:nvSpPr>
          <p:spPr>
            <a:xfrm>
              <a:off x="616073" y="200220"/>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 name="Picture 2">
            <a:extLst>
              <a:ext uri="{FF2B5EF4-FFF2-40B4-BE49-F238E27FC236}">
                <a16:creationId xmlns:a16="http://schemas.microsoft.com/office/drawing/2014/main" xmlns="" id="{170CF67C-FFDB-45E9-3108-CD7B4D56FBDE}"/>
              </a:ext>
            </a:extLst>
          </p:cNvPr>
          <p:cNvPicPr>
            <a:picLocks noChangeAspect="1"/>
          </p:cNvPicPr>
          <p:nvPr/>
        </p:nvPicPr>
        <p:blipFill>
          <a:blip r:embed="rId5"/>
          <a:stretch>
            <a:fillRect/>
          </a:stretch>
        </p:blipFill>
        <p:spPr>
          <a:xfrm>
            <a:off x="5978297" y="2599644"/>
            <a:ext cx="5591175" cy="2486025"/>
          </a:xfrm>
          <a:prstGeom prst="rect">
            <a:avLst/>
          </a:prstGeom>
        </p:spPr>
      </p:pic>
      <p:sp>
        <p:nvSpPr>
          <p:cNvPr id="4" name="TextBox 3">
            <a:extLst>
              <a:ext uri="{FF2B5EF4-FFF2-40B4-BE49-F238E27FC236}">
                <a16:creationId xmlns:a16="http://schemas.microsoft.com/office/drawing/2014/main" xmlns="" id="{9A0D61CC-AF3A-5519-06C4-E37B1B6D482F}"/>
              </a:ext>
            </a:extLst>
          </p:cNvPr>
          <p:cNvSpPr txBox="1"/>
          <p:nvPr/>
        </p:nvSpPr>
        <p:spPr>
          <a:xfrm>
            <a:off x="370114" y="2569029"/>
            <a:ext cx="5693229" cy="2554545"/>
          </a:xfrm>
          <a:prstGeom prst="rect">
            <a:avLst/>
          </a:prstGeom>
          <a:noFill/>
        </p:spPr>
        <p:txBody>
          <a:bodyPr wrap="square" rtlCol="0">
            <a:spAutoFit/>
          </a:bodyPr>
          <a:lstStyle/>
          <a:p>
            <a:pPr algn="ctr"/>
            <a:r>
              <a:rPr lang="en-US" sz="3200" b="1" u="sng" dirty="0" err="1">
                <a:solidFill>
                  <a:srgbClr val="FF0000"/>
                </a:solidFill>
                <a:latin typeface="Cambria" panose="02040503050406030204" pitchFamily="18" charset="0"/>
                <a:ea typeface="Cambria" panose="02040503050406030204" pitchFamily="18" charset="0"/>
              </a:rPr>
              <a:t>Bài</a:t>
            </a:r>
            <a:r>
              <a:rPr lang="en-US" sz="3200" b="1" u="sng" dirty="0">
                <a:solidFill>
                  <a:srgbClr val="FF0000"/>
                </a:solidFill>
                <a:latin typeface="Cambria" panose="02040503050406030204" pitchFamily="18" charset="0"/>
                <a:ea typeface="Cambria" panose="02040503050406030204" pitchFamily="18" charset="0"/>
              </a:rPr>
              <a:t> </a:t>
            </a:r>
            <a:r>
              <a:rPr lang="en-US" sz="3200" b="1" u="sng" dirty="0" err="1">
                <a:solidFill>
                  <a:srgbClr val="FF0000"/>
                </a:solidFill>
                <a:latin typeface="Cambria" panose="02040503050406030204" pitchFamily="18" charset="0"/>
                <a:ea typeface="Cambria" panose="02040503050406030204" pitchFamily="18" charset="0"/>
              </a:rPr>
              <a:t>giải</a:t>
            </a:r>
            <a:r>
              <a:rPr lang="en-US" sz="3200" b="1" u="sng" dirty="0">
                <a:solidFill>
                  <a:srgbClr val="FF0000"/>
                </a:solidFill>
                <a:latin typeface="Cambria" panose="02040503050406030204" pitchFamily="18" charset="0"/>
                <a:ea typeface="Cambria" panose="02040503050406030204" pitchFamily="18" charset="0"/>
              </a:rPr>
              <a:t>:</a:t>
            </a:r>
          </a:p>
          <a:p>
            <a:pPr algn="ctr"/>
            <a:r>
              <a:rPr lang="vi-VN" sz="3200" b="1" dirty="0">
                <a:solidFill>
                  <a:srgbClr val="FF0000"/>
                </a:solidFill>
                <a:latin typeface="Cambria" panose="02040503050406030204" pitchFamily="18" charset="0"/>
                <a:ea typeface="Cambria" panose="02040503050406030204" pitchFamily="18" charset="0"/>
              </a:rPr>
              <a:t>Thành phố Sài Gòn được thành lập vào năm: </a:t>
            </a:r>
            <a:endParaRPr lang="en-US" sz="3200" b="1" dirty="0">
              <a:solidFill>
                <a:srgbClr val="FF0000"/>
              </a:solidFill>
              <a:latin typeface="Cambria" panose="02040503050406030204" pitchFamily="18" charset="0"/>
              <a:ea typeface="Cambria" panose="02040503050406030204" pitchFamily="18" charset="0"/>
            </a:endParaRPr>
          </a:p>
          <a:p>
            <a:pPr algn="ctr"/>
            <a:r>
              <a:rPr lang="vi-VN" sz="3200" b="1" dirty="0">
                <a:solidFill>
                  <a:srgbClr val="FF0000"/>
                </a:solidFill>
                <a:latin typeface="Cambria" panose="02040503050406030204" pitchFamily="18" charset="0"/>
                <a:ea typeface="Cambria" panose="02040503050406030204" pitchFamily="18" charset="0"/>
              </a:rPr>
              <a:t>1998 – 300 = 1698</a:t>
            </a:r>
          </a:p>
          <a:p>
            <a:pPr algn="ctr"/>
            <a:r>
              <a:rPr lang="vi-VN" sz="3200" b="1" dirty="0">
                <a:solidFill>
                  <a:srgbClr val="FF0000"/>
                </a:solidFill>
                <a:latin typeface="Cambria" panose="02040503050406030204" pitchFamily="18" charset="0"/>
                <a:ea typeface="Cambria" panose="02040503050406030204" pitchFamily="18" charset="0"/>
              </a:rPr>
              <a:t>Năm 1698 thuộc thế kỉ XVII.</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6412815"/>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down)">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xmlns="" id="{6DA99070-628A-9236-4FEA-0083BEF8B2D4}"/>
              </a:ext>
            </a:extLst>
          </p:cNvPr>
          <p:cNvSpPr txBox="1"/>
          <p:nvPr/>
        </p:nvSpPr>
        <p:spPr>
          <a:xfrm>
            <a:off x="696686" y="718458"/>
            <a:ext cx="10787743" cy="954107"/>
          </a:xfrm>
          <a:prstGeom prst="rect">
            <a:avLst/>
          </a:prstGeom>
          <a:noFill/>
        </p:spPr>
        <p:txBody>
          <a:bodyPr wrap="square" rtlCol="0">
            <a:spAutoFit/>
          </a:bodyPr>
          <a:lstStyle/>
          <a:p>
            <a:pPr algn="just"/>
            <a:r>
              <a:rPr lang="vi-VN" sz="2800" b="1" dirty="0">
                <a:effectLst/>
                <a:latin typeface="Cambria" panose="02040503050406030204" pitchFamily="18" charset="0"/>
                <a:ea typeface="Cambria" panose="02040503050406030204" pitchFamily="18" charset="0"/>
              </a:rPr>
              <a:t>Khi mới thành lập vùng đất Sài Gòn (nay là Thành phố Hồ chí Minh) được gọi là phủ Gia Định. </a:t>
            </a:r>
            <a:endParaRPr lang="en-US" sz="2800" b="1" dirty="0">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E247F7BA-BA99-0E6E-59F2-E7591AF26ED1}"/>
              </a:ext>
            </a:extLst>
          </p:cNvPr>
          <p:cNvPicPr>
            <a:picLocks noChangeAspect="1"/>
          </p:cNvPicPr>
          <p:nvPr/>
        </p:nvPicPr>
        <p:blipFill>
          <a:blip r:embed="rId5"/>
          <a:stretch>
            <a:fillRect/>
          </a:stretch>
        </p:blipFill>
        <p:spPr>
          <a:xfrm rot="299770">
            <a:off x="616403" y="2397493"/>
            <a:ext cx="4913540" cy="3571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xmlns="" id="{3F2820AE-7C5B-6BAB-A5D7-5A6FFDF48CB7}"/>
              </a:ext>
            </a:extLst>
          </p:cNvPr>
          <p:cNvPicPr>
            <a:picLocks noChangeAspect="1"/>
          </p:cNvPicPr>
          <p:nvPr/>
        </p:nvPicPr>
        <p:blipFill>
          <a:blip r:embed="rId6"/>
          <a:stretch>
            <a:fillRect/>
          </a:stretch>
        </p:blipFill>
        <p:spPr>
          <a:xfrm rot="299770">
            <a:off x="5802085" y="1785257"/>
            <a:ext cx="5510893" cy="3086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3747415"/>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1D754BBE-6286-438C-9512-FADE7B1FFD13}"/>
              </a:ext>
            </a:extLst>
          </p:cNvPr>
          <p:cNvSpPr/>
          <p:nvPr/>
        </p:nvSpPr>
        <p:spPr>
          <a:xfrm>
            <a:off x="363883" y="397275"/>
            <a:ext cx="6116818" cy="6063449"/>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a:extLst>
              <a:ext uri="{FF2B5EF4-FFF2-40B4-BE49-F238E27FC236}">
                <a16:creationId xmlns:a16="http://schemas.microsoft.com/office/drawing/2014/main" xmlns="" id="{81B405FF-C9C9-4068-913A-2B03F58ACFEB}"/>
              </a:ext>
            </a:extLst>
          </p:cNvPr>
          <p:cNvGrpSpPr/>
          <p:nvPr/>
        </p:nvGrpSpPr>
        <p:grpSpPr>
          <a:xfrm>
            <a:off x="475816" y="635154"/>
            <a:ext cx="11149950" cy="707886"/>
            <a:chOff x="1169225" y="243763"/>
            <a:chExt cx="11149950" cy="707886"/>
          </a:xfrm>
        </p:grpSpPr>
        <p:sp>
          <p:nvSpPr>
            <p:cNvPr id="30" name="TextBox 16">
              <a:extLst>
                <a:ext uri="{FF2B5EF4-FFF2-40B4-BE49-F238E27FC236}">
                  <a16:creationId xmlns:a16="http://schemas.microsoft.com/office/drawing/2014/main" xmlns="" id="{29A879BD-CC04-4AC0-82E6-C0AC3CB68FE8}"/>
                </a:ext>
              </a:extLst>
            </p:cNvPr>
            <p:cNvSpPr txBox="1"/>
            <p:nvPr/>
          </p:nvSpPr>
          <p:spPr>
            <a:xfrm>
              <a:off x="1898098" y="278812"/>
              <a:ext cx="10421077"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Chọn</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thời</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gian</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thích</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hợp</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cho</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mỗi</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sự</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việc</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endParaRPr kumimoji="0" lang="vi-VN"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1" name="Oval 22">
              <a:extLst>
                <a:ext uri="{FF2B5EF4-FFF2-40B4-BE49-F238E27FC236}">
                  <a16:creationId xmlns:a16="http://schemas.microsoft.com/office/drawing/2014/main" xmlns="" id="{11BBA612-1976-477E-92A7-69869CB231FC}"/>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a:extLst>
                <a:ext uri="{FF2B5EF4-FFF2-40B4-BE49-F238E27FC236}">
                  <a16:creationId xmlns:a16="http://schemas.microsoft.com/office/drawing/2014/main" xmlns="" id="{6025CB8A-947E-483E-9050-D079521C1C53}"/>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 name="Rectangle: Rounded Corners 1">
            <a:extLst>
              <a:ext uri="{FF2B5EF4-FFF2-40B4-BE49-F238E27FC236}">
                <a16:creationId xmlns:a16="http://schemas.microsoft.com/office/drawing/2014/main" xmlns="" id="{DA7C1EDF-CFA0-2053-9DAD-4D50A45EC80D}"/>
              </a:ext>
            </a:extLst>
          </p:cNvPr>
          <p:cNvSpPr/>
          <p:nvPr/>
        </p:nvSpPr>
        <p:spPr>
          <a:xfrm>
            <a:off x="424544" y="1839686"/>
            <a:ext cx="3374572"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Nam </a:t>
            </a:r>
            <a:r>
              <a:rPr lang="en-US" sz="3200" b="1" dirty="0" err="1">
                <a:solidFill>
                  <a:srgbClr val="002060"/>
                </a:solidFill>
                <a:latin typeface="Cambria" panose="02040503050406030204" pitchFamily="18" charset="0"/>
                <a:ea typeface="Cambria" panose="02040503050406030204" pitchFamily="18" charset="0"/>
              </a:rPr>
              <a:t>chạy</a:t>
            </a:r>
            <a:r>
              <a:rPr lang="en-US" sz="3200" b="1" dirty="0">
                <a:solidFill>
                  <a:srgbClr val="002060"/>
                </a:solidFill>
                <a:latin typeface="Cambria" panose="02040503050406030204" pitchFamily="18" charset="0"/>
                <a:ea typeface="Cambria" panose="02040503050406030204" pitchFamily="18" charset="0"/>
              </a:rPr>
              <a:t> 100 m</a:t>
            </a:r>
          </a:p>
        </p:txBody>
      </p:sp>
      <p:sp>
        <p:nvSpPr>
          <p:cNvPr id="3" name="Rectangle: Rounded Corners 2">
            <a:extLst>
              <a:ext uri="{FF2B5EF4-FFF2-40B4-BE49-F238E27FC236}">
                <a16:creationId xmlns:a16="http://schemas.microsoft.com/office/drawing/2014/main" xmlns="" id="{766909D3-CFB8-ECF9-98E8-B1CA61B81891}"/>
              </a:ext>
            </a:extLst>
          </p:cNvPr>
          <p:cNvSpPr/>
          <p:nvPr/>
        </p:nvSpPr>
        <p:spPr>
          <a:xfrm>
            <a:off x="4049485" y="1817914"/>
            <a:ext cx="4256314"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Thời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chuyến</a:t>
            </a:r>
            <a:r>
              <a:rPr lang="en-US" sz="3200" b="1" dirty="0">
                <a:solidFill>
                  <a:srgbClr val="002060"/>
                </a:solidFill>
                <a:latin typeface="Cambria" panose="02040503050406030204" pitchFamily="18" charset="0"/>
                <a:ea typeface="Cambria" panose="02040503050406030204" pitchFamily="18" charset="0"/>
              </a:rPr>
              <a:t> bay Hà </a:t>
            </a:r>
            <a:r>
              <a:rPr lang="en-US" sz="3200" b="1" dirty="0" err="1">
                <a:solidFill>
                  <a:srgbClr val="002060"/>
                </a:solidFill>
                <a:latin typeface="Cambria" panose="02040503050406030204" pitchFamily="18" charset="0"/>
                <a:ea typeface="Cambria" panose="02040503050406030204" pitchFamily="18" charset="0"/>
              </a:rPr>
              <a:t>Nội</a:t>
            </a:r>
            <a:r>
              <a:rPr lang="en-US" sz="3200" b="1" dirty="0">
                <a:solidFill>
                  <a:srgbClr val="002060"/>
                </a:solidFill>
                <a:latin typeface="Cambria" panose="02040503050406030204" pitchFamily="18" charset="0"/>
                <a:ea typeface="Cambria" panose="02040503050406030204" pitchFamily="18" charset="0"/>
              </a:rPr>
              <a:t> – </a:t>
            </a:r>
            <a:r>
              <a:rPr lang="en-US" sz="3200" b="1" dirty="0" err="1">
                <a:solidFill>
                  <a:srgbClr val="002060"/>
                </a:solidFill>
                <a:latin typeface="Cambria" panose="02040503050406030204" pitchFamily="18" charset="0"/>
                <a:ea typeface="Cambria" panose="02040503050406030204" pitchFamily="18" charset="0"/>
              </a:rPr>
              <a:t>Đà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Nẵng</a:t>
            </a:r>
            <a:endParaRPr lang="en-US" sz="3200" b="1" dirty="0">
              <a:solidFill>
                <a:srgbClr val="002060"/>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xmlns="" id="{5E5F6116-8FA0-4D3B-C77A-1D0406D7E539}"/>
              </a:ext>
            </a:extLst>
          </p:cNvPr>
          <p:cNvSpPr/>
          <p:nvPr/>
        </p:nvSpPr>
        <p:spPr>
          <a:xfrm>
            <a:off x="8545286" y="1807028"/>
            <a:ext cx="3026230"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Tuổi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gỗ</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đỏ</a:t>
            </a:r>
            <a:endParaRPr lang="en-US" sz="3200" b="1" dirty="0">
              <a:solidFill>
                <a:srgbClr val="00206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xmlns="" id="{091F3B81-F7F3-3D86-917D-3FBCE8D828B8}"/>
              </a:ext>
            </a:extLst>
          </p:cNvPr>
          <p:cNvSpPr/>
          <p:nvPr/>
        </p:nvSpPr>
        <p:spPr>
          <a:xfrm>
            <a:off x="1143000" y="4093029"/>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78 </a:t>
            </a:r>
            <a:r>
              <a:rPr lang="en-US" sz="3600" b="1" dirty="0" err="1">
                <a:solidFill>
                  <a:srgbClr val="002060"/>
                </a:solidFill>
                <a:latin typeface="Cambria" panose="02040503050406030204" pitchFamily="18" charset="0"/>
                <a:ea typeface="Cambria" panose="02040503050406030204" pitchFamily="18" charset="0"/>
              </a:rPr>
              <a:t>năm</a:t>
            </a:r>
            <a:endParaRPr lang="en-US" sz="3600" b="1" dirty="0">
              <a:solidFill>
                <a:srgbClr val="00206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xmlns="" id="{0C4FA4BB-15FB-DE9E-44B6-60F7E9D216E6}"/>
              </a:ext>
            </a:extLst>
          </p:cNvPr>
          <p:cNvSpPr/>
          <p:nvPr/>
        </p:nvSpPr>
        <p:spPr>
          <a:xfrm>
            <a:off x="5181600" y="4049486"/>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20 </a:t>
            </a:r>
            <a:r>
              <a:rPr lang="en-US" sz="3600" b="1" dirty="0" err="1">
                <a:solidFill>
                  <a:srgbClr val="002060"/>
                </a:solidFill>
                <a:latin typeface="Cambria" panose="02040503050406030204" pitchFamily="18" charset="0"/>
                <a:ea typeface="Cambria" panose="02040503050406030204" pitchFamily="18" charset="0"/>
              </a:rPr>
              <a:t>giây</a:t>
            </a:r>
            <a:endParaRPr lang="en-US" sz="36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xmlns="" id="{6EA920BC-0A3D-19E3-3104-9152A64132A3}"/>
              </a:ext>
            </a:extLst>
          </p:cNvPr>
          <p:cNvSpPr/>
          <p:nvPr/>
        </p:nvSpPr>
        <p:spPr>
          <a:xfrm>
            <a:off x="8665028" y="3962400"/>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1 </a:t>
            </a:r>
            <a:r>
              <a:rPr lang="en-US" sz="3600" b="1" dirty="0" err="1">
                <a:solidFill>
                  <a:srgbClr val="002060"/>
                </a:solidFill>
                <a:latin typeface="Cambria" panose="02040503050406030204" pitchFamily="18" charset="0"/>
                <a:ea typeface="Cambria" panose="02040503050406030204" pitchFamily="18" charset="0"/>
              </a:rPr>
              <a:t>giờ</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xmlns="" id="{5B08DE76-4C17-E55C-2D24-A578716BC186}"/>
              </a:ext>
            </a:extLst>
          </p:cNvPr>
          <p:cNvCxnSpPr>
            <a:cxnSpLocks/>
            <a:stCxn id="2" idx="2"/>
            <a:endCxn id="6" idx="0"/>
          </p:cNvCxnSpPr>
          <p:nvPr/>
        </p:nvCxnSpPr>
        <p:spPr>
          <a:xfrm>
            <a:off x="2111830" y="3015343"/>
            <a:ext cx="4207327" cy="10341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4D9A899A-FD48-9CA5-1127-882F6FE223D6}"/>
              </a:ext>
            </a:extLst>
          </p:cNvPr>
          <p:cNvCxnSpPr>
            <a:cxnSpLocks/>
          </p:cNvCxnSpPr>
          <p:nvPr/>
        </p:nvCxnSpPr>
        <p:spPr>
          <a:xfrm>
            <a:off x="5769430" y="2950029"/>
            <a:ext cx="4207327" cy="10341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8985C71D-0639-3771-B66F-B8D74A2B3F15}"/>
              </a:ext>
            </a:extLst>
          </p:cNvPr>
          <p:cNvCxnSpPr>
            <a:cxnSpLocks/>
          </p:cNvCxnSpPr>
          <p:nvPr/>
        </p:nvCxnSpPr>
        <p:spPr>
          <a:xfrm flipH="1">
            <a:off x="2198914" y="2982686"/>
            <a:ext cx="7739745" cy="10994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6558065"/>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P spid="4"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xmlns="" id="{9CBD3247-B761-4C7D-0BFC-0C715C09A299}"/>
              </a:ext>
            </a:extLst>
          </p:cNvPr>
          <p:cNvGrpSpPr/>
          <p:nvPr/>
        </p:nvGrpSpPr>
        <p:grpSpPr>
          <a:xfrm>
            <a:off x="508473" y="417440"/>
            <a:ext cx="2169414" cy="707886"/>
            <a:chOff x="1169225" y="243763"/>
            <a:chExt cx="2169414" cy="707886"/>
          </a:xfrm>
        </p:grpSpPr>
        <p:sp>
          <p:nvSpPr>
            <p:cNvPr id="3" name="TextBox 16">
              <a:extLst>
                <a:ext uri="{FF2B5EF4-FFF2-40B4-BE49-F238E27FC236}">
                  <a16:creationId xmlns:a16="http://schemas.microsoft.com/office/drawing/2014/main" xmlns="" id="{5DA06346-8270-6AD9-D986-A0D66A2B5300}"/>
                </a:ext>
              </a:extLst>
            </p:cNvPr>
            <p:cNvSpPr txBox="1"/>
            <p:nvPr/>
          </p:nvSpPr>
          <p:spPr>
            <a:xfrm>
              <a:off x="1898099" y="278812"/>
              <a:ext cx="1440540"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Số</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 name="Oval 22">
              <a:extLst>
                <a:ext uri="{FF2B5EF4-FFF2-40B4-BE49-F238E27FC236}">
                  <a16:creationId xmlns:a16="http://schemas.microsoft.com/office/drawing/2014/main" xmlns=""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xmlns=""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8" name="Picture 7">
            <a:extLst>
              <a:ext uri="{FF2B5EF4-FFF2-40B4-BE49-F238E27FC236}">
                <a16:creationId xmlns:a16="http://schemas.microsoft.com/office/drawing/2014/main" xmlns="" id="{C6106B9C-0423-5029-86C7-30D04E3593AA}"/>
              </a:ext>
            </a:extLst>
          </p:cNvPr>
          <p:cNvPicPr>
            <a:picLocks noChangeAspect="1"/>
          </p:cNvPicPr>
          <p:nvPr/>
        </p:nvPicPr>
        <p:blipFill>
          <a:blip r:embed="rId5"/>
          <a:stretch>
            <a:fillRect/>
          </a:stretch>
        </p:blipFill>
        <p:spPr>
          <a:xfrm>
            <a:off x="7653337" y="1864859"/>
            <a:ext cx="3740922" cy="1792741"/>
          </a:xfrm>
          <a:prstGeom prst="rect">
            <a:avLst/>
          </a:prstGeom>
        </p:spPr>
      </p:pic>
      <p:grpSp>
        <p:nvGrpSpPr>
          <p:cNvPr id="10" name="Group 9">
            <a:extLst>
              <a:ext uri="{FF2B5EF4-FFF2-40B4-BE49-F238E27FC236}">
                <a16:creationId xmlns:a16="http://schemas.microsoft.com/office/drawing/2014/main" xmlns="" id="{73E3426C-2600-80A0-E2F1-7588D3366428}"/>
              </a:ext>
            </a:extLst>
          </p:cNvPr>
          <p:cNvGrpSpPr/>
          <p:nvPr/>
        </p:nvGrpSpPr>
        <p:grpSpPr>
          <a:xfrm>
            <a:off x="740227" y="1034143"/>
            <a:ext cx="6683829" cy="2554545"/>
            <a:chOff x="718456" y="1676400"/>
            <a:chExt cx="6683829" cy="2554545"/>
          </a:xfrm>
        </p:grpSpPr>
        <p:sp>
          <p:nvSpPr>
            <p:cNvPr id="6" name="TextBox 5">
              <a:extLst>
                <a:ext uri="{FF2B5EF4-FFF2-40B4-BE49-F238E27FC236}">
                  <a16:creationId xmlns:a16="http://schemas.microsoft.com/office/drawing/2014/main" xmlns="" id="{7BBB5C4E-D798-7E7E-48E1-ED812FEED930}"/>
                </a:ext>
              </a:extLst>
            </p:cNvPr>
            <p:cNvSpPr txBox="1"/>
            <p:nvPr/>
          </p:nvSpPr>
          <p:spPr>
            <a:xfrm>
              <a:off x="718456" y="1676400"/>
              <a:ext cx="6683829" cy="2554545"/>
            </a:xfrm>
            <a:prstGeom prst="rect">
              <a:avLst/>
            </a:prstGeom>
            <a:noFill/>
          </p:spPr>
          <p:txBody>
            <a:bodyPr wrap="square" rtlCol="0">
              <a:spAutoFit/>
            </a:bodyPr>
            <a:lstStyle/>
            <a:p>
              <a:pPr algn="just"/>
              <a:r>
                <a:rPr lang="en-US" sz="3200" b="0" i="0" dirty="0" err="1">
                  <a:solidFill>
                    <a:srgbClr val="000000"/>
                  </a:solidFill>
                  <a:effectLst/>
                  <a:latin typeface="Cambria" panose="02040503050406030204" pitchFamily="18" charset="0"/>
                  <a:ea typeface="Cambria" panose="02040503050406030204" pitchFamily="18" charset="0"/>
                </a:rPr>
                <a:t>Một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chiếc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thực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hiện</a:t>
              </a:r>
              <a:r>
                <a:rPr lang="en-US" sz="3200" b="0" i="0" dirty="0">
                  <a:solidFill>
                    <a:srgbClr val="000000"/>
                  </a:solidFill>
                  <a:effectLst/>
                  <a:latin typeface="Cambria" panose="02040503050406030204" pitchFamily="18" charset="0"/>
                  <a:ea typeface="Cambria" panose="02040503050406030204" pitchFamily="18" charset="0"/>
                </a:rPr>
                <a:t> 400 </a:t>
              </a:r>
              <a:r>
                <a:rPr lang="en-US" sz="3200" b="0" i="0" dirty="0" err="1">
                  <a:solidFill>
                    <a:srgbClr val="000000"/>
                  </a:solidFill>
                  <a:effectLst/>
                  <a:latin typeface="Cambria" panose="02040503050406030204" pitchFamily="18" charset="0"/>
                  <a:ea typeface="Cambria" panose="02040503050406030204" pitchFamily="18" charset="0"/>
                </a:rPr>
                <a:t>chuyến</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Biết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bắt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đầu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hoạt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động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từ</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ngày</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tháng</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2001 </a:t>
              </a:r>
              <a:r>
                <a:rPr lang="en-US" sz="3200" b="0" i="0" dirty="0" err="1">
                  <a:solidFill>
                    <a:srgbClr val="000000"/>
                  </a:solidFill>
                  <a:effectLst/>
                  <a:latin typeface="Cambria" panose="02040503050406030204" pitchFamily="18" charset="0"/>
                  <a:ea typeface="Cambria" panose="02040503050406030204" pitchFamily="18" charset="0"/>
                </a:rPr>
                <a:t>đến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2009. </a:t>
              </a:r>
              <a:r>
                <a:rPr lang="en-US" sz="3200" b="0" i="0" dirty="0" err="1">
                  <a:solidFill>
                    <a:srgbClr val="000000"/>
                  </a:solidFill>
                  <a:effectLst/>
                  <a:latin typeface="Cambria" panose="02040503050406030204" pitchFamily="18" charset="0"/>
                  <a:ea typeface="Cambria" panose="02040503050406030204" pitchFamily="18" charset="0"/>
                </a:rPr>
                <a:t>Vậy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đã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thực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hiện</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chuyến</a:t>
              </a:r>
              <a:r>
                <a:rPr lang="en-US" sz="3200" b="0" i="0" dirty="0">
                  <a:solidFill>
                    <a:srgbClr val="000000"/>
                  </a:solidFill>
                  <a:effectLst/>
                  <a:latin typeface="Cambria" panose="02040503050406030204" pitchFamily="18" charset="0"/>
                  <a:ea typeface="Cambria" panose="02040503050406030204" pitchFamily="18" charset="0"/>
                </a:rPr>
                <a:t> bay.</a:t>
              </a:r>
              <a:endParaRPr lang="en-US" sz="3200" dirty="0">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xmlns="" id="{5DCCDDEE-80F2-A3C3-3717-D0E55DF24AE0}"/>
                </a:ext>
              </a:extLst>
            </p:cNvPr>
            <p:cNvSpPr/>
            <p:nvPr/>
          </p:nvSpPr>
          <p:spPr>
            <a:xfrm>
              <a:off x="4604657" y="3712029"/>
              <a:ext cx="500743" cy="44631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a:t>
              </a:r>
            </a:p>
          </p:txBody>
        </p:sp>
      </p:grpSp>
      <p:sp>
        <p:nvSpPr>
          <p:cNvPr id="11" name="TextBox 10">
            <a:extLst>
              <a:ext uri="{FF2B5EF4-FFF2-40B4-BE49-F238E27FC236}">
                <a16:creationId xmlns:a16="http://schemas.microsoft.com/office/drawing/2014/main" xmlns="" id="{ECEA2F75-4FDA-6B47-F018-CCB8C96F4724}"/>
              </a:ext>
            </a:extLst>
          </p:cNvPr>
          <p:cNvSpPr txBox="1"/>
          <p:nvPr/>
        </p:nvSpPr>
        <p:spPr>
          <a:xfrm>
            <a:off x="1121229" y="3690257"/>
            <a:ext cx="10352314" cy="2899320"/>
          </a:xfrm>
          <a:prstGeom prst="rect">
            <a:avLst/>
          </a:prstGeom>
          <a:noFill/>
        </p:spPr>
        <p:txBody>
          <a:bodyPr wrap="square" rtlCol="0">
            <a:spAutoFit/>
          </a:bodyPr>
          <a:lstStyle/>
          <a:p>
            <a:pPr marL="0" marR="0" algn="ctr">
              <a:lnSpc>
                <a:spcPct val="110000"/>
              </a:lnSpc>
              <a:spcBef>
                <a:spcPts val="0"/>
              </a:spcBef>
              <a:spcAft>
                <a:spcPts val="0"/>
              </a:spcAft>
            </a:pPr>
            <a:r>
              <a:rPr lang="vi-VN" sz="2800" b="1" u="sng" dirty="0">
                <a:solidFill>
                  <a:srgbClr val="FF0000"/>
                </a:solidFill>
                <a:effectLst/>
                <a:latin typeface="Cambria" panose="02040503050406030204" pitchFamily="18" charset="0"/>
                <a:ea typeface="Cambria" panose="02040503050406030204" pitchFamily="18" charset="0"/>
              </a:rPr>
              <a:t>Bài giải</a:t>
            </a:r>
            <a:r>
              <a:rPr lang="en-US" sz="2800" b="1" u="sng" dirty="0">
                <a:solidFill>
                  <a:srgbClr val="FF0000"/>
                </a:solidFill>
                <a:effectLst/>
                <a:latin typeface="Cambria" panose="02040503050406030204" pitchFamily="18" charset="0"/>
                <a:ea typeface="Cambria" panose="02040503050406030204" pitchFamily="18" charset="0"/>
              </a:rPr>
              <a:t>:</a:t>
            </a:r>
          </a:p>
          <a:p>
            <a:pPr marL="0" marR="0">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Số năm từ ngày 1 tháng 1 năm 2001 đến hết năm 2009 là:</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2009 – 2001 = 8  (năm)</a:t>
            </a:r>
            <a:endParaRPr lang="en-US" sz="2800" b="1" dirty="0">
              <a:solidFill>
                <a:srgbClr val="FF0000"/>
              </a:solidFill>
              <a:effectLst/>
              <a:latin typeface="Cambria" panose="02040503050406030204" pitchFamily="18" charset="0"/>
              <a:ea typeface="Cambria" panose="02040503050406030204" pitchFamily="18" charset="0"/>
            </a:endParaRPr>
          </a:p>
          <a:p>
            <a:pPr marL="0" marR="0">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Số chuyến bay máy bay đã thực hiện trong 8 năm là: </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400 x 8 = 3200 (chuyến bay)</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Đáp số: 3200 chuyến bay</a:t>
            </a:r>
            <a:endParaRPr lang="en-US" sz="28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8239413"/>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barn(inVertical)">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barn(inVertical)">
                                      <p:cBhvr>
                                        <p:cTn id="3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90</TotalTime>
  <Words>555</Words>
  <Application>Microsoft Office PowerPoint</Application>
  <PresentationFormat>Custom</PresentationFormat>
  <Paragraphs>71</Paragraphs>
  <Slides>12</Slides>
  <Notes>10</Notes>
  <HiddenSlides>0</HiddenSlides>
  <MMClips>0</MMClip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1_Office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ThienIT</cp:lastModifiedBy>
  <cp:revision>32</cp:revision>
  <dcterms:created xsi:type="dcterms:W3CDTF">2023-08-21T07:24:04Z</dcterms:created>
  <dcterms:modified xsi:type="dcterms:W3CDTF">2025-10-21T08:35:17Z</dcterms:modified>
</cp:coreProperties>
</file>