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7" r:id="rId2"/>
    <p:sldId id="259" r:id="rId3"/>
    <p:sldId id="260" r:id="rId4"/>
    <p:sldId id="264" r:id="rId5"/>
    <p:sldId id="266" r:id="rId6"/>
    <p:sldId id="267" r:id="rId7"/>
    <p:sldId id="27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2" autoAdjust="0"/>
    <p:restoredTop sz="94660"/>
  </p:normalViewPr>
  <p:slideViewPr>
    <p:cSldViewPr snapToGrid="0">
      <p:cViewPr varScale="1">
        <p:scale>
          <a:sx n="54" d="100"/>
          <a:sy n="54" d="100"/>
        </p:scale>
        <p:origin x="-31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xmlns=""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xmlns=""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xmlns=""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xmlns=""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xmlns=""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10/21/2025</a:t>
            </a:fld>
            <a:endParaRPr lang="en-US"/>
          </a:p>
        </p:txBody>
      </p:sp>
      <p:sp>
        <p:nvSpPr>
          <p:cNvPr id="5" name="Chỗ dành sẵn cho Chân trang 4">
            <a:extLst>
              <a:ext uri="{FF2B5EF4-FFF2-40B4-BE49-F238E27FC236}">
                <a16:creationId xmlns:a16="http://schemas.microsoft.com/office/drawing/2014/main" xmlns=""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xmlns=""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xmlns=""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xmlns=""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xmlns=""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10/21/2025</a:t>
            </a:fld>
            <a:endParaRPr lang="en-US"/>
          </a:p>
        </p:txBody>
      </p:sp>
      <p:sp>
        <p:nvSpPr>
          <p:cNvPr id="5" name="Chỗ dành sẵn cho Chân trang 4">
            <a:extLst>
              <a:ext uri="{FF2B5EF4-FFF2-40B4-BE49-F238E27FC236}">
                <a16:creationId xmlns:a16="http://schemas.microsoft.com/office/drawing/2014/main" xmlns=""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xmlns=""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xmlns=""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xmlns=""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xmlns=""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xmlns=""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xmlns=""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xmlns=""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xmlns=""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xmlns=""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10/21/2025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xmlns=""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xmlns="" id="{31214003-03FC-7C19-38B7-EEB5CFD5508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xmlns="" id="{51728834-2BDF-F93F-4AD5-61289A5A0951}"/>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xmlns="" id="{8CF45EE3-5EA9-4D9F-6F60-095E1FD0689B}"/>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xmlns="" id="{8AB2AF07-4A1F-056A-E6D0-606BDE2FF58F}"/>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xmlns=""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xmlns=""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3" r:id="rId4"/>
    <p:sldLayoutId id="2147483694" r:id="rId5"/>
    <p:sldLayoutId id="2147483662"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xmlns=""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
        <p:nvSpPr>
          <p:cNvPr id="8" name="TextBox 7">
            <a:extLst>
              <a:ext uri="{FF2B5EF4-FFF2-40B4-BE49-F238E27FC236}">
                <a16:creationId xmlns:a16="http://schemas.microsoft.com/office/drawing/2014/main" xmlns="" id="{333D0F8F-E06D-D3DA-9A27-D6C503533FB3}"/>
              </a:ext>
            </a:extLst>
          </p:cNvPr>
          <p:cNvSpPr txBox="1"/>
          <p:nvPr/>
        </p:nvSpPr>
        <p:spPr>
          <a:xfrm>
            <a:off x="3857625" y="333375"/>
            <a:ext cx="5314950"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extLst>
      <p:ext uri="{BB962C8B-B14F-4D97-AF65-F5344CB8AC3E}">
        <p14:creationId xmlns:p14="http://schemas.microsoft.com/office/powerpoint/2010/main" val="36411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188A15B-2FFE-2409-1274-0865C8F0C741}"/>
              </a:ext>
            </a:extLst>
          </p:cNvPr>
          <p:cNvPicPr>
            <a:picLocks noChangeAspect="1"/>
          </p:cNvPicPr>
          <p:nvPr/>
        </p:nvPicPr>
        <p:blipFill>
          <a:blip r:embed="rId2"/>
          <a:stretch>
            <a:fillRect/>
          </a:stretch>
        </p:blipFill>
        <p:spPr>
          <a:xfrm>
            <a:off x="2508193" y="1877433"/>
            <a:ext cx="7175614" cy="3103133"/>
          </a:xfrm>
          <a:prstGeom prst="rect">
            <a:avLst/>
          </a:prstGeom>
        </p:spPr>
      </p:pic>
    </p:spTree>
    <p:extLst>
      <p:ext uri="{BB962C8B-B14F-4D97-AF65-F5344CB8AC3E}">
        <p14:creationId xmlns:p14="http://schemas.microsoft.com/office/powerpoint/2010/main" val="20894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xmlns=""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xmlns=""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xmlns=""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xmlns=""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xmlns=""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xmlns=""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xmlns=""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xmlns=""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xmlns=""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xmlns=""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xmlns=""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xmlns=""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xmlns=""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xmlns=""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xmlns=""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xmlns=""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316</Words>
  <Application>Microsoft Office PowerPoint</Application>
  <PresentationFormat>Custom</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ThienIT</cp:lastModifiedBy>
  <cp:revision>19</cp:revision>
  <dcterms:created xsi:type="dcterms:W3CDTF">2023-08-21T09:02:25Z</dcterms:created>
  <dcterms:modified xsi:type="dcterms:W3CDTF">2025-10-21T08:37:08Z</dcterms:modified>
</cp:coreProperties>
</file>