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22" r:id="rId2"/>
    <p:sldId id="348" r:id="rId3"/>
    <p:sldId id="310" r:id="rId4"/>
    <p:sldId id="360" r:id="rId5"/>
    <p:sldId id="362" r:id="rId6"/>
    <p:sldId id="363" r:id="rId7"/>
    <p:sldId id="364" r:id="rId8"/>
    <p:sldId id="319" r:id="rId9"/>
    <p:sldId id="332" r:id="rId10"/>
    <p:sldId id="338" r:id="rId11"/>
    <p:sldId id="339" r:id="rId12"/>
    <p:sldId id="325" r:id="rId13"/>
    <p:sldId id="353" r:id="rId14"/>
    <p:sldId id="365" r:id="rId15"/>
    <p:sldId id="3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46" d="100"/>
          <a:sy n="46" d="100"/>
        </p:scale>
        <p:origin x="-750"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FD8F1-1A76-40C3-8C74-3260094CB53F}"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00974C-5E57-417B-8B65-564F9AB6F89F}" type="slidenum">
              <a:rPr lang="en-US" smtClean="0"/>
              <a:t>‹#›</a:t>
            </a:fld>
            <a:endParaRPr lang="en-US"/>
          </a:p>
        </p:txBody>
      </p:sp>
    </p:spTree>
    <p:extLst>
      <p:ext uri="{BB962C8B-B14F-4D97-AF65-F5344CB8AC3E}">
        <p14:creationId xmlns:p14="http://schemas.microsoft.com/office/powerpoint/2010/main" val="203917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u="sng">
                <a:solidFill>
                  <a:schemeClr val="accent2"/>
                </a:solidFill>
                <a:latin typeface="UTM Aristote" panose="02040603050506020204" pitchFamily="18" charset="0"/>
                <a:ea typeface="Source Han Sans CN Medium" panose="020B0500000000000000" pitchFamily="34" charset="-128"/>
                <a:cs typeface="Arial" panose="020B0604020202020204" pitchFamily="34" charset="0"/>
                <a:sym typeface="FZHei-B01S" panose="02010601030101010101" pitchFamily="2" charset="-122"/>
              </a:rPr>
              <a:t>Bấm vào từng con vật để hiện đáp án</a:t>
            </a:r>
            <a:endParaRPr lang="en-US" sz="1200">
              <a:latin typeface="UTM Aristote" panose="02040603050506020204" pitchFamily="18"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52222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6493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3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a:fillRect/>
          </a:stretch>
        </p:blipFill>
        <p:spPr>
          <a:xfrm>
            <a:off x="0" y="0"/>
            <a:ext cx="12192000" cy="6858001"/>
          </a:xfrm>
          <a:prstGeom prst="rect">
            <a:avLst/>
          </a:prstGeom>
        </p:spPr>
      </p:pic>
      <p:grpSp>
        <p:nvGrpSpPr>
          <p:cNvPr id="3" name="组合 2"/>
          <p:cNvGrpSpPr/>
          <p:nvPr userDrawn="1"/>
        </p:nvGrpSpPr>
        <p:grpSpPr>
          <a:xfrm>
            <a:off x="3788" y="5033779"/>
            <a:ext cx="12188212" cy="2163708"/>
            <a:chOff x="-69575" y="4694291"/>
            <a:chExt cx="12188212" cy="2163708"/>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3495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Picture 2" descr="A pink background with white leaves and black text&#10;&#10;Description automatically generated">
            <a:extLst>
              <a:ext uri="{FF2B5EF4-FFF2-40B4-BE49-F238E27FC236}">
                <a16:creationId xmlns="" xmlns:a16="http://schemas.microsoft.com/office/drawing/2014/main" id="{20B60657-0D48-8BA2-4DD4-D1EEF698C5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477749" y="247649"/>
            <a:ext cx="1685925" cy="1685925"/>
          </a:xfrm>
          <a:prstGeom prst="rect">
            <a:avLst/>
          </a:prstGeom>
        </p:spPr>
      </p:pic>
    </p:spTree>
    <p:extLst>
      <p:ext uri="{BB962C8B-B14F-4D97-AF65-F5344CB8AC3E}">
        <p14:creationId xmlns:p14="http://schemas.microsoft.com/office/powerpoint/2010/main" val="96139586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microsoft.com/office/2007/relationships/hdphoto" Target="../media/hdphoto2.wdp"/><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46.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4.png"/><Relationship Id="rId5" Type="http://schemas.openxmlformats.org/officeDocument/2006/relationships/image" Target="../media/image42.png"/><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png"/><Relationship Id="rId5" Type="http://schemas.openxmlformats.org/officeDocument/2006/relationships/image" Target="../media/image25.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53.png"/><Relationship Id="rId4" Type="http://schemas.openxmlformats.org/officeDocument/2006/relationships/image" Target="../media/image6.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0.png"/><Relationship Id="rId18" Type="http://schemas.openxmlformats.org/officeDocument/2006/relationships/image" Target="../media/image23.png"/><Relationship Id="rId3" Type="http://schemas.openxmlformats.org/officeDocument/2006/relationships/slideLayout" Target="../slideLayouts/slideLayout1.xml"/><Relationship Id="rId21" Type="http://schemas.openxmlformats.org/officeDocument/2006/relationships/image" Target="../media/image26.png"/><Relationship Id="rId7" Type="http://schemas.openxmlformats.org/officeDocument/2006/relationships/image" Target="../media/image17.png"/><Relationship Id="rId12" Type="http://schemas.microsoft.com/office/2007/relationships/hdphoto" Target="../media/hdphoto5.wdp"/><Relationship Id="rId17" Type="http://schemas.openxmlformats.org/officeDocument/2006/relationships/image" Target="../media/image22.png"/><Relationship Id="rId2" Type="http://schemas.openxmlformats.org/officeDocument/2006/relationships/audio" Target="../media/media1.mp3"/><Relationship Id="rId16" Type="http://schemas.microsoft.com/office/2007/relationships/hdphoto" Target="../media/hdphoto7.wdp"/><Relationship Id="rId20"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6.png"/><Relationship Id="rId15" Type="http://schemas.openxmlformats.org/officeDocument/2006/relationships/image" Target="../media/image21.png"/><Relationship Id="rId10" Type="http://schemas.microsoft.com/office/2007/relationships/hdphoto" Target="../media/hdphoto4.wdp"/><Relationship Id="rId19" Type="http://schemas.openxmlformats.org/officeDocument/2006/relationships/image" Target="../media/image24.png"/><Relationship Id="rId4" Type="http://schemas.openxmlformats.org/officeDocument/2006/relationships/notesSlide" Target="../notesSlides/notesSlide2.xml"/><Relationship Id="rId9" Type="http://schemas.openxmlformats.org/officeDocument/2006/relationships/image" Target="../media/image18.png"/><Relationship Id="rId14" Type="http://schemas.microsoft.com/office/2007/relationships/hdphoto" Target="../media/hdphoto6.wdp"/></Relationships>
</file>

<file path=ppt/slides/_rels/slide3.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28.png"/><Relationship Id="rId10" Type="http://schemas.openxmlformats.org/officeDocument/2006/relationships/image" Target="../media/image31.png"/><Relationship Id="rId4" Type="http://schemas.microsoft.com/office/2007/relationships/hdphoto" Target="../media/hdphoto8.wdp"/><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4.jpg"/><Relationship Id="rId5" Type="http://schemas.microsoft.com/office/2007/relationships/hdphoto" Target="../media/hdphoto11.wdp"/><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5.jpeg"/><Relationship Id="rId5" Type="http://schemas.microsoft.com/office/2007/relationships/hdphoto" Target="../media/hdphoto11.wdp"/><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7.jpeg"/><Relationship Id="rId5" Type="http://schemas.microsoft.com/office/2007/relationships/hdphoto" Target="../media/hdphoto11.wdp"/><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6.xml"/><Relationship Id="rId7" Type="http://schemas.microsoft.com/office/2007/relationships/hdphoto" Target="../media/hdphoto11.wdp"/><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slideLayout" Target="../slideLayouts/slideLayout2.xml"/><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slideLayout" Target="../slideLayouts/slideLayout2.xml"/><Relationship Id="rId7" Type="http://schemas.openxmlformats.org/officeDocument/2006/relationships/image" Target="../media/image4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a:fillRect/>
          </a:stretch>
        </p:blipFill>
        <p:spPr>
          <a:xfrm>
            <a:off x="5441826" y="3973242"/>
            <a:ext cx="4563799" cy="2139538"/>
          </a:xfrm>
          <a:prstGeom prst="rect">
            <a:avLst/>
          </a:prstGeom>
        </p:spPr>
      </p:pic>
      <p:sp>
        <p:nvSpPr>
          <p:cNvPr id="17" name="矩形 16"/>
          <p:cNvSpPr/>
          <p:nvPr/>
        </p:nvSpPr>
        <p:spPr>
          <a:xfrm rot="20399440" flipH="1">
            <a:off x="514283" y="2397402"/>
            <a:ext cx="1103187"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600" normalizeH="0" baseline="0" noProof="0" dirty="0">
                <a:ln>
                  <a:noFill/>
                </a:ln>
                <a:solidFill>
                  <a:srgbClr val="633E3B"/>
                </a:solidFill>
                <a:effectLst/>
                <a:uLnTx/>
                <a:uFillTx/>
                <a:latin typeface="字体视界-狮子座体" panose="02000500000000000000" pitchFamily="2" charset="-122"/>
                <a:ea typeface="字体视界-狮子座体" panose="02000500000000000000" pitchFamily="2" charset="-122"/>
                <a:cs typeface="+mn-cs"/>
              </a:rPr>
              <a:t>???</a:t>
            </a:r>
            <a:endParaRPr kumimoji="0" lang="zh-CN" altLang="en-US" sz="3200" b="1" i="0" u="none" strike="noStrike" kern="1200" cap="none" spc="600" normalizeH="0" baseline="0" noProof="0" dirty="0">
              <a:ln>
                <a:noFill/>
              </a:ln>
              <a:solidFill>
                <a:srgbClr val="633E3B"/>
              </a:solidFill>
              <a:effectLst/>
              <a:uLnTx/>
              <a:uFillTx/>
              <a:latin typeface="字体视界-狮子座体" panose="02000500000000000000" pitchFamily="2" charset="-122"/>
              <a:ea typeface="字体视界-狮子座体" panose="02000500000000000000" pitchFamily="2" charset="-122"/>
              <a:cs typeface="+mn-cs"/>
            </a:endParaRPr>
          </a:p>
        </p:txBody>
      </p:sp>
      <p:grpSp>
        <p:nvGrpSpPr>
          <p:cNvPr id="4" name="组合 3"/>
          <p:cNvGrpSpPr/>
          <p:nvPr/>
        </p:nvGrpSpPr>
        <p:grpSpPr>
          <a:xfrm>
            <a:off x="27567" y="5023364"/>
            <a:ext cx="12188212" cy="2163708"/>
            <a:chOff x="-69575" y="4694291"/>
            <a:chExt cx="12188212" cy="2163708"/>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a:fillRect/>
            </a:stretch>
          </p:blipFill>
          <p:spPr>
            <a:xfrm>
              <a:off x="-69575" y="4697550"/>
              <a:ext cx="4096071" cy="2160449"/>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a:fillRect/>
            </a:stretch>
          </p:blipFill>
          <p:spPr>
            <a:xfrm flipH="1">
              <a:off x="3968291" y="4694291"/>
              <a:ext cx="4096071" cy="2160449"/>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t="68497"/>
            <a:stretch>
              <a:fillRect/>
            </a:stretch>
          </p:blipFill>
          <p:spPr>
            <a:xfrm>
              <a:off x="8022566" y="4697550"/>
              <a:ext cx="4096071" cy="2160449"/>
            </a:xfrm>
            <a:prstGeom prst="rect">
              <a:avLst/>
            </a:prstGeom>
          </p:spPr>
        </p:pic>
      </p:grpSp>
      <p:grpSp>
        <p:nvGrpSpPr>
          <p:cNvPr id="12" name="组合 11"/>
          <p:cNvGrpSpPr/>
          <p:nvPr/>
        </p:nvGrpSpPr>
        <p:grpSpPr>
          <a:xfrm>
            <a:off x="-16204" y="-33245"/>
            <a:ext cx="12231983" cy="2202195"/>
            <a:chOff x="-16409" y="-6727"/>
            <a:chExt cx="9125471" cy="1677790"/>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499443" y="2713024"/>
            <a:ext cx="3997224" cy="3997224"/>
          </a:xfrm>
          <a:prstGeom prst="rect">
            <a:avLst/>
          </a:prstGeom>
        </p:spPr>
      </p:pic>
      <p:pic>
        <p:nvPicPr>
          <p:cNvPr id="29" name="图片 28"/>
          <p:cNvPicPr>
            <a:picLocks noChangeAspect="1"/>
          </p:cNvPicPr>
          <p:nvPr/>
        </p:nvPicPr>
        <p:blipFill rotWithShape="1">
          <a:blip r:embed="rId7" cstate="print">
            <a:extLst>
              <a:ext uri="{28A0092B-C50C-407E-A947-70E740481C1C}">
                <a14:useLocalDpi xmlns:a14="http://schemas.microsoft.com/office/drawing/2010/main" val="0"/>
              </a:ext>
            </a:extLst>
          </a:blip>
          <a:srcRect l="73009" t="12556" b="74642"/>
          <a:stretch>
            <a:fillRect/>
          </a:stretch>
        </p:blipFill>
        <p:spPr>
          <a:xfrm>
            <a:off x="11045908" y="146420"/>
            <a:ext cx="1600685" cy="1164261"/>
          </a:xfrm>
          <a:prstGeom prst="rect">
            <a:avLst/>
          </a:prstGeom>
        </p:spPr>
      </p:pic>
      <p:pic>
        <p:nvPicPr>
          <p:cNvPr id="33" name="图片 32"/>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a:fillRect/>
          </a:stretch>
        </p:blipFill>
        <p:spPr>
          <a:xfrm>
            <a:off x="10994008" y="1259341"/>
            <a:ext cx="852242" cy="619880"/>
          </a:xfrm>
          <a:prstGeom prst="rect">
            <a:avLst/>
          </a:prstGeom>
        </p:spPr>
      </p:pic>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836498" y="3114234"/>
            <a:ext cx="3535793" cy="3535793"/>
          </a:xfrm>
          <a:prstGeom prst="rect">
            <a:avLst/>
          </a:prstGeom>
        </p:spPr>
      </p:pic>
      <p:pic>
        <p:nvPicPr>
          <p:cNvPr id="36" name="图片 35"/>
          <p:cNvPicPr>
            <a:picLocks noChangeAspect="1"/>
          </p:cNvPicPr>
          <p:nvPr/>
        </p:nvPicPr>
        <p:blipFill rotWithShape="1">
          <a:blip r:embed="rId8" cstate="print">
            <a:extLst>
              <a:ext uri="{28A0092B-C50C-407E-A947-70E740481C1C}">
                <a14:useLocalDpi xmlns:a14="http://schemas.microsoft.com/office/drawing/2010/main" val="0"/>
              </a:ext>
            </a:extLst>
          </a:blip>
          <a:srcRect l="73009" t="12556" b="74642"/>
          <a:stretch>
            <a:fillRect/>
          </a:stretch>
        </p:blipFill>
        <p:spPr>
          <a:xfrm>
            <a:off x="-163419" y="1684916"/>
            <a:ext cx="852242" cy="619880"/>
          </a:xfrm>
          <a:prstGeom prst="rect">
            <a:avLst/>
          </a:prstGeom>
        </p:spPr>
      </p:pic>
      <p:pic>
        <p:nvPicPr>
          <p:cNvPr id="27" name="图片 6"/>
          <p:cNvPicPr>
            <a:picLocks noChangeAspect="1"/>
          </p:cNvPicPr>
          <p:nvPr/>
        </p:nvPicPr>
        <p:blipFill rotWithShape="1">
          <a:blip r:embed="rId10" cstate="print">
            <a:extLst>
              <a:ext uri="{28A0092B-C50C-407E-A947-70E740481C1C}">
                <a14:useLocalDpi xmlns:a14="http://schemas.microsoft.com/office/drawing/2010/main" val="0"/>
              </a:ext>
            </a:extLst>
          </a:blip>
          <a:srcRect r="84309" b="60855"/>
          <a:stretch>
            <a:fillRect/>
          </a:stretch>
        </p:blipFill>
        <p:spPr>
          <a:xfrm rot="578775">
            <a:off x="3283524" y="4884628"/>
            <a:ext cx="1286908" cy="1657935"/>
          </a:xfrm>
          <a:prstGeom prst="rect">
            <a:avLst/>
          </a:prstGeom>
        </p:spPr>
      </p:pic>
      <p:pic>
        <p:nvPicPr>
          <p:cNvPr id="30" name="图片 3"/>
          <p:cNvPicPr>
            <a:picLocks noChangeAspect="1"/>
          </p:cNvPicPr>
          <p:nvPr/>
        </p:nvPicPr>
        <p:blipFill rotWithShape="1">
          <a:blip r:embed="rId11" cstate="print">
            <a:extLst>
              <a:ext uri="{28A0092B-C50C-407E-A947-70E740481C1C}">
                <a14:useLocalDpi xmlns:a14="http://schemas.microsoft.com/office/drawing/2010/main" val="0"/>
              </a:ext>
            </a:extLst>
          </a:blip>
          <a:srcRect l="19274" r="64146" b="60878"/>
          <a:stretch>
            <a:fillRect/>
          </a:stretch>
        </p:blipFill>
        <p:spPr>
          <a:xfrm rot="20277098">
            <a:off x="4613332" y="4703740"/>
            <a:ext cx="1485797" cy="1810370"/>
          </a:xfrm>
          <a:prstGeom prst="rect">
            <a:avLst/>
          </a:prstGeom>
        </p:spPr>
      </p:pic>
      <p:pic>
        <p:nvPicPr>
          <p:cNvPr id="31" name="图片 3"/>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a:fillRect/>
          </a:stretch>
        </p:blipFill>
        <p:spPr>
          <a:xfrm rot="593058">
            <a:off x="6512591" y="4835143"/>
            <a:ext cx="2008373" cy="1756907"/>
          </a:xfrm>
          <a:prstGeom prst="rect">
            <a:avLst/>
          </a:prstGeom>
        </p:spPr>
      </p:pic>
      <p:pic>
        <p:nvPicPr>
          <p:cNvPr id="32" name="图片 3"/>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a:fillRect/>
          </a:stretch>
        </p:blipFill>
        <p:spPr>
          <a:xfrm>
            <a:off x="8117603" y="4740530"/>
            <a:ext cx="1690756" cy="1679254"/>
          </a:xfrm>
          <a:prstGeom prst="rect">
            <a:avLst/>
          </a:prstGeom>
        </p:spPr>
      </p:pic>
      <p:pic>
        <p:nvPicPr>
          <p:cNvPr id="2" name="Picture 1">
            <a:extLst>
              <a:ext uri="{FF2B5EF4-FFF2-40B4-BE49-F238E27FC236}">
                <a16:creationId xmlns="" xmlns:a16="http://schemas.microsoft.com/office/drawing/2014/main" id="{9DF27D2F-C92F-CAC9-27F4-96C2B209458E}"/>
              </a:ext>
            </a:extLst>
          </p:cNvPr>
          <p:cNvPicPr>
            <a:picLocks noChangeAspect="1"/>
          </p:cNvPicPr>
          <p:nvPr/>
        </p:nvPicPr>
        <p:blipFill>
          <a:blip r:embed="rId16"/>
          <a:stretch>
            <a:fillRect/>
          </a:stretch>
        </p:blipFill>
        <p:spPr>
          <a:xfrm>
            <a:off x="3605194" y="2172381"/>
            <a:ext cx="4810161" cy="1865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42"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8" presetClass="emph" presetSubtype="0" fill="hold" nodeType="afterEffect">
                                  <p:stCondLst>
                                    <p:cond delay="0"/>
                                  </p:stCondLst>
                                  <p:childTnLst>
                                    <p:animRot by="-43200000">
                                      <p:cBhvr>
                                        <p:cTn id="31" dur="2000" fill="hold"/>
                                        <p:tgtEl>
                                          <p:spTgt spid="36"/>
                                        </p:tgtEl>
                                        <p:attrNameLst>
                                          <p:attrName>r</p:attrName>
                                        </p:attrNameLst>
                                      </p:cBhvr>
                                    </p:animRo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8" presetClass="emph" presetSubtype="0" fill="hold" nodeType="withEffect">
                                  <p:stCondLst>
                                    <p:cond delay="0"/>
                                  </p:stCondLst>
                                  <p:childTnLst>
                                    <p:animRot by="21600000">
                                      <p:cBhvr>
                                        <p:cTn id="38" dur="2000" fill="hold"/>
                                        <p:tgtEl>
                                          <p:spTgt spid="33"/>
                                        </p:tgtEl>
                                        <p:attrNameLst>
                                          <p:attrName>r</p:attrName>
                                        </p:attrNameLst>
                                      </p:cBhvr>
                                    </p:animRot>
                                  </p:childTnLst>
                                </p:cTn>
                              </p:par>
                              <p:par>
                                <p:cTn id="39" presetID="8" presetClass="emph" presetSubtype="0" fill="hold" nodeType="withEffect">
                                  <p:stCondLst>
                                    <p:cond delay="0"/>
                                  </p:stCondLst>
                                  <p:childTnLst>
                                    <p:animRot by="21600000">
                                      <p:cBhvr>
                                        <p:cTn id="40" dur="2000" fill="hold"/>
                                        <p:tgtEl>
                                          <p:spTgt spid="29"/>
                                        </p:tgtEl>
                                        <p:attrNameLst>
                                          <p:attrName>r</p:attrName>
                                        </p:attrNameLst>
                                      </p:cBhvr>
                                    </p:animRot>
                                  </p:childTnLst>
                                </p:cTn>
                              </p:par>
                            </p:childTnLst>
                          </p:cTn>
                        </p:par>
                        <p:par>
                          <p:cTn id="41" fill="hold">
                            <p:stCondLst>
                              <p:cond delay="3500"/>
                            </p:stCondLst>
                            <p:childTnLst>
                              <p:par>
                                <p:cTn id="42" presetID="42"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000"/>
                                        <p:tgtEl>
                                          <p:spTgt spid="27"/>
                                        </p:tgtEl>
                                      </p:cBhvr>
                                    </p:animEffect>
                                    <p:anim calcmode="lin" valueType="num">
                                      <p:cBhvr>
                                        <p:cTn id="45" dur="1000" fill="hold"/>
                                        <p:tgtEl>
                                          <p:spTgt spid="27"/>
                                        </p:tgtEl>
                                        <p:attrNameLst>
                                          <p:attrName>ppt_x</p:attrName>
                                        </p:attrNameLst>
                                      </p:cBhvr>
                                      <p:tavLst>
                                        <p:tav tm="0">
                                          <p:val>
                                            <p:strVal val="#ppt_x"/>
                                          </p:val>
                                        </p:tav>
                                        <p:tav tm="100000">
                                          <p:val>
                                            <p:strVal val="#ppt_x"/>
                                          </p:val>
                                        </p:tav>
                                      </p:tavLst>
                                    </p:anim>
                                    <p:anim calcmode="lin" valueType="num">
                                      <p:cBhvr>
                                        <p:cTn id="46" dur="1000" fill="hold"/>
                                        <p:tgtEl>
                                          <p:spTgt spid="2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1000"/>
                                        <p:tgtEl>
                                          <p:spTgt spid="30"/>
                                        </p:tgtEl>
                                      </p:cBhvr>
                                    </p:animEffect>
                                    <p:anim calcmode="lin" valueType="num">
                                      <p:cBhvr>
                                        <p:cTn id="50" dur="1000" fill="hold"/>
                                        <p:tgtEl>
                                          <p:spTgt spid="30"/>
                                        </p:tgtEl>
                                        <p:attrNameLst>
                                          <p:attrName>ppt_x</p:attrName>
                                        </p:attrNameLst>
                                      </p:cBhvr>
                                      <p:tavLst>
                                        <p:tav tm="0">
                                          <p:val>
                                            <p:strVal val="#ppt_x"/>
                                          </p:val>
                                        </p:tav>
                                        <p:tav tm="100000">
                                          <p:val>
                                            <p:strVal val="#ppt_x"/>
                                          </p:val>
                                        </p:tav>
                                      </p:tavLst>
                                    </p:anim>
                                    <p:anim calcmode="lin" valueType="num">
                                      <p:cBhvr>
                                        <p:cTn id="51" dur="1000" fill="hold"/>
                                        <p:tgtEl>
                                          <p:spTgt spid="30"/>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anim calcmode="lin" valueType="num">
                                      <p:cBhvr>
                                        <p:cTn id="60" dur="1000" fill="hold"/>
                                        <p:tgtEl>
                                          <p:spTgt spid="32"/>
                                        </p:tgtEl>
                                        <p:attrNameLst>
                                          <p:attrName>ppt_x</p:attrName>
                                        </p:attrNameLst>
                                      </p:cBhvr>
                                      <p:tavLst>
                                        <p:tav tm="0">
                                          <p:val>
                                            <p:strVal val="#ppt_x"/>
                                          </p:val>
                                        </p:tav>
                                        <p:tav tm="100000">
                                          <p:val>
                                            <p:strVal val="#ppt_x"/>
                                          </p:val>
                                        </p:tav>
                                      </p:tavLst>
                                    </p:anim>
                                    <p:anim calcmode="lin" valueType="num">
                                      <p:cBhvr>
                                        <p:cTn id="61" dur="1000" fill="hold"/>
                                        <p:tgtEl>
                                          <p:spTgt spid="32"/>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32" presetClass="emph" presetSubtype="0" fill="hold" nodeType="afterEffect">
                                  <p:stCondLst>
                                    <p:cond delay="0"/>
                                  </p:stCondLst>
                                  <p:childTnLst>
                                    <p:animRot by="120000">
                                      <p:cBhvr>
                                        <p:cTn id="64" dur="100" fill="hold">
                                          <p:stCondLst>
                                            <p:cond delay="0"/>
                                          </p:stCondLst>
                                        </p:cTn>
                                        <p:tgtEl>
                                          <p:spTgt spid="27"/>
                                        </p:tgtEl>
                                        <p:attrNameLst>
                                          <p:attrName>r</p:attrName>
                                        </p:attrNameLst>
                                      </p:cBhvr>
                                    </p:animRot>
                                    <p:animRot by="-240000">
                                      <p:cBhvr>
                                        <p:cTn id="65" dur="200" fill="hold">
                                          <p:stCondLst>
                                            <p:cond delay="200"/>
                                          </p:stCondLst>
                                        </p:cTn>
                                        <p:tgtEl>
                                          <p:spTgt spid="27"/>
                                        </p:tgtEl>
                                        <p:attrNameLst>
                                          <p:attrName>r</p:attrName>
                                        </p:attrNameLst>
                                      </p:cBhvr>
                                    </p:animRot>
                                    <p:animRot by="240000">
                                      <p:cBhvr>
                                        <p:cTn id="66" dur="200" fill="hold">
                                          <p:stCondLst>
                                            <p:cond delay="400"/>
                                          </p:stCondLst>
                                        </p:cTn>
                                        <p:tgtEl>
                                          <p:spTgt spid="27"/>
                                        </p:tgtEl>
                                        <p:attrNameLst>
                                          <p:attrName>r</p:attrName>
                                        </p:attrNameLst>
                                      </p:cBhvr>
                                    </p:animRot>
                                    <p:animRot by="-240000">
                                      <p:cBhvr>
                                        <p:cTn id="67" dur="200" fill="hold">
                                          <p:stCondLst>
                                            <p:cond delay="600"/>
                                          </p:stCondLst>
                                        </p:cTn>
                                        <p:tgtEl>
                                          <p:spTgt spid="27"/>
                                        </p:tgtEl>
                                        <p:attrNameLst>
                                          <p:attrName>r</p:attrName>
                                        </p:attrNameLst>
                                      </p:cBhvr>
                                    </p:animRot>
                                    <p:animRot by="120000">
                                      <p:cBhvr>
                                        <p:cTn id="68" dur="200" fill="hold">
                                          <p:stCondLst>
                                            <p:cond delay="800"/>
                                          </p:stCondLst>
                                        </p:cTn>
                                        <p:tgtEl>
                                          <p:spTgt spid="27"/>
                                        </p:tgtEl>
                                        <p:attrNameLst>
                                          <p:attrName>r</p:attrName>
                                        </p:attrNameLst>
                                      </p:cBhvr>
                                    </p:animRot>
                                  </p:childTnLst>
                                </p:cTn>
                              </p:par>
                              <p:par>
                                <p:cTn id="69" presetID="32" presetClass="emph" presetSubtype="0" fill="hold" nodeType="withEffect">
                                  <p:stCondLst>
                                    <p:cond delay="0"/>
                                  </p:stCondLst>
                                  <p:childTnLst>
                                    <p:animRot by="120000">
                                      <p:cBhvr>
                                        <p:cTn id="70" dur="100" fill="hold">
                                          <p:stCondLst>
                                            <p:cond delay="0"/>
                                          </p:stCondLst>
                                        </p:cTn>
                                        <p:tgtEl>
                                          <p:spTgt spid="30"/>
                                        </p:tgtEl>
                                        <p:attrNameLst>
                                          <p:attrName>r</p:attrName>
                                        </p:attrNameLst>
                                      </p:cBhvr>
                                    </p:animRot>
                                    <p:animRot by="-240000">
                                      <p:cBhvr>
                                        <p:cTn id="71" dur="200" fill="hold">
                                          <p:stCondLst>
                                            <p:cond delay="200"/>
                                          </p:stCondLst>
                                        </p:cTn>
                                        <p:tgtEl>
                                          <p:spTgt spid="30"/>
                                        </p:tgtEl>
                                        <p:attrNameLst>
                                          <p:attrName>r</p:attrName>
                                        </p:attrNameLst>
                                      </p:cBhvr>
                                    </p:animRot>
                                    <p:animRot by="240000">
                                      <p:cBhvr>
                                        <p:cTn id="72" dur="200" fill="hold">
                                          <p:stCondLst>
                                            <p:cond delay="400"/>
                                          </p:stCondLst>
                                        </p:cTn>
                                        <p:tgtEl>
                                          <p:spTgt spid="30"/>
                                        </p:tgtEl>
                                        <p:attrNameLst>
                                          <p:attrName>r</p:attrName>
                                        </p:attrNameLst>
                                      </p:cBhvr>
                                    </p:animRot>
                                    <p:animRot by="-240000">
                                      <p:cBhvr>
                                        <p:cTn id="73" dur="200" fill="hold">
                                          <p:stCondLst>
                                            <p:cond delay="600"/>
                                          </p:stCondLst>
                                        </p:cTn>
                                        <p:tgtEl>
                                          <p:spTgt spid="30"/>
                                        </p:tgtEl>
                                        <p:attrNameLst>
                                          <p:attrName>r</p:attrName>
                                        </p:attrNameLst>
                                      </p:cBhvr>
                                    </p:animRot>
                                    <p:animRot by="120000">
                                      <p:cBhvr>
                                        <p:cTn id="74" dur="200" fill="hold">
                                          <p:stCondLst>
                                            <p:cond delay="800"/>
                                          </p:stCondLst>
                                        </p:cTn>
                                        <p:tgtEl>
                                          <p:spTgt spid="30"/>
                                        </p:tgtEl>
                                        <p:attrNameLst>
                                          <p:attrName>r</p:attrName>
                                        </p:attrNameLst>
                                      </p:cBhvr>
                                    </p:animRot>
                                  </p:childTnLst>
                                </p:cTn>
                              </p:par>
                              <p:par>
                                <p:cTn id="75" presetID="32" presetClass="emph" presetSubtype="0" fill="hold" nodeType="withEffect">
                                  <p:stCondLst>
                                    <p:cond delay="0"/>
                                  </p:stCondLst>
                                  <p:childTnLst>
                                    <p:animRot by="120000">
                                      <p:cBhvr>
                                        <p:cTn id="76" dur="100" fill="hold">
                                          <p:stCondLst>
                                            <p:cond delay="0"/>
                                          </p:stCondLst>
                                        </p:cTn>
                                        <p:tgtEl>
                                          <p:spTgt spid="31"/>
                                        </p:tgtEl>
                                        <p:attrNameLst>
                                          <p:attrName>r</p:attrName>
                                        </p:attrNameLst>
                                      </p:cBhvr>
                                    </p:animRot>
                                    <p:animRot by="-240000">
                                      <p:cBhvr>
                                        <p:cTn id="77" dur="200" fill="hold">
                                          <p:stCondLst>
                                            <p:cond delay="200"/>
                                          </p:stCondLst>
                                        </p:cTn>
                                        <p:tgtEl>
                                          <p:spTgt spid="31"/>
                                        </p:tgtEl>
                                        <p:attrNameLst>
                                          <p:attrName>r</p:attrName>
                                        </p:attrNameLst>
                                      </p:cBhvr>
                                    </p:animRot>
                                    <p:animRot by="240000">
                                      <p:cBhvr>
                                        <p:cTn id="78" dur="200" fill="hold">
                                          <p:stCondLst>
                                            <p:cond delay="400"/>
                                          </p:stCondLst>
                                        </p:cTn>
                                        <p:tgtEl>
                                          <p:spTgt spid="31"/>
                                        </p:tgtEl>
                                        <p:attrNameLst>
                                          <p:attrName>r</p:attrName>
                                        </p:attrNameLst>
                                      </p:cBhvr>
                                    </p:animRot>
                                    <p:animRot by="-240000">
                                      <p:cBhvr>
                                        <p:cTn id="79" dur="200" fill="hold">
                                          <p:stCondLst>
                                            <p:cond delay="600"/>
                                          </p:stCondLst>
                                        </p:cTn>
                                        <p:tgtEl>
                                          <p:spTgt spid="31"/>
                                        </p:tgtEl>
                                        <p:attrNameLst>
                                          <p:attrName>r</p:attrName>
                                        </p:attrNameLst>
                                      </p:cBhvr>
                                    </p:animRot>
                                    <p:animRot by="120000">
                                      <p:cBhvr>
                                        <p:cTn id="80" dur="200" fill="hold">
                                          <p:stCondLst>
                                            <p:cond delay="800"/>
                                          </p:stCondLst>
                                        </p:cTn>
                                        <p:tgtEl>
                                          <p:spTgt spid="31"/>
                                        </p:tgtEl>
                                        <p:attrNameLst>
                                          <p:attrName>r</p:attrName>
                                        </p:attrNameLst>
                                      </p:cBhvr>
                                    </p:animRot>
                                  </p:childTnLst>
                                </p:cTn>
                              </p:par>
                              <p:par>
                                <p:cTn id="81" presetID="32" presetClass="emph" presetSubtype="0" fill="hold" nodeType="withEffect">
                                  <p:stCondLst>
                                    <p:cond delay="0"/>
                                  </p:stCondLst>
                                  <p:childTnLst>
                                    <p:animRot by="120000">
                                      <p:cBhvr>
                                        <p:cTn id="82" dur="100" fill="hold">
                                          <p:stCondLst>
                                            <p:cond delay="0"/>
                                          </p:stCondLst>
                                        </p:cTn>
                                        <p:tgtEl>
                                          <p:spTgt spid="32"/>
                                        </p:tgtEl>
                                        <p:attrNameLst>
                                          <p:attrName>r</p:attrName>
                                        </p:attrNameLst>
                                      </p:cBhvr>
                                    </p:animRot>
                                    <p:animRot by="-240000">
                                      <p:cBhvr>
                                        <p:cTn id="83" dur="200" fill="hold">
                                          <p:stCondLst>
                                            <p:cond delay="200"/>
                                          </p:stCondLst>
                                        </p:cTn>
                                        <p:tgtEl>
                                          <p:spTgt spid="32"/>
                                        </p:tgtEl>
                                        <p:attrNameLst>
                                          <p:attrName>r</p:attrName>
                                        </p:attrNameLst>
                                      </p:cBhvr>
                                    </p:animRot>
                                    <p:animRot by="240000">
                                      <p:cBhvr>
                                        <p:cTn id="84" dur="200" fill="hold">
                                          <p:stCondLst>
                                            <p:cond delay="400"/>
                                          </p:stCondLst>
                                        </p:cTn>
                                        <p:tgtEl>
                                          <p:spTgt spid="32"/>
                                        </p:tgtEl>
                                        <p:attrNameLst>
                                          <p:attrName>r</p:attrName>
                                        </p:attrNameLst>
                                      </p:cBhvr>
                                    </p:animRot>
                                    <p:animRot by="-240000">
                                      <p:cBhvr>
                                        <p:cTn id="85" dur="200" fill="hold">
                                          <p:stCondLst>
                                            <p:cond delay="600"/>
                                          </p:stCondLst>
                                        </p:cTn>
                                        <p:tgtEl>
                                          <p:spTgt spid="32"/>
                                        </p:tgtEl>
                                        <p:attrNameLst>
                                          <p:attrName>r</p:attrName>
                                        </p:attrNameLst>
                                      </p:cBhvr>
                                    </p:animRot>
                                    <p:animRot by="120000">
                                      <p:cBhvr>
                                        <p:cTn id="86" dur="200" fill="hold">
                                          <p:stCondLst>
                                            <p:cond delay="800"/>
                                          </p:stCondLst>
                                        </p:cTn>
                                        <p:tgtEl>
                                          <p:spTgt spid="32"/>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fade">
                                      <p:cBhvr>
                                        <p:cTn id="9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1028700" y="-812800"/>
            <a:ext cx="14211300" cy="8699500"/>
          </a:xfrm>
          <a:prstGeom prst="rect">
            <a:avLst/>
          </a:prstGeom>
        </p:spPr>
      </p:pic>
      <p:sp>
        <p:nvSpPr>
          <p:cNvPr id="41" name="PA_文本框 33"/>
          <p:cNvSpPr txBox="1"/>
          <p:nvPr>
            <p:custDataLst>
              <p:tags r:id="rId2"/>
            </p:custDataLst>
          </p:nvPr>
        </p:nvSpPr>
        <p:spPr>
          <a:xfrm>
            <a:off x="1977543" y="4571072"/>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15" y="455453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609932" y="2795201"/>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2174" name="Group 2173"/>
          <p:cNvGrpSpPr/>
          <p:nvPr/>
        </p:nvGrpSpPr>
        <p:grpSpPr>
          <a:xfrm>
            <a:off x="5683180" y="99711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39" name="Group 2138"/>
            <p:cNvGrpSpPr/>
            <p:nvPr/>
          </p:nvGrpSpPr>
          <p:grpSpPr>
            <a:xfrm>
              <a:off x="5776198" y="2510036"/>
              <a:ext cx="1294256" cy="780426"/>
              <a:chOff x="5811128" y="2510601"/>
              <a:chExt cx="1294256" cy="780426"/>
            </a:xfrm>
          </p:grpSpPr>
          <p:pic>
            <p:nvPicPr>
              <p:cNvPr id="2137" name="Picture 2136" descr="images (1).png"/>
              <p:cNvPicPr>
                <a:picLocks noChangeAspect="1"/>
              </p:cNvPicPr>
              <p:nvPr/>
            </p:nvPicPr>
            <p:blipFill>
              <a:blip r:embed="rId7"/>
              <a:stretch>
                <a:fillRect/>
              </a:stretch>
            </p:blipFill>
            <p:spPr>
              <a:xfrm>
                <a:off x="6049369" y="2510601"/>
                <a:ext cx="817775" cy="780426"/>
              </a:xfrm>
              <a:prstGeom prst="rect">
                <a:avLst/>
              </a:prstGeom>
            </p:spPr>
          </p:pic>
          <p:sp>
            <p:nvSpPr>
              <p:cNvPr id="2138" name="TextBox 213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0" name="Group 2139"/>
            <p:cNvGrpSpPr/>
            <p:nvPr/>
          </p:nvGrpSpPr>
          <p:grpSpPr>
            <a:xfrm>
              <a:off x="7003477" y="2519982"/>
              <a:ext cx="1294256" cy="780426"/>
              <a:chOff x="5811128" y="2510601"/>
              <a:chExt cx="1294256" cy="780426"/>
            </a:xfrm>
          </p:grpSpPr>
          <p:pic>
            <p:nvPicPr>
              <p:cNvPr id="2141" name="Picture 2140" descr="images (1).png"/>
              <p:cNvPicPr>
                <a:picLocks noChangeAspect="1"/>
              </p:cNvPicPr>
              <p:nvPr/>
            </p:nvPicPr>
            <p:blipFill>
              <a:blip r:embed="rId7"/>
              <a:stretch>
                <a:fillRect/>
              </a:stretch>
            </p:blipFill>
            <p:spPr>
              <a:xfrm>
                <a:off x="6049369" y="2510601"/>
                <a:ext cx="817775" cy="780426"/>
              </a:xfrm>
              <a:prstGeom prst="rect">
                <a:avLst/>
              </a:prstGeom>
            </p:spPr>
          </p:pic>
          <p:sp>
            <p:nvSpPr>
              <p:cNvPr id="2142" name="TextBox 2141"/>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3" name="Group 2142"/>
            <p:cNvGrpSpPr/>
            <p:nvPr/>
          </p:nvGrpSpPr>
          <p:grpSpPr>
            <a:xfrm>
              <a:off x="8238389" y="2496095"/>
              <a:ext cx="1294256" cy="780426"/>
              <a:chOff x="5811128" y="2510601"/>
              <a:chExt cx="1294256" cy="780426"/>
            </a:xfrm>
          </p:grpSpPr>
          <p:pic>
            <p:nvPicPr>
              <p:cNvPr id="2144" name="Picture 2143" descr="images (1).png"/>
              <p:cNvPicPr>
                <a:picLocks noChangeAspect="1"/>
              </p:cNvPicPr>
              <p:nvPr/>
            </p:nvPicPr>
            <p:blipFill>
              <a:blip r:embed="rId7"/>
              <a:stretch>
                <a:fillRect/>
              </a:stretch>
            </p:blipFill>
            <p:spPr>
              <a:xfrm>
                <a:off x="6049369" y="2510601"/>
                <a:ext cx="817775" cy="780426"/>
              </a:xfrm>
              <a:prstGeom prst="rect">
                <a:avLst/>
              </a:prstGeom>
            </p:spPr>
          </p:pic>
          <p:sp>
            <p:nvSpPr>
              <p:cNvPr id="2145" name="TextBox 214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3" name="Group 2152"/>
            <p:cNvGrpSpPr/>
            <p:nvPr/>
          </p:nvGrpSpPr>
          <p:grpSpPr>
            <a:xfrm>
              <a:off x="10628989" y="2496095"/>
              <a:ext cx="1294256" cy="780426"/>
              <a:chOff x="5811128" y="2510601"/>
              <a:chExt cx="1294256" cy="780426"/>
            </a:xfrm>
          </p:grpSpPr>
          <p:pic>
            <p:nvPicPr>
              <p:cNvPr id="2154" name="Picture 2153" descr="images (1).png"/>
              <p:cNvPicPr>
                <a:picLocks noChangeAspect="1"/>
              </p:cNvPicPr>
              <p:nvPr/>
            </p:nvPicPr>
            <p:blipFill>
              <a:blip r:embed="rId7"/>
              <a:stretch>
                <a:fillRect/>
              </a:stretch>
            </p:blipFill>
            <p:spPr>
              <a:xfrm>
                <a:off x="6049369" y="2510601"/>
                <a:ext cx="817775" cy="780426"/>
              </a:xfrm>
              <a:prstGeom prst="rect">
                <a:avLst/>
              </a:prstGeom>
            </p:spPr>
          </p:pic>
          <p:sp>
            <p:nvSpPr>
              <p:cNvPr id="2155" name="TextBox 215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6" name="Group 2155"/>
            <p:cNvGrpSpPr/>
            <p:nvPr/>
          </p:nvGrpSpPr>
          <p:grpSpPr>
            <a:xfrm>
              <a:off x="9417279" y="2496095"/>
              <a:ext cx="1294256" cy="780426"/>
              <a:chOff x="5811128" y="2510601"/>
              <a:chExt cx="1294256" cy="780426"/>
            </a:xfrm>
          </p:grpSpPr>
          <p:pic>
            <p:nvPicPr>
              <p:cNvPr id="2157" name="Picture 2156" descr="images (1).png"/>
              <p:cNvPicPr>
                <a:picLocks noChangeAspect="1"/>
              </p:cNvPicPr>
              <p:nvPr/>
            </p:nvPicPr>
            <p:blipFill>
              <a:blip r:embed="rId7"/>
              <a:stretch>
                <a:fillRect/>
              </a:stretch>
            </p:blipFill>
            <p:spPr>
              <a:xfrm>
                <a:off x="6049369" y="2510601"/>
                <a:ext cx="817775" cy="780426"/>
              </a:xfrm>
              <a:prstGeom prst="rect">
                <a:avLst/>
              </a:prstGeom>
            </p:spPr>
          </p:pic>
          <p:sp>
            <p:nvSpPr>
              <p:cNvPr id="2158" name="TextBox 215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9" name="Group 2158"/>
            <p:cNvGrpSpPr/>
            <p:nvPr/>
          </p:nvGrpSpPr>
          <p:grpSpPr>
            <a:xfrm>
              <a:off x="5776198" y="1696593"/>
              <a:ext cx="1294256" cy="780426"/>
              <a:chOff x="5811128" y="2510601"/>
              <a:chExt cx="1294256" cy="780426"/>
            </a:xfrm>
          </p:grpSpPr>
          <p:pic>
            <p:nvPicPr>
              <p:cNvPr id="2160" name="Picture 2159" descr="images (1).png"/>
              <p:cNvPicPr>
                <a:picLocks noChangeAspect="1"/>
              </p:cNvPicPr>
              <p:nvPr/>
            </p:nvPicPr>
            <p:blipFill>
              <a:blip r:embed="rId7"/>
              <a:stretch>
                <a:fillRect/>
              </a:stretch>
            </p:blipFill>
            <p:spPr>
              <a:xfrm>
                <a:off x="6049369" y="2510601"/>
                <a:ext cx="817775" cy="780426"/>
              </a:xfrm>
              <a:prstGeom prst="rect">
                <a:avLst/>
              </a:prstGeom>
            </p:spPr>
          </p:pic>
          <p:sp>
            <p:nvSpPr>
              <p:cNvPr id="2161" name="TextBox 2160"/>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2" name="Group 2161"/>
            <p:cNvGrpSpPr/>
            <p:nvPr/>
          </p:nvGrpSpPr>
          <p:grpSpPr>
            <a:xfrm>
              <a:off x="7003477" y="1706539"/>
              <a:ext cx="1294256" cy="780426"/>
              <a:chOff x="5811128" y="2510601"/>
              <a:chExt cx="1294256" cy="780426"/>
            </a:xfrm>
          </p:grpSpPr>
          <p:pic>
            <p:nvPicPr>
              <p:cNvPr id="2163" name="Picture 2162" descr="images (1).png"/>
              <p:cNvPicPr>
                <a:picLocks noChangeAspect="1"/>
              </p:cNvPicPr>
              <p:nvPr/>
            </p:nvPicPr>
            <p:blipFill>
              <a:blip r:embed="rId7"/>
              <a:stretch>
                <a:fillRect/>
              </a:stretch>
            </p:blipFill>
            <p:spPr>
              <a:xfrm>
                <a:off x="6049369" y="2510601"/>
                <a:ext cx="817775" cy="780426"/>
              </a:xfrm>
              <a:prstGeom prst="rect">
                <a:avLst/>
              </a:prstGeom>
            </p:spPr>
          </p:pic>
          <p:sp>
            <p:nvSpPr>
              <p:cNvPr id="2164" name="TextBox 2163"/>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5" name="Group 2164"/>
            <p:cNvGrpSpPr/>
            <p:nvPr/>
          </p:nvGrpSpPr>
          <p:grpSpPr>
            <a:xfrm>
              <a:off x="8238389" y="1682652"/>
              <a:ext cx="1294256" cy="780426"/>
              <a:chOff x="5811128" y="2510601"/>
              <a:chExt cx="1294256" cy="780426"/>
            </a:xfrm>
          </p:grpSpPr>
          <p:pic>
            <p:nvPicPr>
              <p:cNvPr id="2166" name="Picture 2165" descr="images (1).png"/>
              <p:cNvPicPr>
                <a:picLocks noChangeAspect="1"/>
              </p:cNvPicPr>
              <p:nvPr/>
            </p:nvPicPr>
            <p:blipFill>
              <a:blip r:embed="rId7"/>
              <a:stretch>
                <a:fillRect/>
              </a:stretch>
            </p:blipFill>
            <p:spPr>
              <a:xfrm>
                <a:off x="6049369" y="2510601"/>
                <a:ext cx="817775" cy="780426"/>
              </a:xfrm>
              <a:prstGeom prst="rect">
                <a:avLst/>
              </a:prstGeom>
            </p:spPr>
          </p:pic>
          <p:sp>
            <p:nvSpPr>
              <p:cNvPr id="2167" name="TextBox 2166"/>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8" name="Group 2167"/>
            <p:cNvGrpSpPr/>
            <p:nvPr/>
          </p:nvGrpSpPr>
          <p:grpSpPr>
            <a:xfrm>
              <a:off x="10628989" y="1682652"/>
              <a:ext cx="1294256" cy="780426"/>
              <a:chOff x="5811128" y="2510601"/>
              <a:chExt cx="1294256" cy="780426"/>
            </a:xfrm>
          </p:grpSpPr>
          <p:pic>
            <p:nvPicPr>
              <p:cNvPr id="2169" name="Picture 2168" descr="images (1).png"/>
              <p:cNvPicPr>
                <a:picLocks noChangeAspect="1"/>
              </p:cNvPicPr>
              <p:nvPr/>
            </p:nvPicPr>
            <p:blipFill>
              <a:blip r:embed="rId7"/>
              <a:stretch>
                <a:fillRect/>
              </a:stretch>
            </p:blipFill>
            <p:spPr>
              <a:xfrm>
                <a:off x="6049369" y="2510601"/>
                <a:ext cx="817775" cy="780426"/>
              </a:xfrm>
              <a:prstGeom prst="rect">
                <a:avLst/>
              </a:prstGeom>
            </p:spPr>
          </p:pic>
          <p:sp>
            <p:nvSpPr>
              <p:cNvPr id="2170" name="TextBox 2169"/>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71" name="Group 2170"/>
            <p:cNvGrpSpPr/>
            <p:nvPr/>
          </p:nvGrpSpPr>
          <p:grpSpPr>
            <a:xfrm>
              <a:off x="9417279" y="1682652"/>
              <a:ext cx="1294256" cy="780426"/>
              <a:chOff x="5811128" y="2510601"/>
              <a:chExt cx="1294256" cy="780426"/>
            </a:xfrm>
          </p:grpSpPr>
          <p:pic>
            <p:nvPicPr>
              <p:cNvPr id="2172" name="Picture 2171" descr="images (1).png"/>
              <p:cNvPicPr>
                <a:picLocks noChangeAspect="1"/>
              </p:cNvPicPr>
              <p:nvPr/>
            </p:nvPicPr>
            <p:blipFill>
              <a:blip r:embed="rId7"/>
              <a:stretch>
                <a:fillRect/>
              </a:stretch>
            </p:blipFill>
            <p:spPr>
              <a:xfrm>
                <a:off x="6049369" y="2510601"/>
                <a:ext cx="817775" cy="780426"/>
              </a:xfrm>
              <a:prstGeom prst="rect">
                <a:avLst/>
              </a:prstGeom>
            </p:spPr>
          </p:pic>
          <p:sp>
            <p:nvSpPr>
              <p:cNvPr id="2173" name="TextBox 2172"/>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pic>
        <p:nvPicPr>
          <p:cNvPr id="2175" name="Picture 2174" descr="images (2).png"/>
          <p:cNvPicPr>
            <a:picLocks noChangeAspect="1"/>
          </p:cNvPicPr>
          <p:nvPr/>
        </p:nvPicPr>
        <p:blipFill>
          <a:blip r:embed="rId8"/>
          <a:stretch>
            <a:fillRect/>
          </a:stretch>
        </p:blipFill>
        <p:spPr>
          <a:xfrm>
            <a:off x="1740607" y="523876"/>
            <a:ext cx="2410690" cy="2410690"/>
          </a:xfrm>
          <a:prstGeom prst="rect">
            <a:avLst/>
          </a:prstGeom>
        </p:spPr>
      </p:pic>
      <p:sp>
        <p:nvSpPr>
          <p:cNvPr id="2176" name="Rectangle 2175"/>
          <p:cNvSpPr/>
          <p:nvPr/>
        </p:nvSpPr>
        <p:spPr>
          <a:xfrm>
            <a:off x="2050314" y="1573119"/>
            <a:ext cx="178888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tạ</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 name="Rectangle 1"/>
          <p:cNvSpPr/>
          <p:nvPr/>
        </p:nvSpPr>
        <p:spPr>
          <a:xfrm>
            <a:off x="3619058" y="4495280"/>
            <a:ext cx="4342856"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endPar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131039" y="5510943"/>
            <a:ext cx="43428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a:noFill/>
                </a:ln>
                <a:solidFill>
                  <a:srgbClr val="9BBB59"/>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74"/>
                                        </p:tgtEl>
                                        <p:attrNameLst>
                                          <p:attrName>style.visibility</p:attrName>
                                        </p:attrNameLst>
                                      </p:cBhvr>
                                      <p:to>
                                        <p:strVal val="visible"/>
                                      </p:to>
                                    </p:set>
                                    <p:anim calcmode="lin" valueType="num">
                                      <p:cBhvr>
                                        <p:cTn id="7" dur="1000" fill="hold"/>
                                        <p:tgtEl>
                                          <p:spTgt spid="2174"/>
                                        </p:tgtEl>
                                        <p:attrNameLst>
                                          <p:attrName>ppt_w</p:attrName>
                                        </p:attrNameLst>
                                      </p:cBhvr>
                                      <p:tavLst>
                                        <p:tav tm="0">
                                          <p:val>
                                            <p:fltVal val="0"/>
                                          </p:val>
                                        </p:tav>
                                        <p:tav tm="100000">
                                          <p:val>
                                            <p:strVal val="#ppt_w"/>
                                          </p:val>
                                        </p:tav>
                                      </p:tavLst>
                                    </p:anim>
                                    <p:anim calcmode="lin" valueType="num">
                                      <p:cBhvr>
                                        <p:cTn id="8" dur="1000" fill="hold"/>
                                        <p:tgtEl>
                                          <p:spTgt spid="2174"/>
                                        </p:tgtEl>
                                        <p:attrNameLst>
                                          <p:attrName>ppt_h</p:attrName>
                                        </p:attrNameLst>
                                      </p:cBhvr>
                                      <p:tavLst>
                                        <p:tav tm="0">
                                          <p:val>
                                            <p:fltVal val="0"/>
                                          </p:val>
                                        </p:tav>
                                        <p:tav tm="100000">
                                          <p:val>
                                            <p:strVal val="#ppt_h"/>
                                          </p:val>
                                        </p:tav>
                                      </p:tavLst>
                                    </p:anim>
                                    <p:anim calcmode="lin" valueType="num">
                                      <p:cBhvr>
                                        <p:cTn id="9" dur="1000" fill="hold"/>
                                        <p:tgtEl>
                                          <p:spTgt spid="2174"/>
                                        </p:tgtEl>
                                        <p:attrNameLst>
                                          <p:attrName>style.rotation</p:attrName>
                                        </p:attrNameLst>
                                      </p:cBhvr>
                                      <p:tavLst>
                                        <p:tav tm="0">
                                          <p:val>
                                            <p:fltVal val="90"/>
                                          </p:val>
                                        </p:tav>
                                        <p:tav tm="100000">
                                          <p:val>
                                            <p:fltVal val="0"/>
                                          </p:val>
                                        </p:tav>
                                      </p:tavLst>
                                    </p:anim>
                                    <p:animEffect transition="in" filter="fade">
                                      <p:cBhvr>
                                        <p:cTn id="10" dur="1000"/>
                                        <p:tgtEl>
                                          <p:spTgt spid="21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2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par>
                          <p:cTn id="26" fill="hold">
                            <p:stCondLst>
                              <p:cond delay="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41"/>
                                        </p:tgtEl>
                                        <p:attrNameLst>
                                          <p:attrName>ppt_y</p:attrName>
                                        </p:attrNameLst>
                                      </p:cBhvr>
                                      <p:tavLst>
                                        <p:tav tm="0">
                                          <p:val>
                                            <p:strVal val="#ppt_y"/>
                                          </p:val>
                                        </p:tav>
                                        <p:tav tm="100000">
                                          <p:val>
                                            <p:strVal val="#ppt_y"/>
                                          </p:val>
                                        </p:tav>
                                      </p:tavLst>
                                    </p:anim>
                                    <p:anim calcmode="lin" valueType="num">
                                      <p:cBhvr>
                                        <p:cTn id="31"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41" name="PA_文本框 33"/>
          <p:cNvSpPr txBox="1"/>
          <p:nvPr>
            <p:custDataLst>
              <p:tags r:id="rId2"/>
            </p:custDataLst>
          </p:nvPr>
        </p:nvSpPr>
        <p:spPr>
          <a:xfrm>
            <a:off x="1307190" y="5025473"/>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4970" y="4594852"/>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553673" y="3202692"/>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655355" y="754397"/>
            <a:ext cx="2602489" cy="2602489"/>
          </a:xfrm>
          <a:prstGeom prst="rect">
            <a:avLst/>
          </a:prstGeom>
        </p:spPr>
      </p:pic>
      <p:sp>
        <p:nvSpPr>
          <p:cNvPr id="44" name="Rectangle 43"/>
          <p:cNvSpPr/>
          <p:nvPr/>
        </p:nvSpPr>
        <p:spPr>
          <a:xfrm>
            <a:off x="750598" y="1822039"/>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4" name="Group 3"/>
          <p:cNvGrpSpPr/>
          <p:nvPr/>
        </p:nvGrpSpPr>
        <p:grpSpPr>
          <a:xfrm>
            <a:off x="4716392" y="153323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6" name="Group 77"/>
            <p:cNvGrpSpPr/>
            <p:nvPr/>
          </p:nvGrpSpPr>
          <p:grpSpPr>
            <a:xfrm>
              <a:off x="6162752" y="1713957"/>
              <a:ext cx="905446" cy="777926"/>
              <a:chOff x="9430183" y="2078182"/>
              <a:chExt cx="2410690" cy="2436077"/>
            </a:xfrm>
          </p:grpSpPr>
          <p:pic>
            <p:nvPicPr>
              <p:cNvPr id="47" name="Picture 46" descr="images (2).png"/>
              <p:cNvPicPr>
                <a:picLocks noChangeAspect="1"/>
              </p:cNvPicPr>
              <p:nvPr/>
            </p:nvPicPr>
            <p:blipFill>
              <a:blip r:embed="rId8"/>
              <a:stretch>
                <a:fillRect/>
              </a:stretch>
            </p:blipFill>
            <p:spPr>
              <a:xfrm>
                <a:off x="9430183" y="2078182"/>
                <a:ext cx="2410690" cy="2410690"/>
              </a:xfrm>
              <a:prstGeom prst="rect">
                <a:avLst/>
              </a:prstGeom>
            </p:spPr>
          </p:pic>
          <p:sp>
            <p:nvSpPr>
              <p:cNvPr id="48" name="TextBox 4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49" name="Group 77"/>
            <p:cNvGrpSpPr/>
            <p:nvPr/>
          </p:nvGrpSpPr>
          <p:grpSpPr>
            <a:xfrm>
              <a:off x="7275612" y="1733036"/>
              <a:ext cx="905446" cy="777926"/>
              <a:chOff x="9430183" y="2078182"/>
              <a:chExt cx="2410690" cy="2436077"/>
            </a:xfrm>
          </p:grpSpPr>
          <p:pic>
            <p:nvPicPr>
              <p:cNvPr id="51" name="Picture 50" descr="images (2).png"/>
              <p:cNvPicPr>
                <a:picLocks noChangeAspect="1"/>
              </p:cNvPicPr>
              <p:nvPr/>
            </p:nvPicPr>
            <p:blipFill>
              <a:blip r:embed="rId8"/>
              <a:stretch>
                <a:fillRect/>
              </a:stretch>
            </p:blipFill>
            <p:spPr>
              <a:xfrm>
                <a:off x="9430183" y="2078182"/>
                <a:ext cx="2410690" cy="2410690"/>
              </a:xfrm>
              <a:prstGeom prst="rect">
                <a:avLst/>
              </a:prstGeom>
            </p:spPr>
          </p:pic>
          <p:sp>
            <p:nvSpPr>
              <p:cNvPr id="52" name="TextBox 5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3" name="Group 77"/>
            <p:cNvGrpSpPr/>
            <p:nvPr/>
          </p:nvGrpSpPr>
          <p:grpSpPr>
            <a:xfrm>
              <a:off x="8406190" y="1713216"/>
              <a:ext cx="905446" cy="777926"/>
              <a:chOff x="9430183" y="2078182"/>
              <a:chExt cx="2410690" cy="2436077"/>
            </a:xfrm>
          </p:grpSpPr>
          <p:pic>
            <p:nvPicPr>
              <p:cNvPr id="54" name="Picture 53" descr="images (2).png"/>
              <p:cNvPicPr>
                <a:picLocks noChangeAspect="1"/>
              </p:cNvPicPr>
              <p:nvPr/>
            </p:nvPicPr>
            <p:blipFill>
              <a:blip r:embed="rId8"/>
              <a:stretch>
                <a:fillRect/>
              </a:stretch>
            </p:blipFill>
            <p:spPr>
              <a:xfrm>
                <a:off x="9430183" y="2078182"/>
                <a:ext cx="2410690" cy="2410690"/>
              </a:xfrm>
              <a:prstGeom prst="rect">
                <a:avLst/>
              </a:prstGeom>
            </p:spPr>
          </p:pic>
          <p:sp>
            <p:nvSpPr>
              <p:cNvPr id="55" name="TextBox 5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6" name="Group 77"/>
            <p:cNvGrpSpPr/>
            <p:nvPr/>
          </p:nvGrpSpPr>
          <p:grpSpPr>
            <a:xfrm>
              <a:off x="9519050" y="1732295"/>
              <a:ext cx="905446" cy="777926"/>
              <a:chOff x="9430183" y="2078182"/>
              <a:chExt cx="2410690" cy="2436077"/>
            </a:xfrm>
          </p:grpSpPr>
          <p:pic>
            <p:nvPicPr>
              <p:cNvPr id="57" name="Picture 56" descr="images (2).png"/>
              <p:cNvPicPr>
                <a:picLocks noChangeAspect="1"/>
              </p:cNvPicPr>
              <p:nvPr/>
            </p:nvPicPr>
            <p:blipFill>
              <a:blip r:embed="rId8"/>
              <a:stretch>
                <a:fillRect/>
              </a:stretch>
            </p:blipFill>
            <p:spPr>
              <a:xfrm>
                <a:off x="9430183" y="2078182"/>
                <a:ext cx="2410690" cy="2410690"/>
              </a:xfrm>
              <a:prstGeom prst="rect">
                <a:avLst/>
              </a:prstGeom>
            </p:spPr>
          </p:pic>
          <p:sp>
            <p:nvSpPr>
              <p:cNvPr id="58" name="TextBox 5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0" name="Group 77"/>
            <p:cNvGrpSpPr/>
            <p:nvPr/>
          </p:nvGrpSpPr>
          <p:grpSpPr>
            <a:xfrm>
              <a:off x="10682123" y="1732295"/>
              <a:ext cx="905446" cy="777926"/>
              <a:chOff x="9430183" y="2078182"/>
              <a:chExt cx="2410690" cy="2436077"/>
            </a:xfrm>
          </p:grpSpPr>
          <p:pic>
            <p:nvPicPr>
              <p:cNvPr id="61" name="Picture 60" descr="images (2).png"/>
              <p:cNvPicPr>
                <a:picLocks noChangeAspect="1"/>
              </p:cNvPicPr>
              <p:nvPr/>
            </p:nvPicPr>
            <p:blipFill>
              <a:blip r:embed="rId8"/>
              <a:stretch>
                <a:fillRect/>
              </a:stretch>
            </p:blipFill>
            <p:spPr>
              <a:xfrm>
                <a:off x="9430183" y="2078182"/>
                <a:ext cx="2410690" cy="2410690"/>
              </a:xfrm>
              <a:prstGeom prst="rect">
                <a:avLst/>
              </a:prstGeom>
            </p:spPr>
          </p:pic>
          <p:sp>
            <p:nvSpPr>
              <p:cNvPr id="62" name="TextBox 6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3" name="Group 77"/>
            <p:cNvGrpSpPr/>
            <p:nvPr/>
          </p:nvGrpSpPr>
          <p:grpSpPr>
            <a:xfrm>
              <a:off x="6156823" y="2537231"/>
              <a:ext cx="905446" cy="777926"/>
              <a:chOff x="9430183" y="2078182"/>
              <a:chExt cx="2410690" cy="2436077"/>
            </a:xfrm>
          </p:grpSpPr>
          <p:pic>
            <p:nvPicPr>
              <p:cNvPr id="64" name="Picture 63" descr="images (2).png"/>
              <p:cNvPicPr>
                <a:picLocks noChangeAspect="1"/>
              </p:cNvPicPr>
              <p:nvPr/>
            </p:nvPicPr>
            <p:blipFill>
              <a:blip r:embed="rId8"/>
              <a:stretch>
                <a:fillRect/>
              </a:stretch>
            </p:blipFill>
            <p:spPr>
              <a:xfrm>
                <a:off x="9430183" y="2078182"/>
                <a:ext cx="2410690" cy="2410690"/>
              </a:xfrm>
              <a:prstGeom prst="rect">
                <a:avLst/>
              </a:prstGeom>
            </p:spPr>
          </p:pic>
          <p:sp>
            <p:nvSpPr>
              <p:cNvPr id="65" name="TextBox 6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6" name="Group 77"/>
            <p:cNvGrpSpPr/>
            <p:nvPr/>
          </p:nvGrpSpPr>
          <p:grpSpPr>
            <a:xfrm>
              <a:off x="7269683" y="2556310"/>
              <a:ext cx="905446" cy="777926"/>
              <a:chOff x="9430183" y="2078182"/>
              <a:chExt cx="2410690" cy="2436077"/>
            </a:xfrm>
          </p:grpSpPr>
          <p:pic>
            <p:nvPicPr>
              <p:cNvPr id="67" name="Picture 66" descr="images (2).png"/>
              <p:cNvPicPr>
                <a:picLocks noChangeAspect="1"/>
              </p:cNvPicPr>
              <p:nvPr/>
            </p:nvPicPr>
            <p:blipFill>
              <a:blip r:embed="rId8"/>
              <a:stretch>
                <a:fillRect/>
              </a:stretch>
            </p:blipFill>
            <p:spPr>
              <a:xfrm>
                <a:off x="9430183" y="2078182"/>
                <a:ext cx="2410690" cy="2410690"/>
              </a:xfrm>
              <a:prstGeom prst="rect">
                <a:avLst/>
              </a:prstGeom>
            </p:spPr>
          </p:pic>
          <p:sp>
            <p:nvSpPr>
              <p:cNvPr id="68" name="TextBox 6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9" name="Group 77"/>
            <p:cNvGrpSpPr/>
            <p:nvPr/>
          </p:nvGrpSpPr>
          <p:grpSpPr>
            <a:xfrm>
              <a:off x="8400261" y="2536490"/>
              <a:ext cx="905446" cy="777926"/>
              <a:chOff x="9430183" y="2078182"/>
              <a:chExt cx="2410690" cy="2436077"/>
            </a:xfrm>
          </p:grpSpPr>
          <p:pic>
            <p:nvPicPr>
              <p:cNvPr id="70" name="Picture 69" descr="images (2).png"/>
              <p:cNvPicPr>
                <a:picLocks noChangeAspect="1"/>
              </p:cNvPicPr>
              <p:nvPr/>
            </p:nvPicPr>
            <p:blipFill>
              <a:blip r:embed="rId8"/>
              <a:stretch>
                <a:fillRect/>
              </a:stretch>
            </p:blipFill>
            <p:spPr>
              <a:xfrm>
                <a:off x="9430183" y="2078182"/>
                <a:ext cx="2410690" cy="2410690"/>
              </a:xfrm>
              <a:prstGeom prst="rect">
                <a:avLst/>
              </a:prstGeom>
            </p:spPr>
          </p:pic>
          <p:sp>
            <p:nvSpPr>
              <p:cNvPr id="71" name="TextBox 70"/>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2" name="Group 77"/>
            <p:cNvGrpSpPr/>
            <p:nvPr/>
          </p:nvGrpSpPr>
          <p:grpSpPr>
            <a:xfrm>
              <a:off x="9513121" y="2555569"/>
              <a:ext cx="905446" cy="777926"/>
              <a:chOff x="9430183" y="2078182"/>
              <a:chExt cx="2410690" cy="2436077"/>
            </a:xfrm>
          </p:grpSpPr>
          <p:pic>
            <p:nvPicPr>
              <p:cNvPr id="73" name="Picture 72" descr="images (2).png"/>
              <p:cNvPicPr>
                <a:picLocks noChangeAspect="1"/>
              </p:cNvPicPr>
              <p:nvPr/>
            </p:nvPicPr>
            <p:blipFill>
              <a:blip r:embed="rId8"/>
              <a:stretch>
                <a:fillRect/>
              </a:stretch>
            </p:blipFill>
            <p:spPr>
              <a:xfrm>
                <a:off x="9430183" y="2078182"/>
                <a:ext cx="2410690" cy="2410690"/>
              </a:xfrm>
              <a:prstGeom prst="rect">
                <a:avLst/>
              </a:prstGeom>
            </p:spPr>
          </p:pic>
          <p:sp>
            <p:nvSpPr>
              <p:cNvPr id="74" name="TextBox 73"/>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5" name="Group 77"/>
            <p:cNvGrpSpPr/>
            <p:nvPr/>
          </p:nvGrpSpPr>
          <p:grpSpPr>
            <a:xfrm>
              <a:off x="10676194" y="2555569"/>
              <a:ext cx="905446" cy="777926"/>
              <a:chOff x="9430183" y="2078182"/>
              <a:chExt cx="2410690" cy="2436077"/>
            </a:xfrm>
          </p:grpSpPr>
          <p:pic>
            <p:nvPicPr>
              <p:cNvPr id="76" name="Picture 75" descr="images (2).png"/>
              <p:cNvPicPr>
                <a:picLocks noChangeAspect="1"/>
              </p:cNvPicPr>
              <p:nvPr/>
            </p:nvPicPr>
            <p:blipFill>
              <a:blip r:embed="rId8"/>
              <a:stretch>
                <a:fillRect/>
              </a:stretch>
            </p:blipFill>
            <p:spPr>
              <a:xfrm>
                <a:off x="9430183" y="2078182"/>
                <a:ext cx="2410690" cy="2410690"/>
              </a:xfrm>
              <a:prstGeom prst="rect">
                <a:avLst/>
              </a:prstGeom>
            </p:spPr>
          </p:pic>
          <p:sp>
            <p:nvSpPr>
              <p:cNvPr id="77" name="TextBox 76"/>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sp>
        <p:nvSpPr>
          <p:cNvPr id="5" name="Rectangle 4"/>
          <p:cNvSpPr/>
          <p:nvPr/>
        </p:nvSpPr>
        <p:spPr>
          <a:xfrm>
            <a:off x="2587443" y="4961366"/>
            <a:ext cx="4257897"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610166" y="5722402"/>
            <a:ext cx="425789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2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图片包含 室内, 墙壁&#10;&#10;已生成高可信度的说明"/>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a:fillRect/>
          </a:stretch>
        </p:blipFill>
        <p:spPr>
          <a:xfrm>
            <a:off x="2478384" y="1152515"/>
            <a:ext cx="6485903" cy="4989580"/>
          </a:xfrm>
          <a:prstGeom prst="rect">
            <a:avLst/>
          </a:prstGeom>
        </p:spPr>
      </p:pic>
      <p:pic>
        <p:nvPicPr>
          <p:cNvPr id="5"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249" y="701582"/>
            <a:ext cx="1170434" cy="1170434"/>
          </a:xfrm>
          <a:prstGeom prst="rect">
            <a:avLst/>
          </a:prstGeom>
        </p:spPr>
      </p:pic>
      <p:pic>
        <p:nvPicPr>
          <p:cNvPr id="6"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645" y="1872016"/>
            <a:ext cx="1170434" cy="11704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8" name="图片 14" descr="6ccb8bc6dbe83c6ae811819d70909b6f"/>
          <p:cNvPicPr>
            <a:picLocks noChangeAspect="1"/>
          </p:cNvPicPr>
          <p:nvPr/>
        </p:nvPicPr>
        <p:blipFill>
          <a:blip r:embed="rId6"/>
          <a:srcRect t="29675"/>
          <a:stretch>
            <a:fillRect/>
          </a:stretch>
        </p:blipFill>
        <p:spPr>
          <a:xfrm>
            <a:off x="19154" y="4643060"/>
            <a:ext cx="12261215" cy="2525361"/>
          </a:xfrm>
          <a:prstGeom prst="rect">
            <a:avLst/>
          </a:prstGeom>
        </p:spPr>
      </p:pic>
      <p:pic>
        <p:nvPicPr>
          <p:cNvPr id="9" name="Picture 8" descr="A picture containing toy, doll, vector graphics&#10;&#10;Description automatically generated"/>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07" y="3042450"/>
            <a:ext cx="4226358" cy="4226358"/>
          </a:xfrm>
          <a:prstGeom prst="rect">
            <a:avLst/>
          </a:prstGeom>
        </p:spPr>
      </p:pic>
      <p:pic>
        <p:nvPicPr>
          <p:cNvPr id="2" name="Picture 1">
            <a:extLst>
              <a:ext uri="{FF2B5EF4-FFF2-40B4-BE49-F238E27FC236}">
                <a16:creationId xmlns="" xmlns:a16="http://schemas.microsoft.com/office/drawing/2014/main" id="{09059502-2679-91FA-E1B8-B65ADBAAFD45}"/>
              </a:ext>
            </a:extLst>
          </p:cNvPr>
          <p:cNvPicPr>
            <a:picLocks noChangeAspect="1"/>
          </p:cNvPicPr>
          <p:nvPr/>
        </p:nvPicPr>
        <p:blipFill>
          <a:blip r:embed="rId8"/>
          <a:stretch>
            <a:fillRect/>
          </a:stretch>
        </p:blipFill>
        <p:spPr>
          <a:xfrm>
            <a:off x="3697770" y="2389902"/>
            <a:ext cx="4986960" cy="25544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8" presetClass="emph" presetSubtype="0" repeatCount="2000" fill="hold" nodeType="withEffect">
                                  <p:stCondLst>
                                    <p:cond delay="0"/>
                                  </p:stCondLst>
                                  <p:childTnLst>
                                    <p:animRot by="21600000">
                                      <p:cBhvr>
                                        <p:cTn id="12" dur="2000" fill="hold"/>
                                        <p:tgtEl>
                                          <p:spTgt spid="5"/>
                                        </p:tgtEl>
                                        <p:attrNameLst>
                                          <p:attrName>r</p:attrName>
                                        </p:attrNameLst>
                                      </p:cBhvr>
                                    </p:animRot>
                                  </p:childTnLst>
                                </p:cTn>
                              </p:par>
                              <p:par>
                                <p:cTn id="13" presetID="2" presetClass="entr" presetSubtype="2"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2000" fill="hold"/>
                                        <p:tgtEl>
                                          <p:spTgt spid="6"/>
                                        </p:tgtEl>
                                        <p:attrNameLst>
                                          <p:attrName>r</p:attrName>
                                        </p:attrNameLst>
                                      </p:cBhvr>
                                    </p:animRo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a:fillRect/>
          </a:stretch>
        </p:blipFill>
        <p:spPr>
          <a:xfrm>
            <a:off x="7797178" y="4631438"/>
            <a:ext cx="4563799" cy="2139538"/>
          </a:xfrm>
          <a:prstGeom prst="rect">
            <a:avLst/>
          </a:prstGeom>
        </p:spPr>
      </p:pic>
      <p:grpSp>
        <p:nvGrpSpPr>
          <p:cNvPr id="12" name="组合 11"/>
          <p:cNvGrpSpPr/>
          <p:nvPr/>
        </p:nvGrpSpPr>
        <p:grpSpPr>
          <a:xfrm>
            <a:off x="-39983" y="-20607"/>
            <a:ext cx="12231983" cy="2202195"/>
            <a:chOff x="-16409" y="-6727"/>
            <a:chExt cx="9125471" cy="1677790"/>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73009" t="12556" b="74642"/>
          <a:stretch>
            <a:fillRect/>
          </a:stretch>
        </p:blipFill>
        <p:spPr>
          <a:xfrm>
            <a:off x="11060448" y="1251642"/>
            <a:ext cx="1600685" cy="1164261"/>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1060448" y="698116"/>
            <a:ext cx="852242" cy="619880"/>
          </a:xfrm>
          <a:prstGeom prst="rect">
            <a:avLst/>
          </a:prstGeom>
        </p:spPr>
      </p:pic>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0650883" y="1382643"/>
            <a:ext cx="852242" cy="619880"/>
          </a:xfrm>
          <a:prstGeom prst="rect">
            <a:avLst/>
          </a:prstGeom>
        </p:spPr>
      </p:pic>
      <p:grpSp>
        <p:nvGrpSpPr>
          <p:cNvPr id="34" name="Group 33"/>
          <p:cNvGrpSpPr/>
          <p:nvPr/>
        </p:nvGrpSpPr>
        <p:grpSpPr>
          <a:xfrm>
            <a:off x="1626614" y="164596"/>
            <a:ext cx="9370861" cy="2853262"/>
            <a:chOff x="2353202" y="1032750"/>
            <a:chExt cx="4956478" cy="3011685"/>
          </a:xfrm>
        </p:grpSpPr>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44" name="Rectangle 43"/>
          <p:cNvSpPr/>
          <p:nvPr/>
        </p:nvSpPr>
        <p:spPr>
          <a:xfrm>
            <a:off x="1928292" y="640770"/>
            <a:ext cx="8722591"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Chọn</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số</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cân</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nặng</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thích</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hợp</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với</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mỗi</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con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vật</a:t>
            </a:r>
            <a:endParaRPr kumimoji="0" lang="en-US" sz="4400" b="1" i="0" u="none" strike="noStrike" kern="1200" cap="none" spc="0" normalizeH="0" baseline="0" noProof="0" dirty="0">
              <a:ln w="22225">
                <a:solidFill>
                  <a:srgbClr val="F79646">
                    <a:lumMod val="75000"/>
                  </a:srgbClr>
                </a:solidFill>
                <a:prstDash val="solid"/>
              </a:ln>
              <a:solidFill>
                <a:srgbClr val="F79646">
                  <a:lumMod val="40000"/>
                  <a:lumOff val="60000"/>
                </a:srgbClr>
              </a:solidFill>
              <a:effectLst/>
              <a:uLnTx/>
              <a:uFillTx/>
              <a:latin typeface="Cambria" panose="02040503050406030204" pitchFamily="18" charset="0"/>
              <a:ea typeface="Cambria" panose="02040503050406030204" pitchFamily="18" charset="0"/>
            </a:endParaRPr>
          </a:p>
        </p:txBody>
      </p:sp>
      <p:pic>
        <p:nvPicPr>
          <p:cNvPr id="49" name="图片 14" descr="6ccb8bc6dbe83c6ae811819d70909b6f"/>
          <p:cNvPicPr>
            <a:picLocks noChangeAspect="1"/>
          </p:cNvPicPr>
          <p:nvPr/>
        </p:nvPicPr>
        <p:blipFill>
          <a:blip r:embed="rId8"/>
          <a:srcRect t="29675"/>
          <a:stretch>
            <a:fillRect/>
          </a:stretch>
        </p:blipFill>
        <p:spPr>
          <a:xfrm>
            <a:off x="-2937" y="4324558"/>
            <a:ext cx="12261215" cy="2525361"/>
          </a:xfrm>
          <a:prstGeom prst="rect">
            <a:avLst/>
          </a:prstGeom>
        </p:spPr>
      </p:pic>
      <p:pic>
        <p:nvPicPr>
          <p:cNvPr id="55" name="图片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flipH="1">
            <a:off x="-102166" y="-523942"/>
            <a:ext cx="2968128" cy="2289630"/>
          </a:xfrm>
          <a:prstGeom prst="rect">
            <a:avLst/>
          </a:prstGeom>
        </p:spPr>
      </p:pic>
      <p:sp>
        <p:nvSpPr>
          <p:cNvPr id="56" name="Rectangle 55"/>
          <p:cNvSpPr/>
          <p:nvPr/>
        </p:nvSpPr>
        <p:spPr>
          <a:xfrm>
            <a:off x="321351" y="150099"/>
            <a:ext cx="1585690"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Bài</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1</a:t>
            </a:r>
            <a:r>
              <a:rPr kumimoji="0" lang="en-US" altLang="zh-CN" sz="3600" b="1" i="0" u="none"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744869" y="7769254"/>
            <a:ext cx="7904343"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Bấm</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vào</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từng</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con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vật</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để</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hiện</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đáp</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án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 xmlns:a16="http://schemas.microsoft.com/office/drawing/2014/main" id="{1400F7F4-7210-76AF-BD06-642B3A904E40}"/>
              </a:ext>
            </a:extLst>
          </p:cNvPr>
          <p:cNvPicPr>
            <a:picLocks noChangeAspect="1"/>
          </p:cNvPicPr>
          <p:nvPr/>
        </p:nvPicPr>
        <p:blipFill>
          <a:blip r:embed="rId10"/>
          <a:stretch>
            <a:fillRect/>
          </a:stretch>
        </p:blipFill>
        <p:spPr>
          <a:xfrm>
            <a:off x="1023937" y="2571750"/>
            <a:ext cx="10149456" cy="318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Arrow Connector 6">
            <a:extLst>
              <a:ext uri="{FF2B5EF4-FFF2-40B4-BE49-F238E27FC236}">
                <a16:creationId xmlns="" xmlns:a16="http://schemas.microsoft.com/office/drawing/2014/main" id="{A313D72E-6A40-E118-9CFD-04DAB5C48146}"/>
              </a:ext>
            </a:extLst>
          </p:cNvPr>
          <p:cNvCxnSpPr>
            <a:cxnSpLocks/>
          </p:cNvCxnSpPr>
          <p:nvPr/>
        </p:nvCxnSpPr>
        <p:spPr>
          <a:xfrm>
            <a:off x="2581275" y="4095750"/>
            <a:ext cx="2352675" cy="10477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35C72019-5C31-7A6B-0961-A3AC5133D53E}"/>
              </a:ext>
            </a:extLst>
          </p:cNvPr>
          <p:cNvCxnSpPr>
            <a:cxnSpLocks/>
          </p:cNvCxnSpPr>
          <p:nvPr/>
        </p:nvCxnSpPr>
        <p:spPr>
          <a:xfrm>
            <a:off x="6076950" y="4381500"/>
            <a:ext cx="3371850" cy="990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0EA5F2A0-B884-C0D7-CCF8-76546107B323}"/>
              </a:ext>
            </a:extLst>
          </p:cNvPr>
          <p:cNvCxnSpPr>
            <a:cxnSpLocks/>
          </p:cNvCxnSpPr>
          <p:nvPr/>
        </p:nvCxnSpPr>
        <p:spPr>
          <a:xfrm flipH="1">
            <a:off x="2305050" y="4257675"/>
            <a:ext cx="5295900" cy="8953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824F6877-96B3-F713-77AF-469B2C25B532}"/>
              </a:ext>
            </a:extLst>
          </p:cNvPr>
          <p:cNvCxnSpPr>
            <a:cxnSpLocks/>
          </p:cNvCxnSpPr>
          <p:nvPr/>
        </p:nvCxnSpPr>
        <p:spPr>
          <a:xfrm flipH="1">
            <a:off x="7372350" y="4352925"/>
            <a:ext cx="2219325" cy="828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图片 4">
            <a:extLst>
              <a:ext uri="{FF2B5EF4-FFF2-40B4-BE49-F238E27FC236}">
                <a16:creationId xmlns="" xmlns:a16="http://schemas.microsoft.com/office/drawing/2014/main" id="{1BC495AE-C006-8D2F-CE85-DDC5B8B27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16959" y="-142942"/>
            <a:ext cx="2968128" cy="2289630"/>
          </a:xfrm>
          <a:prstGeom prst="rect">
            <a:avLst/>
          </a:prstGeom>
        </p:spPr>
      </p:pic>
      <p:sp>
        <p:nvSpPr>
          <p:cNvPr id="5" name="Rectangle 4">
            <a:extLst>
              <a:ext uri="{FF2B5EF4-FFF2-40B4-BE49-F238E27FC236}">
                <a16:creationId xmlns="" xmlns:a16="http://schemas.microsoft.com/office/drawing/2014/main" id="{21AE45AE-9D2C-F4AC-02C5-88591A7A8349}"/>
              </a:ext>
            </a:extLst>
          </p:cNvPr>
          <p:cNvSpPr/>
          <p:nvPr/>
        </p:nvSpPr>
        <p:spPr>
          <a:xfrm>
            <a:off x="940476" y="531099"/>
            <a:ext cx="166263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u="sng" dirty="0">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3. </a:t>
            </a:r>
            <a:r>
              <a:rPr lang="en-US" sz="3600" b="1" u="sng" dirty="0" err="1">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Tính</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 xmlns:a16="http://schemas.microsoft.com/office/drawing/2014/main" id="{E9F9AC44-2D61-765B-933A-A4BFA5714CEF}"/>
              </a:ext>
            </a:extLst>
          </p:cNvPr>
          <p:cNvSpPr txBox="1"/>
          <p:nvPr/>
        </p:nvSpPr>
        <p:spPr>
          <a:xfrm>
            <a:off x="308225" y="2178121"/>
            <a:ext cx="10787865" cy="1384995"/>
          </a:xfrm>
          <a:prstGeom prst="rect">
            <a:avLst/>
          </a:prstGeom>
          <a:noFill/>
        </p:spPr>
        <p:txBody>
          <a:bodyPr wrap="square" rtlCol="0">
            <a:spAutoFit/>
          </a:bodyPr>
          <a:lstStyle/>
          <a:p>
            <a:pPr algn="just"/>
            <a:r>
              <a:rPr lang="en-US" sz="4200" b="0" i="0" dirty="0">
                <a:solidFill>
                  <a:srgbClr val="000000"/>
                </a:solidFill>
                <a:effectLst/>
                <a:latin typeface="Cambria" panose="02040503050406030204" pitchFamily="18" charset="0"/>
                <a:ea typeface="Cambria" panose="02040503050406030204" pitchFamily="18" charset="0"/>
              </a:rPr>
              <a:t>a) 45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b="0" i="0" dirty="0">
                <a:solidFill>
                  <a:srgbClr val="000000"/>
                </a:solidFill>
                <a:effectLst/>
                <a:latin typeface="Cambria" panose="02040503050406030204" pitchFamily="18" charset="0"/>
                <a:ea typeface="Cambria" panose="02040503050406030204" pitchFamily="18" charset="0"/>
              </a:rPr>
              <a:t> – 18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dirty="0">
                <a:solidFill>
                  <a:srgbClr val="000000"/>
                </a:solidFill>
                <a:latin typeface="Cambria" panose="02040503050406030204" pitchFamily="18" charset="0"/>
                <a:ea typeface="Cambria" panose="02040503050406030204" pitchFamily="18" charset="0"/>
              </a:rPr>
              <a:t>                   </a:t>
            </a:r>
            <a:r>
              <a:rPr lang="en-US" sz="4200" b="0" i="0" dirty="0">
                <a:solidFill>
                  <a:srgbClr val="000000"/>
                </a:solidFill>
                <a:effectLst/>
                <a:latin typeface="Cambria" panose="02040503050406030204" pitchFamily="18" charset="0"/>
                <a:ea typeface="Cambria" panose="02040503050406030204" pitchFamily="18" charset="0"/>
              </a:rPr>
              <a:t>b) 17 </a:t>
            </a:r>
            <a:r>
              <a:rPr lang="en-US" sz="4200" b="0" i="0" dirty="0" err="1">
                <a:solidFill>
                  <a:srgbClr val="000000"/>
                </a:solidFill>
                <a:effectLst/>
                <a:latin typeface="Cambria" panose="02040503050406030204" pitchFamily="18" charset="0"/>
                <a:ea typeface="Cambria" panose="02040503050406030204" pitchFamily="18" charset="0"/>
              </a:rPr>
              <a:t>tạ</a:t>
            </a:r>
            <a:r>
              <a:rPr lang="en-US" sz="4200" b="0" i="0" dirty="0">
                <a:solidFill>
                  <a:srgbClr val="000000"/>
                </a:solidFill>
                <a:effectLst/>
                <a:latin typeface="Cambria" panose="02040503050406030204" pitchFamily="18" charset="0"/>
                <a:ea typeface="Cambria" panose="02040503050406030204" pitchFamily="18" charset="0"/>
              </a:rPr>
              <a:t> + 36 </a:t>
            </a:r>
            <a:r>
              <a:rPr lang="en-US" sz="4200" b="0" i="0" dirty="0" err="1">
                <a:solidFill>
                  <a:srgbClr val="000000"/>
                </a:solidFill>
                <a:effectLst/>
                <a:latin typeface="Cambria" panose="02040503050406030204" pitchFamily="18" charset="0"/>
                <a:ea typeface="Cambria" panose="02040503050406030204" pitchFamily="18" charset="0"/>
              </a:rPr>
              <a:t>tạ</a:t>
            </a:r>
            <a:endParaRPr lang="en-US" sz="4200" b="0" i="0" dirty="0">
              <a:solidFill>
                <a:srgbClr val="000000"/>
              </a:solidFill>
              <a:effectLst/>
              <a:latin typeface="Cambria" panose="02040503050406030204" pitchFamily="18" charset="0"/>
              <a:ea typeface="Cambria" panose="02040503050406030204" pitchFamily="18" charset="0"/>
            </a:endParaRPr>
          </a:p>
          <a:p>
            <a:pPr algn="just"/>
            <a:r>
              <a:rPr lang="en-US" sz="4200" b="0" i="0" dirty="0">
                <a:solidFill>
                  <a:srgbClr val="000000"/>
                </a:solidFill>
                <a:effectLst/>
                <a:latin typeface="Cambria" panose="02040503050406030204" pitchFamily="18" charset="0"/>
                <a:ea typeface="Cambria" panose="02040503050406030204" pitchFamily="18" charset="0"/>
              </a:rPr>
              <a:t>c) 25 </a:t>
            </a:r>
            <a:r>
              <a:rPr lang="en-US" sz="4200" b="0" i="0" dirty="0" err="1">
                <a:solidFill>
                  <a:srgbClr val="000000"/>
                </a:solidFill>
                <a:effectLst/>
                <a:latin typeface="Cambria" panose="02040503050406030204" pitchFamily="18" charset="0"/>
                <a:ea typeface="Cambria" panose="02040503050406030204" pitchFamily="18" charset="0"/>
              </a:rPr>
              <a:t>yến</a:t>
            </a:r>
            <a:r>
              <a:rPr lang="en-US" sz="4200" b="0" i="0" dirty="0">
                <a:solidFill>
                  <a:srgbClr val="000000"/>
                </a:solidFill>
                <a:effectLst/>
                <a:latin typeface="Cambria" panose="02040503050406030204" pitchFamily="18" charset="0"/>
                <a:ea typeface="Cambria" panose="02040503050406030204" pitchFamily="18" charset="0"/>
              </a:rPr>
              <a:t> × 4                            d) 138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b="0" i="0" dirty="0">
                <a:solidFill>
                  <a:srgbClr val="000000"/>
                </a:solidFill>
                <a:effectLst/>
                <a:latin typeface="Cambria" panose="02040503050406030204" pitchFamily="18" charset="0"/>
                <a:ea typeface="Cambria" panose="02040503050406030204" pitchFamily="18" charset="0"/>
              </a:rPr>
              <a:t> : 3</a:t>
            </a:r>
          </a:p>
        </p:txBody>
      </p:sp>
      <p:sp>
        <p:nvSpPr>
          <p:cNvPr id="9" name="TextBox 8">
            <a:extLst>
              <a:ext uri="{FF2B5EF4-FFF2-40B4-BE49-F238E27FC236}">
                <a16:creationId xmlns="" xmlns:a16="http://schemas.microsoft.com/office/drawing/2014/main" id="{7123D4D4-3AC2-8258-F4E3-A20F881D4416}"/>
              </a:ext>
            </a:extLst>
          </p:cNvPr>
          <p:cNvSpPr txBox="1"/>
          <p:nvPr/>
        </p:nvSpPr>
        <p:spPr>
          <a:xfrm>
            <a:off x="4438436" y="2188396"/>
            <a:ext cx="2239766"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27 </a:t>
            </a:r>
            <a:r>
              <a:rPr lang="en-US" sz="4200" dirty="0" err="1">
                <a:solidFill>
                  <a:srgbClr val="FF0000"/>
                </a:solidFill>
                <a:latin typeface="Cambria" panose="02040503050406030204" pitchFamily="18" charset="0"/>
                <a:ea typeface="Cambria" panose="02040503050406030204" pitchFamily="18" charset="0"/>
              </a:rPr>
              <a:t>tấn</a:t>
            </a:r>
            <a:endParaRPr lang="en-US" sz="42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 xmlns:a16="http://schemas.microsoft.com/office/drawing/2014/main" id="{905AE1E8-1318-CFF8-F354-E42F892D2248}"/>
              </a:ext>
            </a:extLst>
          </p:cNvPr>
          <p:cNvSpPr txBox="1"/>
          <p:nvPr/>
        </p:nvSpPr>
        <p:spPr>
          <a:xfrm>
            <a:off x="10171416" y="2157574"/>
            <a:ext cx="2239766"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53 </a:t>
            </a:r>
            <a:r>
              <a:rPr lang="en-US" sz="4200" dirty="0" err="1">
                <a:solidFill>
                  <a:srgbClr val="FF0000"/>
                </a:solidFill>
                <a:latin typeface="Cambria" panose="02040503050406030204" pitchFamily="18" charset="0"/>
                <a:ea typeface="Cambria" panose="02040503050406030204" pitchFamily="18" charset="0"/>
              </a:rPr>
              <a:t>tạ</a:t>
            </a:r>
            <a:endParaRPr lang="en-US" sz="4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 xmlns:a16="http://schemas.microsoft.com/office/drawing/2014/main" id="{3582B17D-5420-DE79-5F27-133B65C62464}"/>
              </a:ext>
            </a:extLst>
          </p:cNvPr>
          <p:cNvSpPr txBox="1"/>
          <p:nvPr/>
        </p:nvSpPr>
        <p:spPr>
          <a:xfrm>
            <a:off x="3472664" y="2804845"/>
            <a:ext cx="2661007"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100 </a:t>
            </a:r>
            <a:r>
              <a:rPr lang="en-US" sz="4200" dirty="0" err="1">
                <a:solidFill>
                  <a:srgbClr val="FF0000"/>
                </a:solidFill>
                <a:latin typeface="Cambria" panose="02040503050406030204" pitchFamily="18" charset="0"/>
                <a:ea typeface="Cambria" panose="02040503050406030204" pitchFamily="18" charset="0"/>
              </a:rPr>
              <a:t>yến</a:t>
            </a:r>
            <a:endParaRPr lang="en-US" sz="4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 xmlns:a16="http://schemas.microsoft.com/office/drawing/2014/main" id="{D2C3735E-A87B-79BC-259E-E6B7A4B39225}"/>
              </a:ext>
            </a:extLst>
          </p:cNvPr>
          <p:cNvSpPr txBox="1"/>
          <p:nvPr/>
        </p:nvSpPr>
        <p:spPr>
          <a:xfrm>
            <a:off x="9750174" y="2825393"/>
            <a:ext cx="2661007"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46 </a:t>
            </a:r>
            <a:r>
              <a:rPr lang="en-US" sz="4200" dirty="0" err="1">
                <a:solidFill>
                  <a:srgbClr val="FF0000"/>
                </a:solidFill>
                <a:latin typeface="Cambria" panose="02040503050406030204" pitchFamily="18" charset="0"/>
                <a:ea typeface="Cambria" panose="02040503050406030204" pitchFamily="18" charset="0"/>
              </a:rPr>
              <a:t>tấn</a:t>
            </a:r>
            <a:endParaRPr lang="en-US" sz="4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6469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 xmlns:a16="http://schemas.microsoft.com/office/drawing/2014/main" id="{E3590693-FAAA-F8AD-DCC3-B39770934436}"/>
              </a:ext>
            </a:extLst>
          </p:cNvPr>
          <p:cNvSpPr/>
          <p:nvPr/>
        </p:nvSpPr>
        <p:spPr>
          <a:xfrm>
            <a:off x="575352" y="542652"/>
            <a:ext cx="650875" cy="5669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9BC6E"/>
                </a:solidFill>
                <a:effectLst/>
                <a:uLnTx/>
                <a:uFillTx/>
                <a:latin typeface="Arial"/>
                <a:ea typeface="+mn-ea"/>
                <a:cs typeface="+mn-cs"/>
                <a:sym typeface="Arial"/>
              </a:rPr>
              <a:t>4</a:t>
            </a:r>
            <a:endParaRPr kumimoji="0" lang="vi-VN" sz="3600" b="1" i="0" u="none" strike="noStrike" kern="0" cap="none" spc="0" normalizeH="0" baseline="0" noProof="0" dirty="0">
              <a:ln>
                <a:noFill/>
              </a:ln>
              <a:solidFill>
                <a:srgbClr val="F9BC6E"/>
              </a:solidFill>
              <a:effectLst/>
              <a:uLnTx/>
              <a:uFillTx/>
              <a:latin typeface="Arial" panose="020B0604020202020204" pitchFamily="34" charset="0"/>
              <a:ea typeface="+mn-ea"/>
              <a:cs typeface="+mn-cs"/>
              <a:sym typeface="Arial"/>
            </a:endParaRPr>
          </a:p>
        </p:txBody>
      </p:sp>
      <p:sp>
        <p:nvSpPr>
          <p:cNvPr id="7" name="TextBox 6">
            <a:extLst>
              <a:ext uri="{FF2B5EF4-FFF2-40B4-BE49-F238E27FC236}">
                <a16:creationId xmlns="" xmlns:a16="http://schemas.microsoft.com/office/drawing/2014/main" id="{BA6C32C4-D3BC-49B0-8BE9-639E0F0E243D}"/>
              </a:ext>
            </a:extLst>
          </p:cNvPr>
          <p:cNvSpPr txBox="1"/>
          <p:nvPr/>
        </p:nvSpPr>
        <p:spPr>
          <a:xfrm>
            <a:off x="1218563" y="478856"/>
            <a:ext cx="8612372" cy="707886"/>
          </a:xfrm>
          <a:prstGeom prst="rect">
            <a:avLst/>
          </a:prstGeom>
          <a:noFill/>
        </p:spPr>
        <p:txBody>
          <a:bodyPr wrap="square" rtlCol="0">
            <a:spAutoFit/>
          </a:bodyPr>
          <a:lstStyle/>
          <a:p>
            <a:pPr lvl="0" algn="just">
              <a:buClr>
                <a:srgbClr val="000000"/>
              </a:buClr>
            </a:pPr>
            <a:r>
              <a:rPr lang="vi-VN" sz="4000" kern="0" dirty="0">
                <a:solidFill>
                  <a:srgbClr val="000000"/>
                </a:solidFill>
                <a:latin typeface="Arial"/>
                <a:cs typeface="Arial"/>
                <a:sym typeface="Arial"/>
              </a:rPr>
              <a:t>Chọn câu trả lời đúng.</a:t>
            </a:r>
            <a:endParaRPr kumimoji="0" lang="vi-VN" sz="40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 xmlns:a16="http://schemas.microsoft.com/office/drawing/2014/main" id="{70AA1580-AC33-9EA3-93CD-4DA707A6B9E3}"/>
              </a:ext>
            </a:extLst>
          </p:cNvPr>
          <p:cNvSpPr txBox="1"/>
          <p:nvPr/>
        </p:nvSpPr>
        <p:spPr>
          <a:xfrm>
            <a:off x="873303" y="1756881"/>
            <a:ext cx="10572107" cy="4031873"/>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Có một con voi vừa chào đời ở vườn quốc gia. Bằng cách làm tr</a:t>
            </a:r>
            <a:r>
              <a:rPr lang="en-US" sz="3200" dirty="0" err="1">
                <a:solidFill>
                  <a:srgbClr val="000000"/>
                </a:solidFill>
                <a:latin typeface="Cambria" panose="02040503050406030204" pitchFamily="18" charset="0"/>
                <a:ea typeface="Cambria" panose="02040503050406030204" pitchFamily="18" charset="0"/>
              </a:rPr>
              <a:t>òn</a:t>
            </a:r>
            <a:r>
              <a:rPr lang="vi-VN" sz="3200" b="0" i="0" dirty="0">
                <a:solidFill>
                  <a:srgbClr val="000000"/>
                </a:solidFill>
                <a:effectLst/>
                <a:latin typeface="Cambria" panose="02040503050406030204" pitchFamily="18" charset="0"/>
                <a:ea typeface="Cambria" panose="02040503050406030204" pitchFamily="18" charset="0"/>
              </a:rPr>
              <a:t> đến hàng chục, người quản lí nói voi con nặng khoảng 120 kg. Vậy trên thực tế, số đo nào dưới đây có thể là số đo cân nặng của voi con?</a:t>
            </a:r>
          </a:p>
          <a:p>
            <a:pPr algn="just"/>
            <a:r>
              <a:rPr lang="vi-VN" sz="3200" b="0" i="0" dirty="0">
                <a:solidFill>
                  <a:srgbClr val="000000"/>
                </a:solidFill>
                <a:effectLst/>
                <a:latin typeface="Cambria" panose="02040503050406030204" pitchFamily="18" charset="0"/>
                <a:ea typeface="Cambria" panose="02040503050406030204" pitchFamily="18" charset="0"/>
              </a:rPr>
              <a:t>A. 1 tạ 3 yến</a:t>
            </a:r>
          </a:p>
          <a:p>
            <a:pPr algn="just"/>
            <a:r>
              <a:rPr lang="vi-VN" sz="3200" b="0" i="0" dirty="0">
                <a:solidFill>
                  <a:srgbClr val="000000"/>
                </a:solidFill>
                <a:effectLst/>
                <a:latin typeface="Cambria" panose="02040503050406030204" pitchFamily="18" charset="0"/>
                <a:ea typeface="Cambria" panose="02040503050406030204" pitchFamily="18" charset="0"/>
              </a:rPr>
              <a:t>B. 1 tạ 17 kg</a:t>
            </a:r>
          </a:p>
          <a:p>
            <a:pPr algn="just"/>
            <a:r>
              <a:rPr lang="vi-VN" sz="3200" b="0" i="0" dirty="0">
                <a:solidFill>
                  <a:srgbClr val="000000"/>
                </a:solidFill>
                <a:effectLst/>
                <a:latin typeface="Cambria" panose="02040503050406030204" pitchFamily="18" charset="0"/>
                <a:ea typeface="Cambria" panose="02040503050406030204" pitchFamily="18" charset="0"/>
              </a:rPr>
              <a:t>C. 1 tạ 2 kg</a:t>
            </a:r>
          </a:p>
          <a:p>
            <a:pPr algn="just"/>
            <a:r>
              <a:rPr lang="vi-VN" sz="3200" b="0" i="0" dirty="0">
                <a:solidFill>
                  <a:srgbClr val="000000"/>
                </a:solidFill>
                <a:effectLst/>
                <a:latin typeface="Cambria" panose="02040503050406030204" pitchFamily="18" charset="0"/>
                <a:ea typeface="Cambria" panose="02040503050406030204" pitchFamily="18" charset="0"/>
              </a:rPr>
              <a:t>D. 1 tạ 9 k</a:t>
            </a:r>
          </a:p>
        </p:txBody>
      </p:sp>
      <p:pic>
        <p:nvPicPr>
          <p:cNvPr id="13" name="图片 4">
            <a:extLst>
              <a:ext uri="{FF2B5EF4-FFF2-40B4-BE49-F238E27FC236}">
                <a16:creationId xmlns="" xmlns:a16="http://schemas.microsoft.com/office/drawing/2014/main" id="{117A4F02-B112-9968-C120-7C1B1777BA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345" t="9560" r="22597" b="13111"/>
          <a:stretch/>
        </p:blipFill>
        <p:spPr>
          <a:xfrm>
            <a:off x="9031813" y="3440598"/>
            <a:ext cx="3389643" cy="3294804"/>
          </a:xfrm>
          <a:prstGeom prst="rect">
            <a:avLst/>
          </a:prstGeom>
        </p:spPr>
      </p:pic>
      <p:sp>
        <p:nvSpPr>
          <p:cNvPr id="14" name="Rounded Rectangle 12">
            <a:extLst>
              <a:ext uri="{FF2B5EF4-FFF2-40B4-BE49-F238E27FC236}">
                <a16:creationId xmlns="" xmlns:a16="http://schemas.microsoft.com/office/drawing/2014/main" id="{D191AE7D-7249-299B-D6BD-CB9CD202C4CA}"/>
              </a:ext>
            </a:extLst>
          </p:cNvPr>
          <p:cNvSpPr/>
          <p:nvPr/>
        </p:nvSpPr>
        <p:spPr>
          <a:xfrm>
            <a:off x="7222734" y="198829"/>
            <a:ext cx="4602822" cy="1394672"/>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C</a:t>
            </a: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ách ước lượng với số đo cân nặng như thế nào thì có thể làm tròn là 120kg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2">
            <a:extLst>
              <a:ext uri="{FF2B5EF4-FFF2-40B4-BE49-F238E27FC236}">
                <a16:creationId xmlns="" xmlns:a16="http://schemas.microsoft.com/office/drawing/2014/main" id="{3BE3CDD7-F3C7-58D1-A2F2-0D0659676DE3}"/>
              </a:ext>
            </a:extLst>
          </p:cNvPr>
          <p:cNvSpPr/>
          <p:nvPr/>
        </p:nvSpPr>
        <p:spPr>
          <a:xfrm>
            <a:off x="6554912" y="0"/>
            <a:ext cx="5301466" cy="1632885"/>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Các số đo trong phạm vi từ 115kg đến 124kg làm tròn đến hàng chục sẽ nhận được kết quả là 120kg.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8" name="Group 17">
            <a:extLst>
              <a:ext uri="{FF2B5EF4-FFF2-40B4-BE49-F238E27FC236}">
                <a16:creationId xmlns="" xmlns:a16="http://schemas.microsoft.com/office/drawing/2014/main" id="{ECCF2CD7-4A1B-A92A-DB1D-9140AFB23C19}"/>
              </a:ext>
            </a:extLst>
          </p:cNvPr>
          <p:cNvGrpSpPr/>
          <p:nvPr/>
        </p:nvGrpSpPr>
        <p:grpSpPr>
          <a:xfrm>
            <a:off x="3541799" y="4075866"/>
            <a:ext cx="5866538" cy="2468772"/>
            <a:chOff x="4415165" y="2671388"/>
            <a:chExt cx="5866538" cy="1067273"/>
          </a:xfrm>
        </p:grpSpPr>
        <p:pic>
          <p:nvPicPr>
            <p:cNvPr id="19" name="Picture 18">
              <a:extLst>
                <a:ext uri="{FF2B5EF4-FFF2-40B4-BE49-F238E27FC236}">
                  <a16:creationId xmlns="" xmlns:a16="http://schemas.microsoft.com/office/drawing/2014/main" id="{93B33482-E69E-4672-D0DF-ADDF6C4E5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165" y="2671388"/>
              <a:ext cx="5866538" cy="1067273"/>
            </a:xfrm>
            <a:prstGeom prst="rect">
              <a:avLst/>
            </a:prstGeom>
          </p:spPr>
        </p:pic>
        <p:sp>
          <p:nvSpPr>
            <p:cNvPr id="20" name="Text Box 66">
              <a:extLst>
                <a:ext uri="{FF2B5EF4-FFF2-40B4-BE49-F238E27FC236}">
                  <a16:creationId xmlns="" xmlns:a16="http://schemas.microsoft.com/office/drawing/2014/main" id="{2377E480-5B64-FBF7-EE06-B8A97403D6D2}"/>
                </a:ext>
              </a:extLst>
            </p:cNvPr>
            <p:cNvSpPr txBox="1">
              <a:spLocks noChangeArrowheads="1"/>
            </p:cNvSpPr>
            <p:nvPr/>
          </p:nvSpPr>
          <p:spPr bwMode="auto">
            <a:xfrm>
              <a:off x="4489870" y="2874760"/>
              <a:ext cx="5743254" cy="59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hlink"/>
                  </a:solidFill>
                  <a:latin typeface=".VnTime" panose="020B7200000000000000"/>
                </a:defRPr>
              </a:lvl1pPr>
              <a:lvl2pPr marL="800100" indent="-342900">
                <a:defRPr sz="2400">
                  <a:solidFill>
                    <a:schemeClr val="hlink"/>
                  </a:solidFill>
                  <a:latin typeface=".VnTime" panose="020B7200000000000000"/>
                </a:defRPr>
              </a:lvl2pPr>
              <a:lvl3pPr marL="1257300" indent="-342900">
                <a:defRPr sz="2400">
                  <a:solidFill>
                    <a:schemeClr val="hlink"/>
                  </a:solidFill>
                  <a:latin typeface=".VnTime" panose="020B7200000000000000"/>
                </a:defRPr>
              </a:lvl3pPr>
              <a:lvl4pPr marL="1714500" indent="-342900">
                <a:defRPr sz="2400">
                  <a:solidFill>
                    <a:schemeClr val="hlink"/>
                  </a:solidFill>
                  <a:latin typeface=".VnTime" panose="020B7200000000000000"/>
                </a:defRPr>
              </a:lvl4pPr>
              <a:lvl5pPr marL="2171700" indent="-342900">
                <a:defRPr sz="2400">
                  <a:solidFill>
                    <a:schemeClr val="hlink"/>
                  </a:solidFill>
                  <a:latin typeface=".VnTime" panose="020B7200000000000000"/>
                </a:defRPr>
              </a:lvl5pPr>
              <a:lvl6pPr marL="2628900" indent="-342900" eaLnBrk="0" fontAlgn="base" hangingPunct="0">
                <a:spcBef>
                  <a:spcPct val="0"/>
                </a:spcBef>
                <a:spcAft>
                  <a:spcPct val="0"/>
                </a:spcAft>
                <a:defRPr sz="2400">
                  <a:solidFill>
                    <a:schemeClr val="hlink"/>
                  </a:solidFill>
                  <a:latin typeface=".VnTime" panose="020B7200000000000000"/>
                </a:defRPr>
              </a:lvl6pPr>
              <a:lvl7pPr marL="3086100" indent="-342900" eaLnBrk="0" fontAlgn="base" hangingPunct="0">
                <a:spcBef>
                  <a:spcPct val="0"/>
                </a:spcBef>
                <a:spcAft>
                  <a:spcPct val="0"/>
                </a:spcAft>
                <a:defRPr sz="2400">
                  <a:solidFill>
                    <a:schemeClr val="hlink"/>
                  </a:solidFill>
                  <a:latin typeface=".VnTime" panose="020B7200000000000000"/>
                </a:defRPr>
              </a:lvl7pPr>
              <a:lvl8pPr marL="3543300" indent="-342900" eaLnBrk="0" fontAlgn="base" hangingPunct="0">
                <a:spcBef>
                  <a:spcPct val="0"/>
                </a:spcBef>
                <a:spcAft>
                  <a:spcPct val="0"/>
                </a:spcAft>
                <a:defRPr sz="2400">
                  <a:solidFill>
                    <a:schemeClr val="hlink"/>
                  </a:solidFill>
                  <a:latin typeface=".VnTime" panose="020B7200000000000000"/>
                </a:defRPr>
              </a:lvl8pPr>
              <a:lvl9pPr marL="4000500" indent="-342900" eaLnBrk="0" fontAlgn="base" hangingPunct="0">
                <a:spcBef>
                  <a:spcPct val="0"/>
                </a:spcBef>
                <a:spcAft>
                  <a:spcPct val="0"/>
                </a:spcAft>
                <a:defRPr sz="2400">
                  <a:solidFill>
                    <a:schemeClr val="hlink"/>
                  </a:solidFill>
                  <a:latin typeface=".VnTime" panose="020B7200000000000000"/>
                </a:defRPr>
              </a:lvl9pPr>
            </a:lstStyle>
            <a:p>
              <a:pPr algn="ctr"/>
              <a:r>
                <a:rPr lang="en-US" sz="2800" b="1" i="0" dirty="0">
                  <a:solidFill>
                    <a:srgbClr val="000000"/>
                  </a:solidFill>
                  <a:effectLst/>
                  <a:latin typeface="Cambria" panose="02040503050406030204" pitchFamily="18" charset="0"/>
                  <a:ea typeface="Cambria" panose="02040503050406030204" pitchFamily="18" charset="0"/>
                </a:rPr>
                <a:t>1 </a:t>
              </a:r>
              <a:r>
                <a:rPr lang="en-US" sz="2800" b="1" i="0" dirty="0" err="1">
                  <a:solidFill>
                    <a:srgbClr val="000000"/>
                  </a:solidFill>
                  <a:effectLst/>
                  <a:latin typeface="Cambria" panose="02040503050406030204" pitchFamily="18" charset="0"/>
                  <a:ea typeface="Cambria" panose="02040503050406030204" pitchFamily="18" charset="0"/>
                </a:rPr>
                <a:t>tạ</a:t>
              </a:r>
              <a:r>
                <a:rPr lang="en-US" sz="2800" b="1" i="0" dirty="0">
                  <a:solidFill>
                    <a:srgbClr val="000000"/>
                  </a:solidFill>
                  <a:effectLst/>
                  <a:latin typeface="Cambria" panose="02040503050406030204" pitchFamily="18" charset="0"/>
                  <a:ea typeface="Cambria" panose="02040503050406030204" pitchFamily="18" charset="0"/>
                </a:rPr>
                <a:t> 17 kg = 117 kg</a:t>
              </a:r>
            </a:p>
            <a:p>
              <a:pPr algn="ct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117 </a:t>
              </a:r>
              <a:r>
                <a:rPr lang="en-US" sz="2800" i="0" dirty="0" err="1">
                  <a:solidFill>
                    <a:srgbClr val="000000"/>
                  </a:solidFill>
                  <a:effectLst/>
                  <a:latin typeface="Cambria" panose="02040503050406030204" pitchFamily="18" charset="0"/>
                  <a:ea typeface="Cambria" panose="02040503050406030204" pitchFamily="18" charset="0"/>
                </a:rPr>
                <a:t>khi</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làm</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tròn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đến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chữ</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hàng</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chục</a:t>
              </a:r>
              <a:r>
                <a:rPr lang="en-US" sz="2800" i="0" dirty="0">
                  <a:solidFill>
                    <a:srgbClr val="000000"/>
                  </a:solidFill>
                  <a:effectLst/>
                  <a:latin typeface="Cambria" panose="02040503050406030204" pitchFamily="18" charset="0"/>
                  <a:ea typeface="Cambria" panose="02040503050406030204" pitchFamily="18" charset="0"/>
                </a:rPr>
                <a:t>, ta </a:t>
              </a:r>
              <a:r>
                <a:rPr lang="en-US" sz="2800" i="0" dirty="0" err="1">
                  <a:solidFill>
                    <a:srgbClr val="000000"/>
                  </a:solidFill>
                  <a:effectLst/>
                  <a:latin typeface="Cambria" panose="02040503050406030204" pitchFamily="18" charset="0"/>
                  <a:ea typeface="Cambria" panose="02040503050406030204" pitchFamily="18" charset="0"/>
                </a:rPr>
                <a:t>làm</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tròn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lên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thành</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120</a:t>
              </a:r>
            </a:p>
          </p:txBody>
        </p:sp>
      </p:grpSp>
      <p:sp>
        <p:nvSpPr>
          <p:cNvPr id="21" name="Oval 20">
            <a:extLst>
              <a:ext uri="{FF2B5EF4-FFF2-40B4-BE49-F238E27FC236}">
                <a16:creationId xmlns="" xmlns:a16="http://schemas.microsoft.com/office/drawing/2014/main" id="{97C24E88-D151-B4ED-887A-EBAB5B1E9216}"/>
              </a:ext>
            </a:extLst>
          </p:cNvPr>
          <p:cNvSpPr/>
          <p:nvPr/>
        </p:nvSpPr>
        <p:spPr>
          <a:xfrm>
            <a:off x="832207" y="4263775"/>
            <a:ext cx="544530" cy="4623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4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4" grpId="0" animBg="1"/>
      <p:bldP spid="14" grpId="1" animBg="1"/>
      <p:bldP spid="16" grpId="0" animBg="1"/>
      <p:bldP spid="16" grpId="1"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3771" y="-521324"/>
            <a:ext cx="12231983" cy="2202195"/>
            <a:chOff x="-16409" y="-6727"/>
            <a:chExt cx="9125471" cy="1677790"/>
          </a:xfrm>
        </p:grpSpPr>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sp>
        <p:nvSpPr>
          <p:cNvPr id="34" name="Rectangle 33"/>
          <p:cNvSpPr/>
          <p:nvPr/>
        </p:nvSpPr>
        <p:spPr>
          <a:xfrm>
            <a:off x="6003636" y="2967335"/>
            <a:ext cx="184730"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w="12700">
                <a:solidFill>
                  <a:srgbClr val="1F497D">
                    <a:lumMod val="75000"/>
                  </a:srgbClr>
                </a:solidFill>
                <a:prstDash val="solid"/>
              </a:ln>
              <a:pattFill prst="dkUpDiag">
                <a:fgClr>
                  <a:srgbClr val="1F497D"/>
                </a:fgClr>
                <a:bgClr>
                  <a:srgbClr val="1F497D">
                    <a:lumMod val="20000"/>
                    <a:lumOff val="80000"/>
                  </a:srgbClr>
                </a:bgClr>
              </a:pattFill>
              <a:effectLst>
                <a:outerShdw dist="38100" dir="2640000" algn="bl" rotWithShape="0">
                  <a:srgbClr val="1F497D">
                    <a:lumMod val="75000"/>
                  </a:srgbClr>
                </a:outerShdw>
              </a:effectLst>
              <a:uLnTx/>
              <a:uFillTx/>
              <a:latin typeface="Calibri"/>
              <a:ea typeface="+mn-ea"/>
              <a:cs typeface="+mn-cs"/>
            </a:endParaRPr>
          </a:p>
        </p:txBody>
      </p:sp>
      <p:pic>
        <p:nvPicPr>
          <p:cNvPr id="37" name="图片 14" descr="6ccb8bc6dbe83c6ae811819d70909b6f"/>
          <p:cNvPicPr>
            <a:picLocks noChangeAspect="1"/>
          </p:cNvPicPr>
          <p:nvPr/>
        </p:nvPicPr>
        <p:blipFill>
          <a:blip r:embed="rId6"/>
          <a:srcRect t="29675"/>
          <a:stretch>
            <a:fillRect/>
          </a:stretch>
        </p:blipFill>
        <p:spPr>
          <a:xfrm>
            <a:off x="-34607" y="3707818"/>
            <a:ext cx="12261215" cy="3150983"/>
          </a:xfrm>
          <a:prstGeom prst="rect">
            <a:avLst/>
          </a:prstGeom>
        </p:spPr>
      </p:pic>
      <p:pic>
        <p:nvPicPr>
          <p:cNvPr id="38" name="Picture 6" descr="Farmer Woman, farmer, child, people png | PNGEg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94" b="100000" l="2299" r="100000"/>
                    </a14:imgEffect>
                  </a14:imgLayer>
                </a14:imgProps>
              </a:ext>
              <a:ext uri="{28A0092B-C50C-407E-A947-70E740481C1C}">
                <a14:useLocalDpi xmlns:a14="http://schemas.microsoft.com/office/drawing/2010/main" val="0"/>
              </a:ext>
            </a:extLst>
          </a:blip>
          <a:srcRect/>
          <a:stretch>
            <a:fillRect/>
          </a:stretch>
        </p:blipFill>
        <p:spPr bwMode="auto">
          <a:xfrm>
            <a:off x="12286387" y="3306306"/>
            <a:ext cx="1924351" cy="33565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Phim Hoạt Hình Cây Xanh Lớn Minh Họa, Png Cây, Cây, Cây To Xanh  miễn phí tải tập tin PNG PSDComment và Vecto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313" r="99531"/>
                    </a14:imgEffect>
                  </a14:imgLayer>
                </a14:imgProps>
              </a:ext>
              <a:ext uri="{28A0092B-C50C-407E-A947-70E740481C1C}">
                <a14:useLocalDpi xmlns:a14="http://schemas.microsoft.com/office/drawing/2010/main" val="0"/>
              </a:ext>
            </a:extLst>
          </a:blip>
          <a:srcRect/>
          <a:stretch>
            <a:fillRect/>
          </a:stretch>
        </p:blipFill>
        <p:spPr bwMode="auto">
          <a:xfrm>
            <a:off x="3103986" y="2066919"/>
            <a:ext cx="4791882" cy="479188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914801" y="4921503"/>
            <a:ext cx="668975" cy="61717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059108" y="466977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038652" y="4145030"/>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82906" l="0" r="93103"/>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249289" y="4306759"/>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3316868" y="4318123"/>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6465626" y="3650687"/>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356191" y="2967335"/>
            <a:ext cx="682461" cy="629615"/>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5730510" y="3343592"/>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ình ảnh Trái Cây Trái Cây Hoạt Hình Phim Hoạt Hình Táo đỏ Vẽ Tay Táo đỏ,  Clipart Trái Cây, Táo đỏ Png, Trái Cây đỏ Vector và PNG với nền trong"/>
          <p:cNvPicPr>
            <a:picLocks noChangeAspect="1" noChangeArrowheads="1"/>
          </p:cNvPicPr>
          <p:nvPr/>
        </p:nvPicPr>
        <p:blipFill rotWithShape="1">
          <a:blip r:embed="rId17" cstate="print">
            <a:extLst>
              <a:ext uri="{BEBA8EAE-BF5A-486C-A8C5-ECC9F3942E4B}">
                <a14:imgProps xmlns:a14="http://schemas.microsoft.com/office/drawing/2010/main">
                  <a14:imgLayer r:embed="rId16">
                    <a14:imgEffect>
                      <a14:backgroundRemoval t="0" b="95726" l="0" r="99138"/>
                    </a14:imgEffect>
                  </a14:imgLayer>
                </a14:imgProps>
              </a:ext>
              <a:ext uri="{28A0092B-C50C-407E-A947-70E740481C1C}">
                <a14:useLocalDpi xmlns:a14="http://schemas.microsoft.com/office/drawing/2010/main" val="0"/>
              </a:ext>
            </a:extLst>
          </a:blip>
          <a:srcRect l="14862" t="22093" r="15954" b="14180"/>
          <a:stretch>
            <a:fillRect/>
          </a:stretch>
        </p:blipFill>
        <p:spPr bwMode="auto">
          <a:xfrm>
            <a:off x="4290871" y="4025143"/>
            <a:ext cx="334488" cy="3085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206482" y="691021"/>
            <a:ext cx="2651438" cy="2424577"/>
          </a:xfrm>
          <a:prstGeom prst="rect">
            <a:avLst/>
          </a:prstGeom>
        </p:spPr>
      </p:pic>
      <p:pic>
        <p:nvPicPr>
          <p:cNvPr id="4" name="Am-thanh-chuc-mung-chien-tha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cstate="print"/>
          <a:stretch>
            <a:fillRect/>
          </a:stretch>
        </p:blipFill>
        <p:spPr>
          <a:xfrm>
            <a:off x="463796" y="5952556"/>
            <a:ext cx="487363" cy="487363"/>
          </a:xfrm>
          <a:prstGeom prst="rect">
            <a:avLst/>
          </a:prstGeom>
        </p:spPr>
      </p:pic>
      <p:pic>
        <p:nvPicPr>
          <p:cNvPr id="22" name="Picture 2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20834093">
            <a:off x="207163" y="46163"/>
            <a:ext cx="2700370" cy="2655661"/>
          </a:xfrm>
          <a:prstGeom prst="rect">
            <a:avLst/>
          </a:prstGeom>
        </p:spPr>
      </p:pic>
      <p:pic>
        <p:nvPicPr>
          <p:cNvPr id="2" name="Picture 1">
            <a:extLst>
              <a:ext uri="{FF2B5EF4-FFF2-40B4-BE49-F238E27FC236}">
                <a16:creationId xmlns="" xmlns:a16="http://schemas.microsoft.com/office/drawing/2014/main" id="{C721FA91-6766-45F1-2BC0-7ED0797903CF}"/>
              </a:ext>
            </a:extLst>
          </p:cNvPr>
          <p:cNvPicPr>
            <a:picLocks noChangeAspect="1"/>
          </p:cNvPicPr>
          <p:nvPr/>
        </p:nvPicPr>
        <p:blipFill>
          <a:blip r:embed="rId21"/>
          <a:stretch>
            <a:fillRect/>
          </a:stretch>
        </p:blipFill>
        <p:spPr>
          <a:xfrm>
            <a:off x="2121490" y="1252625"/>
            <a:ext cx="6901270" cy="23715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3"/>
                                        </p:tgtEl>
                                        <p:attrNameLst>
                                          <p:attrName>r</p:attrName>
                                        </p:attrNameLst>
                                      </p:cBhvr>
                                    </p:animRot>
                                    <p:animRot by="-240000">
                                      <p:cBhvr>
                                        <p:cTn id="12" dur="200" fill="hold">
                                          <p:stCondLst>
                                            <p:cond delay="200"/>
                                          </p:stCondLst>
                                        </p:cTn>
                                        <p:tgtEl>
                                          <p:spTgt spid="3"/>
                                        </p:tgtEl>
                                        <p:attrNameLst>
                                          <p:attrName>r</p:attrName>
                                        </p:attrNameLst>
                                      </p:cBhvr>
                                    </p:animRot>
                                    <p:animRot by="240000">
                                      <p:cBhvr>
                                        <p:cTn id="13" dur="200" fill="hold">
                                          <p:stCondLst>
                                            <p:cond delay="400"/>
                                          </p:stCondLst>
                                        </p:cTn>
                                        <p:tgtEl>
                                          <p:spTgt spid="3"/>
                                        </p:tgtEl>
                                        <p:attrNameLst>
                                          <p:attrName>r</p:attrName>
                                        </p:attrNameLst>
                                      </p:cBhvr>
                                    </p:animRot>
                                    <p:animRot by="-240000">
                                      <p:cBhvr>
                                        <p:cTn id="14" dur="200" fill="hold">
                                          <p:stCondLst>
                                            <p:cond delay="600"/>
                                          </p:stCondLst>
                                        </p:cTn>
                                        <p:tgtEl>
                                          <p:spTgt spid="3"/>
                                        </p:tgtEl>
                                        <p:attrNameLst>
                                          <p:attrName>r</p:attrName>
                                        </p:attrNameLst>
                                      </p:cBhvr>
                                    </p:animRot>
                                    <p:animRot by="120000">
                                      <p:cBhvr>
                                        <p:cTn id="15" dur="200" fill="hold">
                                          <p:stCondLst>
                                            <p:cond delay="800"/>
                                          </p:stCondLst>
                                        </p:cTn>
                                        <p:tgtEl>
                                          <p:spTgt spid="3"/>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100" fill="hold">
                                          <p:stCondLst>
                                            <p:cond delay="0"/>
                                          </p:stCondLst>
                                        </p:cTn>
                                        <p:tgtEl>
                                          <p:spTgt spid="42"/>
                                        </p:tgtEl>
                                        <p:attrNameLst>
                                          <p:attrName>r</p:attrName>
                                        </p:attrNameLst>
                                      </p:cBhvr>
                                    </p:animRot>
                                    <p:animRot by="-240000">
                                      <p:cBhvr>
                                        <p:cTn id="18" dur="200" fill="hold">
                                          <p:stCondLst>
                                            <p:cond delay="200"/>
                                          </p:stCondLst>
                                        </p:cTn>
                                        <p:tgtEl>
                                          <p:spTgt spid="42"/>
                                        </p:tgtEl>
                                        <p:attrNameLst>
                                          <p:attrName>r</p:attrName>
                                        </p:attrNameLst>
                                      </p:cBhvr>
                                    </p:animRot>
                                    <p:animRot by="240000">
                                      <p:cBhvr>
                                        <p:cTn id="19" dur="200" fill="hold">
                                          <p:stCondLst>
                                            <p:cond delay="400"/>
                                          </p:stCondLst>
                                        </p:cTn>
                                        <p:tgtEl>
                                          <p:spTgt spid="42"/>
                                        </p:tgtEl>
                                        <p:attrNameLst>
                                          <p:attrName>r</p:attrName>
                                        </p:attrNameLst>
                                      </p:cBhvr>
                                    </p:animRot>
                                    <p:animRot by="-240000">
                                      <p:cBhvr>
                                        <p:cTn id="20" dur="200" fill="hold">
                                          <p:stCondLst>
                                            <p:cond delay="600"/>
                                          </p:stCondLst>
                                        </p:cTn>
                                        <p:tgtEl>
                                          <p:spTgt spid="42"/>
                                        </p:tgtEl>
                                        <p:attrNameLst>
                                          <p:attrName>r</p:attrName>
                                        </p:attrNameLst>
                                      </p:cBhvr>
                                    </p:animRot>
                                    <p:animRot by="120000">
                                      <p:cBhvr>
                                        <p:cTn id="21" dur="200" fill="hold">
                                          <p:stCondLst>
                                            <p:cond delay="800"/>
                                          </p:stCondLst>
                                        </p:cTn>
                                        <p:tgtEl>
                                          <p:spTgt spid="42"/>
                                        </p:tgtEl>
                                        <p:attrNameLst>
                                          <p:attrName>r</p:attrName>
                                        </p:attrNameLst>
                                      </p:cBhvr>
                                    </p:animRot>
                                  </p:childTnLst>
                                </p:cTn>
                              </p:par>
                            </p:childTnLst>
                          </p:cTn>
                        </p:par>
                        <p:par>
                          <p:cTn id="22" fill="hold">
                            <p:stCondLst>
                              <p:cond delay="1000"/>
                            </p:stCondLst>
                            <p:childTnLst>
                              <p:par>
                                <p:cTn id="23" presetID="32" presetClass="emph" presetSubtype="0" repeatCount="indefinite" fill="hold" nodeType="afterEffect">
                                  <p:stCondLst>
                                    <p:cond delay="0"/>
                                  </p:stCondLst>
                                  <p:childTnLst>
                                    <p:animRot by="120000">
                                      <p:cBhvr>
                                        <p:cTn id="24" dur="100" fill="hold">
                                          <p:stCondLst>
                                            <p:cond delay="0"/>
                                          </p:stCondLst>
                                        </p:cTn>
                                        <p:tgtEl>
                                          <p:spTgt spid="46"/>
                                        </p:tgtEl>
                                        <p:attrNameLst>
                                          <p:attrName>r</p:attrName>
                                        </p:attrNameLst>
                                      </p:cBhvr>
                                    </p:animRot>
                                    <p:animRot by="-240000">
                                      <p:cBhvr>
                                        <p:cTn id="25" dur="200" fill="hold">
                                          <p:stCondLst>
                                            <p:cond delay="200"/>
                                          </p:stCondLst>
                                        </p:cTn>
                                        <p:tgtEl>
                                          <p:spTgt spid="46"/>
                                        </p:tgtEl>
                                        <p:attrNameLst>
                                          <p:attrName>r</p:attrName>
                                        </p:attrNameLst>
                                      </p:cBhvr>
                                    </p:animRot>
                                    <p:animRot by="240000">
                                      <p:cBhvr>
                                        <p:cTn id="26" dur="200" fill="hold">
                                          <p:stCondLst>
                                            <p:cond delay="400"/>
                                          </p:stCondLst>
                                        </p:cTn>
                                        <p:tgtEl>
                                          <p:spTgt spid="46"/>
                                        </p:tgtEl>
                                        <p:attrNameLst>
                                          <p:attrName>r</p:attrName>
                                        </p:attrNameLst>
                                      </p:cBhvr>
                                    </p:animRot>
                                    <p:animRot by="-240000">
                                      <p:cBhvr>
                                        <p:cTn id="27" dur="200" fill="hold">
                                          <p:stCondLst>
                                            <p:cond delay="600"/>
                                          </p:stCondLst>
                                        </p:cTn>
                                        <p:tgtEl>
                                          <p:spTgt spid="46"/>
                                        </p:tgtEl>
                                        <p:attrNameLst>
                                          <p:attrName>r</p:attrName>
                                        </p:attrNameLst>
                                      </p:cBhvr>
                                    </p:animRot>
                                    <p:animRot by="120000">
                                      <p:cBhvr>
                                        <p:cTn id="28" dur="200" fill="hold">
                                          <p:stCondLst>
                                            <p:cond delay="800"/>
                                          </p:stCondLst>
                                        </p:cTn>
                                        <p:tgtEl>
                                          <p:spTgt spid="4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9"/>
                                        </p:tgtEl>
                                        <p:attrNameLst>
                                          <p:attrName>r</p:attrName>
                                        </p:attrNameLst>
                                      </p:cBhvr>
                                    </p:animRot>
                                    <p:animRot by="-240000">
                                      <p:cBhvr>
                                        <p:cTn id="31" dur="200" fill="hold">
                                          <p:stCondLst>
                                            <p:cond delay="200"/>
                                          </p:stCondLst>
                                        </p:cTn>
                                        <p:tgtEl>
                                          <p:spTgt spid="49"/>
                                        </p:tgtEl>
                                        <p:attrNameLst>
                                          <p:attrName>r</p:attrName>
                                        </p:attrNameLst>
                                      </p:cBhvr>
                                    </p:animRot>
                                    <p:animRot by="240000">
                                      <p:cBhvr>
                                        <p:cTn id="32" dur="200" fill="hold">
                                          <p:stCondLst>
                                            <p:cond delay="400"/>
                                          </p:stCondLst>
                                        </p:cTn>
                                        <p:tgtEl>
                                          <p:spTgt spid="49"/>
                                        </p:tgtEl>
                                        <p:attrNameLst>
                                          <p:attrName>r</p:attrName>
                                        </p:attrNameLst>
                                      </p:cBhvr>
                                    </p:animRot>
                                    <p:animRot by="-240000">
                                      <p:cBhvr>
                                        <p:cTn id="33" dur="200" fill="hold">
                                          <p:stCondLst>
                                            <p:cond delay="600"/>
                                          </p:stCondLst>
                                        </p:cTn>
                                        <p:tgtEl>
                                          <p:spTgt spid="49"/>
                                        </p:tgtEl>
                                        <p:attrNameLst>
                                          <p:attrName>r</p:attrName>
                                        </p:attrNameLst>
                                      </p:cBhvr>
                                    </p:animRot>
                                    <p:animRot by="120000">
                                      <p:cBhvr>
                                        <p:cTn id="34" dur="200" fill="hold">
                                          <p:stCondLst>
                                            <p:cond delay="800"/>
                                          </p:stCondLst>
                                        </p:cTn>
                                        <p:tgtEl>
                                          <p:spTgt spid="4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1"/>
                                        </p:tgtEl>
                                        <p:attrNameLst>
                                          <p:attrName>r</p:attrName>
                                        </p:attrNameLst>
                                      </p:cBhvr>
                                    </p:animRot>
                                    <p:animRot by="-240000">
                                      <p:cBhvr>
                                        <p:cTn id="37" dur="200" fill="hold">
                                          <p:stCondLst>
                                            <p:cond delay="200"/>
                                          </p:stCondLst>
                                        </p:cTn>
                                        <p:tgtEl>
                                          <p:spTgt spid="41"/>
                                        </p:tgtEl>
                                        <p:attrNameLst>
                                          <p:attrName>r</p:attrName>
                                        </p:attrNameLst>
                                      </p:cBhvr>
                                    </p:animRot>
                                    <p:animRot by="240000">
                                      <p:cBhvr>
                                        <p:cTn id="38" dur="200" fill="hold">
                                          <p:stCondLst>
                                            <p:cond delay="400"/>
                                          </p:stCondLst>
                                        </p:cTn>
                                        <p:tgtEl>
                                          <p:spTgt spid="41"/>
                                        </p:tgtEl>
                                        <p:attrNameLst>
                                          <p:attrName>r</p:attrName>
                                        </p:attrNameLst>
                                      </p:cBhvr>
                                    </p:animRot>
                                    <p:animRot by="-240000">
                                      <p:cBhvr>
                                        <p:cTn id="39" dur="200" fill="hold">
                                          <p:stCondLst>
                                            <p:cond delay="600"/>
                                          </p:stCondLst>
                                        </p:cTn>
                                        <p:tgtEl>
                                          <p:spTgt spid="41"/>
                                        </p:tgtEl>
                                        <p:attrNameLst>
                                          <p:attrName>r</p:attrName>
                                        </p:attrNameLst>
                                      </p:cBhvr>
                                    </p:animRot>
                                    <p:animRot by="120000">
                                      <p:cBhvr>
                                        <p:cTn id="40" dur="200" fill="hold">
                                          <p:stCondLst>
                                            <p:cond delay="800"/>
                                          </p:stCondLst>
                                        </p:cTn>
                                        <p:tgtEl>
                                          <p:spTgt spid="41"/>
                                        </p:tgtEl>
                                        <p:attrNameLst>
                                          <p:attrName>r</p:attrName>
                                        </p:attrNameLst>
                                      </p:cBhvr>
                                    </p:animRot>
                                  </p:childTnLst>
                                </p:cTn>
                              </p:par>
                            </p:childTnLst>
                          </p:cTn>
                        </p:par>
                        <p:par>
                          <p:cTn id="41" fill="hold">
                            <p:stCondLst>
                              <p:cond delay="2000"/>
                            </p:stCondLst>
                            <p:childTnLst>
                              <p:par>
                                <p:cTn id="42" presetID="32" presetClass="emph" presetSubtype="0" repeatCount="indefinite" fill="hold" nodeType="afterEffect">
                                  <p:stCondLst>
                                    <p:cond delay="0"/>
                                  </p:stCondLst>
                                  <p:childTnLst>
                                    <p:animRot by="120000">
                                      <p:cBhvr>
                                        <p:cTn id="43" dur="100" fill="hold">
                                          <p:stCondLst>
                                            <p:cond delay="0"/>
                                          </p:stCondLst>
                                        </p:cTn>
                                        <p:tgtEl>
                                          <p:spTgt spid="44"/>
                                        </p:tgtEl>
                                        <p:attrNameLst>
                                          <p:attrName>r</p:attrName>
                                        </p:attrNameLst>
                                      </p:cBhvr>
                                    </p:animRot>
                                    <p:animRot by="-240000">
                                      <p:cBhvr>
                                        <p:cTn id="44" dur="200" fill="hold">
                                          <p:stCondLst>
                                            <p:cond delay="200"/>
                                          </p:stCondLst>
                                        </p:cTn>
                                        <p:tgtEl>
                                          <p:spTgt spid="44"/>
                                        </p:tgtEl>
                                        <p:attrNameLst>
                                          <p:attrName>r</p:attrName>
                                        </p:attrNameLst>
                                      </p:cBhvr>
                                    </p:animRot>
                                    <p:animRot by="240000">
                                      <p:cBhvr>
                                        <p:cTn id="45" dur="200" fill="hold">
                                          <p:stCondLst>
                                            <p:cond delay="400"/>
                                          </p:stCondLst>
                                        </p:cTn>
                                        <p:tgtEl>
                                          <p:spTgt spid="44"/>
                                        </p:tgtEl>
                                        <p:attrNameLst>
                                          <p:attrName>r</p:attrName>
                                        </p:attrNameLst>
                                      </p:cBhvr>
                                    </p:animRot>
                                    <p:animRot by="-240000">
                                      <p:cBhvr>
                                        <p:cTn id="46" dur="200" fill="hold">
                                          <p:stCondLst>
                                            <p:cond delay="600"/>
                                          </p:stCondLst>
                                        </p:cTn>
                                        <p:tgtEl>
                                          <p:spTgt spid="44"/>
                                        </p:tgtEl>
                                        <p:attrNameLst>
                                          <p:attrName>r</p:attrName>
                                        </p:attrNameLst>
                                      </p:cBhvr>
                                    </p:animRot>
                                    <p:animRot by="120000">
                                      <p:cBhvr>
                                        <p:cTn id="47" dur="200" fill="hold">
                                          <p:stCondLst>
                                            <p:cond delay="800"/>
                                          </p:stCondLst>
                                        </p:cTn>
                                        <p:tgtEl>
                                          <p:spTgt spid="44"/>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40"/>
                                        </p:tgtEl>
                                        <p:attrNameLst>
                                          <p:attrName>r</p:attrName>
                                        </p:attrNameLst>
                                      </p:cBhvr>
                                    </p:animRot>
                                    <p:animRot by="-240000">
                                      <p:cBhvr>
                                        <p:cTn id="50" dur="200" fill="hold">
                                          <p:stCondLst>
                                            <p:cond delay="200"/>
                                          </p:stCondLst>
                                        </p:cTn>
                                        <p:tgtEl>
                                          <p:spTgt spid="40"/>
                                        </p:tgtEl>
                                        <p:attrNameLst>
                                          <p:attrName>r</p:attrName>
                                        </p:attrNameLst>
                                      </p:cBhvr>
                                    </p:animRot>
                                    <p:animRot by="240000">
                                      <p:cBhvr>
                                        <p:cTn id="51" dur="200" fill="hold">
                                          <p:stCondLst>
                                            <p:cond delay="400"/>
                                          </p:stCondLst>
                                        </p:cTn>
                                        <p:tgtEl>
                                          <p:spTgt spid="40"/>
                                        </p:tgtEl>
                                        <p:attrNameLst>
                                          <p:attrName>r</p:attrName>
                                        </p:attrNameLst>
                                      </p:cBhvr>
                                    </p:animRot>
                                    <p:animRot by="-240000">
                                      <p:cBhvr>
                                        <p:cTn id="52" dur="200" fill="hold">
                                          <p:stCondLst>
                                            <p:cond delay="600"/>
                                          </p:stCondLst>
                                        </p:cTn>
                                        <p:tgtEl>
                                          <p:spTgt spid="40"/>
                                        </p:tgtEl>
                                        <p:attrNameLst>
                                          <p:attrName>r</p:attrName>
                                        </p:attrNameLst>
                                      </p:cBhvr>
                                    </p:animRot>
                                    <p:animRot by="120000">
                                      <p:cBhvr>
                                        <p:cTn id="53" dur="200" fill="hold">
                                          <p:stCondLst>
                                            <p:cond delay="800"/>
                                          </p:stCondLst>
                                        </p:cTn>
                                        <p:tgtEl>
                                          <p:spTgt spid="40"/>
                                        </p:tgtEl>
                                        <p:attrNameLst>
                                          <p:attrName>r</p:attrName>
                                        </p:attrNameLst>
                                      </p:cBhvr>
                                    </p:animRot>
                                  </p:childTnLst>
                                </p:cTn>
                              </p:par>
                            </p:childTnLst>
                          </p:cTn>
                        </p:par>
                        <p:par>
                          <p:cTn id="54" fill="hold">
                            <p:stCondLst>
                              <p:cond delay="3000"/>
                            </p:stCondLst>
                            <p:childTnLst>
                              <p:par>
                                <p:cTn id="55" presetID="32" presetClass="emph" presetSubtype="0" repeatCount="indefinite" fill="hold" nodeType="afterEffect">
                                  <p:stCondLst>
                                    <p:cond delay="0"/>
                                  </p:stCondLst>
                                  <p:childTnLst>
                                    <p:animRot by="120000">
                                      <p:cBhvr>
                                        <p:cTn id="56" dur="100" fill="hold">
                                          <p:stCondLst>
                                            <p:cond delay="0"/>
                                          </p:stCondLst>
                                        </p:cTn>
                                        <p:tgtEl>
                                          <p:spTgt spid="43"/>
                                        </p:tgtEl>
                                        <p:attrNameLst>
                                          <p:attrName>r</p:attrName>
                                        </p:attrNameLst>
                                      </p:cBhvr>
                                    </p:animRot>
                                    <p:animRot by="-240000">
                                      <p:cBhvr>
                                        <p:cTn id="57" dur="200" fill="hold">
                                          <p:stCondLst>
                                            <p:cond delay="200"/>
                                          </p:stCondLst>
                                        </p:cTn>
                                        <p:tgtEl>
                                          <p:spTgt spid="43"/>
                                        </p:tgtEl>
                                        <p:attrNameLst>
                                          <p:attrName>r</p:attrName>
                                        </p:attrNameLst>
                                      </p:cBhvr>
                                    </p:animRot>
                                    <p:animRot by="240000">
                                      <p:cBhvr>
                                        <p:cTn id="58" dur="200" fill="hold">
                                          <p:stCondLst>
                                            <p:cond delay="400"/>
                                          </p:stCondLst>
                                        </p:cTn>
                                        <p:tgtEl>
                                          <p:spTgt spid="43"/>
                                        </p:tgtEl>
                                        <p:attrNameLst>
                                          <p:attrName>r</p:attrName>
                                        </p:attrNameLst>
                                      </p:cBhvr>
                                    </p:animRot>
                                    <p:animRot by="-240000">
                                      <p:cBhvr>
                                        <p:cTn id="59" dur="200" fill="hold">
                                          <p:stCondLst>
                                            <p:cond delay="600"/>
                                          </p:stCondLst>
                                        </p:cTn>
                                        <p:tgtEl>
                                          <p:spTgt spid="43"/>
                                        </p:tgtEl>
                                        <p:attrNameLst>
                                          <p:attrName>r</p:attrName>
                                        </p:attrNameLst>
                                      </p:cBhvr>
                                    </p:animRot>
                                    <p:animRot by="120000">
                                      <p:cBhvr>
                                        <p:cTn id="60" dur="200" fill="hold">
                                          <p:stCondLst>
                                            <p:cond delay="800"/>
                                          </p:stCondLst>
                                        </p:cTn>
                                        <p:tgtEl>
                                          <p:spTgt spid="43"/>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45"/>
                                        </p:tgtEl>
                                        <p:attrNameLst>
                                          <p:attrName>r</p:attrName>
                                        </p:attrNameLst>
                                      </p:cBhvr>
                                    </p:animRot>
                                    <p:animRot by="-240000">
                                      <p:cBhvr>
                                        <p:cTn id="63" dur="200" fill="hold">
                                          <p:stCondLst>
                                            <p:cond delay="200"/>
                                          </p:stCondLst>
                                        </p:cTn>
                                        <p:tgtEl>
                                          <p:spTgt spid="45"/>
                                        </p:tgtEl>
                                        <p:attrNameLst>
                                          <p:attrName>r</p:attrName>
                                        </p:attrNameLst>
                                      </p:cBhvr>
                                    </p:animRot>
                                    <p:animRot by="240000">
                                      <p:cBhvr>
                                        <p:cTn id="64" dur="200" fill="hold">
                                          <p:stCondLst>
                                            <p:cond delay="400"/>
                                          </p:stCondLst>
                                        </p:cTn>
                                        <p:tgtEl>
                                          <p:spTgt spid="45"/>
                                        </p:tgtEl>
                                        <p:attrNameLst>
                                          <p:attrName>r</p:attrName>
                                        </p:attrNameLst>
                                      </p:cBhvr>
                                    </p:animRot>
                                    <p:animRot by="-240000">
                                      <p:cBhvr>
                                        <p:cTn id="65" dur="200" fill="hold">
                                          <p:stCondLst>
                                            <p:cond delay="600"/>
                                          </p:stCondLst>
                                        </p:cTn>
                                        <p:tgtEl>
                                          <p:spTgt spid="45"/>
                                        </p:tgtEl>
                                        <p:attrNameLst>
                                          <p:attrName>r</p:attrName>
                                        </p:attrNameLst>
                                      </p:cBhvr>
                                    </p:animRot>
                                    <p:animRot by="120000">
                                      <p:cBhvr>
                                        <p:cTn id="66" dur="200" fill="hold">
                                          <p:stCondLst>
                                            <p:cond delay="800"/>
                                          </p:stCondLst>
                                        </p:cTn>
                                        <p:tgtEl>
                                          <p:spTgt spid="45"/>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47"/>
                                        </p:tgtEl>
                                        <p:attrNameLst>
                                          <p:attrName>r</p:attrName>
                                        </p:attrNameLst>
                                      </p:cBhvr>
                                    </p:animRot>
                                    <p:animRot by="-240000">
                                      <p:cBhvr>
                                        <p:cTn id="69" dur="200" fill="hold">
                                          <p:stCondLst>
                                            <p:cond delay="200"/>
                                          </p:stCondLst>
                                        </p:cTn>
                                        <p:tgtEl>
                                          <p:spTgt spid="47"/>
                                        </p:tgtEl>
                                        <p:attrNameLst>
                                          <p:attrName>r</p:attrName>
                                        </p:attrNameLst>
                                      </p:cBhvr>
                                    </p:animRot>
                                    <p:animRot by="240000">
                                      <p:cBhvr>
                                        <p:cTn id="70" dur="200" fill="hold">
                                          <p:stCondLst>
                                            <p:cond delay="400"/>
                                          </p:stCondLst>
                                        </p:cTn>
                                        <p:tgtEl>
                                          <p:spTgt spid="47"/>
                                        </p:tgtEl>
                                        <p:attrNameLst>
                                          <p:attrName>r</p:attrName>
                                        </p:attrNameLst>
                                      </p:cBhvr>
                                    </p:animRot>
                                    <p:animRot by="-240000">
                                      <p:cBhvr>
                                        <p:cTn id="71" dur="200" fill="hold">
                                          <p:stCondLst>
                                            <p:cond delay="600"/>
                                          </p:stCondLst>
                                        </p:cTn>
                                        <p:tgtEl>
                                          <p:spTgt spid="47"/>
                                        </p:tgtEl>
                                        <p:attrNameLst>
                                          <p:attrName>r</p:attrName>
                                        </p:attrNameLst>
                                      </p:cBhvr>
                                    </p:animRot>
                                    <p:animRot by="120000">
                                      <p:cBhvr>
                                        <p:cTn id="72" dur="200" fill="hold">
                                          <p:stCondLst>
                                            <p:cond delay="800"/>
                                          </p:stCondLst>
                                        </p:cTn>
                                        <p:tgtEl>
                                          <p:spTgt spid="47"/>
                                        </p:tgtEl>
                                        <p:attrNameLst>
                                          <p:attrName>r</p:attrName>
                                        </p:attrNameLst>
                                      </p:cBhvr>
                                    </p:animRot>
                                  </p:childTnLst>
                                </p:cTn>
                              </p:par>
                              <p:par>
                                <p:cTn id="73" presetID="1" presetClass="mediacall" presetSubtype="0" fill="hold" nodeType="withEffect">
                                  <p:stCondLst>
                                    <p:cond delay="0"/>
                                  </p:stCondLst>
                                  <p:childTnLst>
                                    <p:cmd type="call" cmd="playFrom(0.0)">
                                      <p:cBhvr>
                                        <p:cTn id="74" dur="3056" fill="hold"/>
                                        <p:tgtEl>
                                          <p:spTgt spid="4"/>
                                        </p:tgtEl>
                                      </p:cBhvr>
                                    </p:cmd>
                                  </p:childTnLst>
                                </p:cTn>
                              </p:par>
                              <p:par>
                                <p:cTn id="75" presetID="35" presetClass="path" presetSubtype="0" accel="50000" decel="50000" fill="hold" nodeType="withEffect">
                                  <p:stCondLst>
                                    <p:cond delay="0"/>
                                  </p:stCondLst>
                                  <p:childTnLst>
                                    <p:animMotion origin="layout" path="M -6.25E-7 -2.22222E-6 L -0.32891 -0.01203 " pathEditMode="relative" rAng="0" ptsTypes="AA">
                                      <p:cBhvr>
                                        <p:cTn id="76" dur="2000" fill="hold"/>
                                        <p:tgtEl>
                                          <p:spTgt spid="38"/>
                                        </p:tgtEl>
                                        <p:attrNameLst>
                                          <p:attrName>ppt_x</p:attrName>
                                          <p:attrName>ppt_y</p:attrName>
                                        </p:attrNameLst>
                                      </p:cBhvr>
                                      <p:rCtr x="-16445" y="-60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d apples in a basket isolated on white Vector Image"/>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4124193" y="818012"/>
            <a:ext cx="3262148" cy="31838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9,670 Food Scale Illustrations &amp;amp; Clip Art - iStock"/>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693732" y="3256883"/>
            <a:ext cx="2929843" cy="29298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ed apples in a basket isolated on white Vector Image"/>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76570" y="4520889"/>
            <a:ext cx="1503344" cy="14672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19,670 Food Scale Illustrations &amp;amp; Clip Art - iStock"/>
          <p:cNvPicPr>
            <a:picLocks noChangeAspect="1" noChangeArrowheads="1"/>
          </p:cNvPicPr>
          <p:nvPr/>
        </p:nvPicPr>
        <p:blipFill>
          <a:blip r:embed="rId9"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5507797"/>
            <a:ext cx="1350203" cy="13502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84972" y="1009426"/>
            <a:ext cx="155311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dirty="0" err="1">
                <a:ln>
                  <a:noFill/>
                </a:ln>
                <a:solidFill>
                  <a:srgbClr val="9BBB59"/>
                </a:solidFill>
                <a:effectLst/>
                <a:uLnTx/>
                <a:uFillTx/>
                <a:latin typeface="Calibri"/>
                <a:ea typeface="+mn-ea"/>
                <a:cs typeface="+mn-cs"/>
              </a:rPr>
              <a:t>Toán</a:t>
            </a:r>
            <a:endParaRPr kumimoji="0" lang="en-US" sz="5400" b="1" i="0" u="sng" strike="noStrike" kern="1200" cap="none" spc="0" normalizeH="0" baseline="0" noProof="0" dirty="0">
              <a:ln>
                <a:noFill/>
              </a:ln>
              <a:solidFill>
                <a:srgbClr val="9BBB59"/>
              </a:solidFill>
              <a:effectLst/>
              <a:uLnTx/>
              <a:uFillTx/>
              <a:latin typeface="Calibri"/>
              <a:ea typeface="+mn-ea"/>
              <a:cs typeface="+mn-cs"/>
            </a:endParaRPr>
          </a:p>
        </p:txBody>
      </p:sp>
      <p:pic>
        <p:nvPicPr>
          <p:cNvPr id="2" name="Picture 1">
            <a:extLst>
              <a:ext uri="{FF2B5EF4-FFF2-40B4-BE49-F238E27FC236}">
                <a16:creationId xmlns="" xmlns:a16="http://schemas.microsoft.com/office/drawing/2014/main" id="{0482184F-DEAE-C620-09D4-3F63F0DEAAE3}"/>
              </a:ext>
            </a:extLst>
          </p:cNvPr>
          <p:cNvPicPr>
            <a:picLocks noChangeAspect="1"/>
          </p:cNvPicPr>
          <p:nvPr/>
        </p:nvPicPr>
        <p:blipFill>
          <a:blip r:embed="rId10"/>
          <a:stretch>
            <a:fillRect/>
          </a:stretch>
        </p:blipFill>
        <p:spPr>
          <a:xfrm>
            <a:off x="1895793" y="2985061"/>
            <a:ext cx="10248264" cy="1707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10781 0.00185 L -0.61276 -0.00695 " pathEditMode="relative" rAng="0" ptsTypes="AA">
                                      <p:cBhvr>
                                        <p:cTn id="6" dur="2000" fill="hold"/>
                                        <p:tgtEl>
                                          <p:spTgt spid="2054"/>
                                        </p:tgtEl>
                                        <p:attrNameLst>
                                          <p:attrName>ppt_x</p:attrName>
                                          <p:attrName>ppt_y</p:attrName>
                                        </p:attrNameLst>
                                      </p:cBhvr>
                                      <p:rCtr x="-36029" y="-440"/>
                                    </p:animMotion>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80">
                                          <p:stCondLst>
                                            <p:cond delay="0"/>
                                          </p:stCondLst>
                                        </p:cTn>
                                        <p:tgtEl>
                                          <p:spTgt spid="2052"/>
                                        </p:tgtEl>
                                      </p:cBhvr>
                                    </p:animEffect>
                                    <p:anim calcmode="lin" valueType="num">
                                      <p:cBhvr>
                                        <p:cTn id="12"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2"/>
                                        </p:tgtEl>
                                      </p:cBhvr>
                                      <p:to x="100000" y="60000"/>
                                    </p:animScale>
                                    <p:animScale>
                                      <p:cBhvr>
                                        <p:cTn id="18" dur="166" decel="50000">
                                          <p:stCondLst>
                                            <p:cond delay="676"/>
                                          </p:stCondLst>
                                        </p:cTn>
                                        <p:tgtEl>
                                          <p:spTgt spid="2052"/>
                                        </p:tgtEl>
                                      </p:cBhvr>
                                      <p:to x="100000" y="100000"/>
                                    </p:animScale>
                                    <p:animScale>
                                      <p:cBhvr>
                                        <p:cTn id="19" dur="26">
                                          <p:stCondLst>
                                            <p:cond delay="1312"/>
                                          </p:stCondLst>
                                        </p:cTn>
                                        <p:tgtEl>
                                          <p:spTgt spid="2052"/>
                                        </p:tgtEl>
                                      </p:cBhvr>
                                      <p:to x="100000" y="80000"/>
                                    </p:animScale>
                                    <p:animScale>
                                      <p:cBhvr>
                                        <p:cTn id="20" dur="166" decel="50000">
                                          <p:stCondLst>
                                            <p:cond delay="1338"/>
                                          </p:stCondLst>
                                        </p:cTn>
                                        <p:tgtEl>
                                          <p:spTgt spid="2052"/>
                                        </p:tgtEl>
                                      </p:cBhvr>
                                      <p:to x="100000" y="100000"/>
                                    </p:animScale>
                                    <p:animScale>
                                      <p:cBhvr>
                                        <p:cTn id="21" dur="26">
                                          <p:stCondLst>
                                            <p:cond delay="1642"/>
                                          </p:stCondLst>
                                        </p:cTn>
                                        <p:tgtEl>
                                          <p:spTgt spid="2052"/>
                                        </p:tgtEl>
                                      </p:cBhvr>
                                      <p:to x="100000" y="90000"/>
                                    </p:animScale>
                                    <p:animScale>
                                      <p:cBhvr>
                                        <p:cTn id="22" dur="166" decel="50000">
                                          <p:stCondLst>
                                            <p:cond delay="1668"/>
                                          </p:stCondLst>
                                        </p:cTn>
                                        <p:tgtEl>
                                          <p:spTgt spid="2052"/>
                                        </p:tgtEl>
                                      </p:cBhvr>
                                      <p:to x="100000" y="100000"/>
                                    </p:animScale>
                                    <p:animScale>
                                      <p:cBhvr>
                                        <p:cTn id="23" dur="26">
                                          <p:stCondLst>
                                            <p:cond delay="1808"/>
                                          </p:stCondLst>
                                        </p:cTn>
                                        <p:tgtEl>
                                          <p:spTgt spid="2052"/>
                                        </p:tgtEl>
                                      </p:cBhvr>
                                      <p:to x="100000" y="95000"/>
                                    </p:animScale>
                                    <p:animScale>
                                      <p:cBhvr>
                                        <p:cTn id="24" dur="166" decel="50000">
                                          <p:stCondLst>
                                            <p:cond delay="1834"/>
                                          </p:stCondLst>
                                        </p:cTn>
                                        <p:tgtEl>
                                          <p:spTgt spid="205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2" presetClass="exit" presetSubtype="0" fill="hold" nodeType="clickEffect">
                                  <p:stCondLst>
                                    <p:cond delay="0"/>
                                  </p:stCondLst>
                                  <p:childTnLst>
                                    <p:animScale>
                                      <p:cBhvr>
                                        <p:cTn id="28" dur="1000" accel="50000">
                                          <p:stCondLst>
                                            <p:cond delay="0"/>
                                          </p:stCondLst>
                                        </p:cTn>
                                        <p:tgtEl>
                                          <p:spTgt spid="205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9" dur="1000" accel="50000">
                                          <p:stCondLst>
                                            <p:cond delay="0"/>
                                          </p:stCondLst>
                                        </p:cTn>
                                        <p:tgtEl>
                                          <p:spTgt spid="2052"/>
                                        </p:tgtEl>
                                        <p:attrNameLst>
                                          <p:attrName>ppt_x</p:attrName>
                                          <p:attrName>ppt_y</p:attrName>
                                        </p:attrNameLst>
                                      </p:cBhvr>
                                    </p:animMotion>
                                    <p:animEffect transition="out" filter="fade">
                                      <p:cBhvr>
                                        <p:cTn id="30" dur="1000"/>
                                        <p:tgtEl>
                                          <p:spTgt spid="2052"/>
                                        </p:tgtEl>
                                      </p:cBhvr>
                                    </p:animEffect>
                                    <p:set>
                                      <p:cBhvr>
                                        <p:cTn id="31" dur="1" fill="hold">
                                          <p:stCondLst>
                                            <p:cond delay="999"/>
                                          </p:stCondLst>
                                        </p:cTn>
                                        <p:tgtEl>
                                          <p:spTgt spid="2052"/>
                                        </p:tgtEl>
                                        <p:attrNameLst>
                                          <p:attrName>style.visibility</p:attrName>
                                        </p:attrNameLst>
                                      </p:cBhvr>
                                      <p:to>
                                        <p:strVal val="hidden"/>
                                      </p:to>
                                    </p:set>
                                  </p:childTnLst>
                                </p:cTn>
                              </p:par>
                              <p:par>
                                <p:cTn id="32" presetID="52" presetClass="exit" presetSubtype="0" fill="hold" nodeType="withEffect">
                                  <p:stCondLst>
                                    <p:cond delay="0"/>
                                  </p:stCondLst>
                                  <p:childTnLst>
                                    <p:animScale>
                                      <p:cBhvr>
                                        <p:cTn id="33" dur="1000" accel="50000">
                                          <p:stCondLst>
                                            <p:cond delay="0"/>
                                          </p:stCondLst>
                                        </p:cTn>
                                        <p:tgtEl>
                                          <p:spTgt spid="205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2054"/>
                                        </p:tgtEl>
                                        <p:attrNameLst>
                                          <p:attrName>ppt_x</p:attrName>
                                          <p:attrName>ppt_y</p:attrName>
                                        </p:attrNameLst>
                                      </p:cBhvr>
                                    </p:animMotion>
                                    <p:animEffect transition="out" filter="fade">
                                      <p:cBhvr>
                                        <p:cTn id="35" dur="1000"/>
                                        <p:tgtEl>
                                          <p:spTgt spid="2054"/>
                                        </p:tgtEl>
                                      </p:cBhvr>
                                    </p:animEffect>
                                    <p:set>
                                      <p:cBhvr>
                                        <p:cTn id="36" dur="1" fill="hold">
                                          <p:stCondLst>
                                            <p:cond delay="999"/>
                                          </p:stCondLst>
                                        </p:cTn>
                                        <p:tgtEl>
                                          <p:spTgt spid="2054"/>
                                        </p:tgtEl>
                                        <p:attrNameLst>
                                          <p:attrName>style.visibility</p:attrName>
                                        </p:attrNameLst>
                                      </p:cBhvr>
                                      <p:to>
                                        <p:strVal val="hidden"/>
                                      </p:to>
                                    </p:set>
                                  </p:childTnLst>
                                </p:cTn>
                              </p:par>
                            </p:childTnLst>
                          </p:cTn>
                        </p:par>
                        <p:par>
                          <p:cTn id="37" fill="hold">
                            <p:stCondLst>
                              <p:cond delay="1000"/>
                            </p:stCondLst>
                            <p:childTnLst>
                              <p:par>
                                <p:cTn id="38" presetID="52"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Scale>
                                      <p:cBhvr>
                                        <p:cTn id="40"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6"/>
                                        </p:tgtEl>
                                        <p:attrNameLst>
                                          <p:attrName>ppt_x</p:attrName>
                                          <p:attrName>ppt_y</p:attrName>
                                        </p:attrNameLst>
                                      </p:cBhvr>
                                    </p:animMotion>
                                    <p:animEffect transition="in" filter="fade">
                                      <p:cBhvr>
                                        <p:cTn id="42" dur="1000"/>
                                        <p:tgtEl>
                                          <p:spTgt spid="16"/>
                                        </p:tgtEl>
                                      </p:cBhvr>
                                    </p:animEffect>
                                  </p:childTnLst>
                                </p:cTn>
                              </p:par>
                              <p:par>
                                <p:cTn id="43" presetID="5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Scale>
                                      <p:cBhvr>
                                        <p:cTn id="4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17"/>
                                        </p:tgtEl>
                                        <p:attrNameLst>
                                          <p:attrName>ppt_x</p:attrName>
                                          <p:attrName>ppt_y</p:attrName>
                                        </p:attrNameLst>
                                      </p:cBhvr>
                                    </p:animMotion>
                                    <p:animEffect transition="in" filter="fade">
                                      <p:cBhvr>
                                        <p:cTn id="47" dur="1000"/>
                                        <p:tgtEl>
                                          <p:spTgt spid="17"/>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style.rotation</p:attrName>
                                        </p:attrNameLst>
                                      </p:cBhvr>
                                      <p:tavLst>
                                        <p:tav tm="0">
                                          <p:val>
                                            <p:fltVal val="90"/>
                                          </p:val>
                                        </p:tav>
                                        <p:tav tm="100000">
                                          <p:val>
                                            <p:fltVal val="0"/>
                                          </p:val>
                                        </p:tav>
                                      </p:tavLst>
                                    </p:anim>
                                    <p:animEffect transition="in" filter="fade">
                                      <p:cBhvr>
                                        <p:cTn id="53" dur="10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barn(inVertical)">
                                      <p:cBhvr>
                                        <p:cTn id="5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kids looking at a computer screen&#10;&#10;Description automatically generated">
            <a:extLst>
              <a:ext uri="{FF2B5EF4-FFF2-40B4-BE49-F238E27FC236}">
                <a16:creationId xmlns="" xmlns:a16="http://schemas.microsoft.com/office/drawing/2014/main" id="{9FBF8A89-1CE1-E281-3D2F-75807067D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6387" y="1933575"/>
            <a:ext cx="8658225" cy="3886200"/>
          </a:xfrm>
          <a:prstGeom prst="rect">
            <a:avLst/>
          </a:prstGeom>
        </p:spPr>
      </p:pic>
      <p:sp>
        <p:nvSpPr>
          <p:cNvPr id="7" name="Speech Bubble: Rectangle with Corners Rounded 6">
            <a:extLst>
              <a:ext uri="{FF2B5EF4-FFF2-40B4-BE49-F238E27FC236}">
                <a16:creationId xmlns="" xmlns:a16="http://schemas.microsoft.com/office/drawing/2014/main" id="{0479DFC3-D913-CC27-D1BE-A3639245AB94}"/>
              </a:ext>
            </a:extLst>
          </p:cNvPr>
          <p:cNvSpPr/>
          <p:nvPr/>
        </p:nvSpPr>
        <p:spPr>
          <a:xfrm>
            <a:off x="752475" y="3105150"/>
            <a:ext cx="2209800" cy="1400175"/>
          </a:xfrm>
          <a:prstGeom prst="wedgeRoundRectCallout">
            <a:avLst>
              <a:gd name="adj1" fmla="val 70546"/>
              <a:gd name="adj2" fmla="val 1488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Loài</a:t>
            </a:r>
            <a:r>
              <a:rPr lang="en-US" sz="2400" dirty="0"/>
              <a:t> </a:t>
            </a:r>
            <a:r>
              <a:rPr lang="en-US" sz="2400" dirty="0" err="1"/>
              <a:t>động</a:t>
            </a:r>
            <a:r>
              <a:rPr lang="en-US" sz="2400" dirty="0"/>
              <a:t> </a:t>
            </a:r>
            <a:r>
              <a:rPr lang="en-US" sz="2400" dirty="0" err="1"/>
              <a:t>vật</a:t>
            </a:r>
            <a:r>
              <a:rPr lang="en-US" sz="2400" dirty="0"/>
              <a:t> </a:t>
            </a:r>
            <a:r>
              <a:rPr lang="en-US" sz="2400" dirty="0" err="1"/>
              <a:t>nào</a:t>
            </a:r>
            <a:r>
              <a:rPr lang="en-US" sz="2400" dirty="0"/>
              <a:t> </a:t>
            </a:r>
            <a:r>
              <a:rPr lang="en-US" sz="2400" dirty="0" err="1"/>
              <a:t>nặng</a:t>
            </a:r>
            <a:r>
              <a:rPr lang="en-US" sz="2400" dirty="0"/>
              <a:t> </a:t>
            </a:r>
            <a:r>
              <a:rPr lang="en-US" sz="2400" dirty="0" err="1"/>
              <a:t>nhất</a:t>
            </a:r>
            <a:r>
              <a:rPr lang="en-US" sz="2400" dirty="0"/>
              <a:t> </a:t>
            </a:r>
            <a:r>
              <a:rPr lang="en-US" sz="2400" dirty="0" err="1"/>
              <a:t>thế</a:t>
            </a:r>
            <a:r>
              <a:rPr lang="en-US" sz="2400" dirty="0"/>
              <a:t> </a:t>
            </a:r>
            <a:r>
              <a:rPr lang="en-US" sz="2400" dirty="0" err="1"/>
              <a:t>giới</a:t>
            </a:r>
            <a:r>
              <a:rPr lang="en-US" sz="2400" dirty="0"/>
              <a:t> </a:t>
            </a:r>
            <a:r>
              <a:rPr lang="en-US" sz="2400" dirty="0" err="1"/>
              <a:t>nhỉ</a:t>
            </a:r>
            <a:r>
              <a:rPr lang="en-US" sz="2400" dirty="0"/>
              <a:t>?</a:t>
            </a:r>
          </a:p>
        </p:txBody>
      </p:sp>
      <p:sp>
        <p:nvSpPr>
          <p:cNvPr id="8" name="Speech Bubble: Rectangle with Corners Rounded 7">
            <a:extLst>
              <a:ext uri="{FF2B5EF4-FFF2-40B4-BE49-F238E27FC236}">
                <a16:creationId xmlns="" xmlns:a16="http://schemas.microsoft.com/office/drawing/2014/main" id="{56CBAC1A-FD0A-FC68-FECF-1209C8CE8DB7}"/>
              </a:ext>
            </a:extLst>
          </p:cNvPr>
          <p:cNvSpPr/>
          <p:nvPr/>
        </p:nvSpPr>
        <p:spPr>
          <a:xfrm>
            <a:off x="4514850" y="1657351"/>
            <a:ext cx="2209800" cy="1504950"/>
          </a:xfrm>
          <a:prstGeom prst="wedgeRoundRectCallout">
            <a:avLst>
              <a:gd name="adj1" fmla="val 47701"/>
              <a:gd name="adj2" fmla="val 8018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Là</a:t>
            </a:r>
            <a:r>
              <a:rPr lang="en-US" sz="2400" dirty="0"/>
              <a:t> </a:t>
            </a:r>
            <a:r>
              <a:rPr lang="en-US" sz="2400" dirty="0" err="1"/>
              <a:t>cá</a:t>
            </a:r>
            <a:r>
              <a:rPr lang="en-US" sz="2400" dirty="0"/>
              <a:t> </a:t>
            </a:r>
            <a:r>
              <a:rPr lang="en-US" sz="2400" dirty="0" err="1"/>
              <a:t>voi</a:t>
            </a:r>
            <a:r>
              <a:rPr lang="en-US" sz="2400" dirty="0"/>
              <a:t> </a:t>
            </a:r>
            <a:r>
              <a:rPr lang="en-US" sz="2400" dirty="0" err="1"/>
              <a:t>xanh</a:t>
            </a:r>
            <a:r>
              <a:rPr lang="en-US" sz="2400" dirty="0"/>
              <a:t>. Con </a:t>
            </a:r>
            <a:r>
              <a:rPr lang="en-US" sz="2400" dirty="0" err="1"/>
              <a:t>nặng</a:t>
            </a:r>
            <a:r>
              <a:rPr lang="en-US" sz="2400" dirty="0"/>
              <a:t> </a:t>
            </a:r>
            <a:r>
              <a:rPr lang="en-US" sz="2400" dirty="0" err="1"/>
              <a:t>nhất</a:t>
            </a:r>
            <a:r>
              <a:rPr lang="en-US" sz="2400" dirty="0"/>
              <a:t> </a:t>
            </a:r>
            <a:r>
              <a:rPr lang="en-US" sz="2400" dirty="0" err="1"/>
              <a:t>có</a:t>
            </a:r>
            <a:r>
              <a:rPr lang="en-US" sz="2400" dirty="0"/>
              <a:t> </a:t>
            </a:r>
            <a:r>
              <a:rPr lang="en-US" sz="2400" dirty="0" err="1"/>
              <a:t>thể</a:t>
            </a:r>
            <a:r>
              <a:rPr lang="en-US" sz="2400" dirty="0"/>
              <a:t> </a:t>
            </a:r>
            <a:r>
              <a:rPr lang="en-US" sz="2400" dirty="0" err="1"/>
              <a:t>lên</a:t>
            </a:r>
            <a:r>
              <a:rPr lang="en-US" sz="2400" dirty="0"/>
              <a:t> </a:t>
            </a:r>
            <a:r>
              <a:rPr lang="en-US" sz="2400" dirty="0" err="1"/>
              <a:t>tới</a:t>
            </a:r>
            <a:r>
              <a:rPr lang="en-US" sz="2400" dirty="0"/>
              <a:t> 190 </a:t>
            </a:r>
            <a:r>
              <a:rPr lang="en-US" sz="2400" dirty="0" err="1"/>
              <a:t>tấn</a:t>
            </a:r>
            <a:r>
              <a:rPr lang="en-US" sz="2400" dirty="0"/>
              <a:t>.</a:t>
            </a:r>
          </a:p>
        </p:txBody>
      </p:sp>
      <p:sp>
        <p:nvSpPr>
          <p:cNvPr id="9" name="Speech Bubble: Rectangle with Corners Rounded 8">
            <a:extLst>
              <a:ext uri="{FF2B5EF4-FFF2-40B4-BE49-F238E27FC236}">
                <a16:creationId xmlns="" xmlns:a16="http://schemas.microsoft.com/office/drawing/2014/main" id="{7EF38824-BC92-F1AB-36E2-195084847596}"/>
              </a:ext>
            </a:extLst>
          </p:cNvPr>
          <p:cNvSpPr/>
          <p:nvPr/>
        </p:nvSpPr>
        <p:spPr>
          <a:xfrm>
            <a:off x="7543800" y="1047751"/>
            <a:ext cx="2209800" cy="1504950"/>
          </a:xfrm>
          <a:prstGeom prst="wedgeRoundRectCallout">
            <a:avLst>
              <a:gd name="adj1" fmla="val -30747"/>
              <a:gd name="adj2" fmla="val 6436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190 </a:t>
            </a:r>
            <a:r>
              <a:rPr lang="en-US" sz="2400" dirty="0" err="1"/>
              <a:t>tấn</a:t>
            </a:r>
            <a:r>
              <a:rPr lang="en-US" sz="2400" dirty="0"/>
              <a:t> </a:t>
            </a:r>
            <a:r>
              <a:rPr lang="en-US" sz="2400" dirty="0" err="1"/>
              <a:t>có</a:t>
            </a:r>
            <a:r>
              <a:rPr lang="en-US" sz="2400" dirty="0"/>
              <a:t> </a:t>
            </a:r>
            <a:r>
              <a:rPr lang="en-US" sz="2400" dirty="0" err="1"/>
              <a:t>lớn</a:t>
            </a:r>
            <a:r>
              <a:rPr lang="en-US" sz="2400" dirty="0"/>
              <a:t> </a:t>
            </a:r>
            <a:r>
              <a:rPr lang="en-US" sz="2400" dirty="0" err="1"/>
              <a:t>hơn</a:t>
            </a:r>
            <a:r>
              <a:rPr lang="en-US" sz="2400" dirty="0"/>
              <a:t> 190 kg </a:t>
            </a:r>
            <a:r>
              <a:rPr lang="en-US" sz="2400" dirty="0" err="1"/>
              <a:t>không</a:t>
            </a:r>
            <a:r>
              <a:rPr lang="en-US" sz="2400" dirty="0"/>
              <a:t> </a:t>
            </a:r>
            <a:r>
              <a:rPr lang="en-US" sz="2400" dirty="0" err="1"/>
              <a:t>nhỉ</a:t>
            </a:r>
            <a:r>
              <a:rPr lang="en-US" sz="2400" dirty="0"/>
              <a:t>?</a:t>
            </a:r>
          </a:p>
        </p:txBody>
      </p:sp>
    </p:spTree>
    <p:extLst>
      <p:ext uri="{BB962C8B-B14F-4D97-AF65-F5344CB8AC3E}">
        <p14:creationId xmlns:p14="http://schemas.microsoft.com/office/powerpoint/2010/main" val="1156204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5 loài vật khổng lồ nhất thế giới - KhoaHoc.tv">
            <a:extLst>
              <a:ext uri="{FF2B5EF4-FFF2-40B4-BE49-F238E27FC236}">
                <a16:creationId xmlns="" xmlns:a16="http://schemas.microsoft.com/office/drawing/2014/main" id="{14269838-2252-3B44-01DC-F0B7322DC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9" y="1347789"/>
            <a:ext cx="5373488" cy="3357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A87CBD47-7B93-A7BC-FA8F-D004B2F3D344}"/>
              </a:ext>
            </a:extLst>
          </p:cNvPr>
          <p:cNvSpPr/>
          <p:nvPr/>
        </p:nvSpPr>
        <p:spPr>
          <a:xfrm>
            <a:off x="1126982" y="4848225"/>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Châu Phi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3-6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tấn</a:t>
            </a:r>
            <a:endPar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Top 18 Động vật nặng nhất trên thế giới - toplist.vn">
            <a:extLst>
              <a:ext uri="{FF2B5EF4-FFF2-40B4-BE49-F238E27FC236}">
                <a16:creationId xmlns="" xmlns:a16="http://schemas.microsoft.com/office/drawing/2014/main" id="{52B6A6BA-ADB4-4386-918C-04162DFE0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124" y="1357463"/>
            <a:ext cx="5305166" cy="33574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D5864A41-55B5-81D6-A621-D38B3EB007F3}"/>
              </a:ext>
            </a:extLst>
          </p:cNvPr>
          <p:cNvSpPr/>
          <p:nvPr/>
        </p:nvSpPr>
        <p:spPr>
          <a:xfrm>
            <a:off x="7251557" y="4895850"/>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giác</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trắng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tới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3 538kg</a:t>
            </a:r>
          </a:p>
        </p:txBody>
      </p:sp>
    </p:spTree>
    <p:extLst>
      <p:ext uri="{BB962C8B-B14F-4D97-AF65-F5344CB8AC3E}">
        <p14:creationId xmlns:p14="http://schemas.microsoft.com/office/powerpoint/2010/main" val="33903083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A87CBD47-7B93-A7BC-FA8F-D004B2F3D344}"/>
              </a:ext>
            </a:extLst>
          </p:cNvPr>
          <p:cNvSpPr/>
          <p:nvPr/>
        </p:nvSpPr>
        <p:spPr>
          <a:xfrm>
            <a:off x="3889232" y="4619625"/>
            <a:ext cx="46927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Hà mã nặng khoảng 401kg</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098" name="Picture 2" descr="Top 10 loài động vật có cân nặng “khủng” nhất hành tinh">
            <a:extLst>
              <a:ext uri="{FF2B5EF4-FFF2-40B4-BE49-F238E27FC236}">
                <a16:creationId xmlns="" xmlns:a16="http://schemas.microsoft.com/office/drawing/2014/main" id="{B2FBDE56-70D8-A29A-8C17-5BB9B2A75E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499" y="490536"/>
            <a:ext cx="5137151" cy="3852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6422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5"/>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 xmlns:a16="http://schemas.microsoft.com/office/drawing/2014/main" id="{715BA2E4-42F9-92E2-8569-4D025598EA6D}"/>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A_图片 3">
            <a:extLst>
              <a:ext uri="{FF2B5EF4-FFF2-40B4-BE49-F238E27FC236}">
                <a16:creationId xmlns="" xmlns:a16="http://schemas.microsoft.com/office/drawing/2014/main" id="{99E9CA96-9219-80E1-38B5-E5262002D27E}"/>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220812" y="575952"/>
            <a:ext cx="7594600" cy="7594600"/>
          </a:xfrm>
          <a:prstGeom prst="rect">
            <a:avLst/>
          </a:prstGeom>
        </p:spPr>
      </p:pic>
      <p:pic>
        <p:nvPicPr>
          <p:cNvPr id="4" name="图片 11">
            <a:extLst>
              <a:ext uri="{FF2B5EF4-FFF2-40B4-BE49-F238E27FC236}">
                <a16:creationId xmlns="" xmlns:a16="http://schemas.microsoft.com/office/drawing/2014/main" id="{ED996C9F-2DC6-A47A-E579-E7A4387832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0" y="119821"/>
            <a:ext cx="9934575" cy="6045000"/>
          </a:xfrm>
          <a:prstGeom prst="rect">
            <a:avLst/>
          </a:prstGeom>
        </p:spPr>
      </p:pic>
      <p:sp>
        <p:nvSpPr>
          <p:cNvPr id="5" name="PA_矩形 5">
            <a:extLst>
              <a:ext uri="{FF2B5EF4-FFF2-40B4-BE49-F238E27FC236}">
                <a16:creationId xmlns="" xmlns:a16="http://schemas.microsoft.com/office/drawing/2014/main" id="{273B9120-9866-C581-C191-1191EFD852AE}"/>
              </a:ext>
            </a:extLst>
          </p:cNvPr>
          <p:cNvSpPr/>
          <p:nvPr>
            <p:custDataLst>
              <p:tags r:id="rId3"/>
            </p:custDataLst>
          </p:nvPr>
        </p:nvSpPr>
        <p:spPr>
          <a:xfrm>
            <a:off x="5943599" y="1682386"/>
            <a:ext cx="4810125"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Để</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đo</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khối</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lượng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các</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vật</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nặng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chục</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trăm</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nghìn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người</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ta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còn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dùng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đơn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vị</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yến</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tạ</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tấn</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a:t>
            </a:r>
            <a:endParaRPr kumimoji="0" lang="zh-CN" altLang="en-US" sz="3600" b="1" i="1"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68543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84597" y="630133"/>
            <a:ext cx="6706089" cy="5998783"/>
            <a:chOff x="-1484597" y="630133"/>
            <a:chExt cx="6706089" cy="5998783"/>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84597" y="630133"/>
              <a:ext cx="6706089" cy="5998783"/>
            </a:xfrm>
            <a:prstGeom prst="rect">
              <a:avLst/>
            </a:prstGeom>
          </p:spPr>
        </p:pic>
        <p:sp>
          <p:nvSpPr>
            <p:cNvPr id="8" name="文本框 29"/>
            <p:cNvSpPr txBox="1"/>
            <p:nvPr/>
          </p:nvSpPr>
          <p:spPr>
            <a:xfrm>
              <a:off x="378497" y="2558975"/>
              <a:ext cx="3364828"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Các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đơn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vị</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đo</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khối</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lượng</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đã</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học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a:t>
              </a:r>
            </a:p>
          </p:txBody>
        </p:sp>
      </p:grpSp>
      <p:grpSp>
        <p:nvGrpSpPr>
          <p:cNvPr id="9" name="Group 8"/>
          <p:cNvGrpSpPr/>
          <p:nvPr/>
        </p:nvGrpSpPr>
        <p:grpSpPr>
          <a:xfrm>
            <a:off x="5393137" y="1243851"/>
            <a:ext cx="2706399" cy="2706399"/>
            <a:chOff x="1851746" y="1858673"/>
            <a:chExt cx="2706399" cy="2706399"/>
          </a:xfrm>
        </p:grpSpPr>
        <p:pic>
          <p:nvPicPr>
            <p:cNvPr id="11" name="Picture 10" descr="images.png"/>
            <p:cNvPicPr>
              <a:picLocks noChangeAspect="1"/>
            </p:cNvPicPr>
            <p:nvPr/>
          </p:nvPicPr>
          <p:blipFill>
            <a:blip r:embed="rId4"/>
            <a:stretch>
              <a:fillRect/>
            </a:stretch>
          </p:blipFill>
          <p:spPr>
            <a:xfrm>
              <a:off x="1851746" y="1858673"/>
              <a:ext cx="2706399" cy="2706399"/>
            </a:xfrm>
            <a:prstGeom prst="rect">
              <a:avLst/>
            </a:prstGeom>
          </p:spPr>
        </p:pic>
        <p:sp>
          <p:nvSpPr>
            <p:cNvPr id="12" name="TextBox 11"/>
            <p:cNvSpPr txBox="1"/>
            <p:nvPr/>
          </p:nvSpPr>
          <p:spPr>
            <a:xfrm>
              <a:off x="2479964" y="3283527"/>
              <a:ext cx="15378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13" name="TextBox 12"/>
          <p:cNvSpPr txBox="1"/>
          <p:nvPr/>
        </p:nvSpPr>
        <p:spPr>
          <a:xfrm>
            <a:off x="5390973" y="4174150"/>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Ki-lô-gam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9190064" y="2898532"/>
            <a:ext cx="808332" cy="808332"/>
            <a:chOff x="6297510" y="3457929"/>
            <a:chExt cx="808332" cy="808332"/>
          </a:xfrm>
        </p:grpSpPr>
        <p:pic>
          <p:nvPicPr>
            <p:cNvPr id="15" name="Picture 14" descr="images.png"/>
            <p:cNvPicPr>
              <a:picLocks noChangeAspect="1"/>
            </p:cNvPicPr>
            <p:nvPr/>
          </p:nvPicPr>
          <p:blipFill>
            <a:blip r:embed="rId4"/>
            <a:stretch>
              <a:fillRect/>
            </a:stretch>
          </p:blipFill>
          <p:spPr>
            <a:xfrm>
              <a:off x="6297510" y="3457929"/>
              <a:ext cx="808332" cy="808332"/>
            </a:xfrm>
            <a:prstGeom prst="rect">
              <a:avLst/>
            </a:prstGeom>
          </p:spPr>
        </p:pic>
        <p:sp>
          <p:nvSpPr>
            <p:cNvPr id="16" name="TextBox 15"/>
            <p:cNvSpPr txBox="1"/>
            <p:nvPr/>
          </p:nvSpPr>
          <p:spPr>
            <a:xfrm>
              <a:off x="6410734" y="3802778"/>
              <a:ext cx="58188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1g</a:t>
              </a:r>
            </a:p>
          </p:txBody>
        </p:sp>
      </p:grpSp>
      <p:sp>
        <p:nvSpPr>
          <p:cNvPr id="17" name="TextBox 16"/>
          <p:cNvSpPr txBox="1"/>
          <p:nvPr/>
        </p:nvSpPr>
        <p:spPr>
          <a:xfrm>
            <a:off x="8388813" y="4174149"/>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44" name="PA_文本框 33"/>
          <p:cNvSpPr txBox="1"/>
          <p:nvPr>
            <p:custDataLst>
              <p:tags r:id="rId2"/>
            </p:custDataLst>
          </p:nvPr>
        </p:nvSpPr>
        <p:spPr>
          <a:xfrm>
            <a:off x="1929420" y="4680768"/>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237" y="4572021"/>
            <a:ext cx="1062045" cy="685689"/>
          </a:xfrm>
          <a:prstGeom prst="rect">
            <a:avLst/>
          </a:prstGeom>
        </p:spPr>
      </p:pic>
      <p:grpSp>
        <p:nvGrpSpPr>
          <p:cNvPr id="46" name="Group 45"/>
          <p:cNvGrpSpPr/>
          <p:nvPr/>
        </p:nvGrpSpPr>
        <p:grpSpPr>
          <a:xfrm>
            <a:off x="1667804" y="373970"/>
            <a:ext cx="2287505" cy="2385097"/>
            <a:chOff x="9689111" y="2091696"/>
            <a:chExt cx="2567008" cy="2505509"/>
          </a:xfrm>
        </p:grpSpPr>
        <p:pic>
          <p:nvPicPr>
            <p:cNvPr id="47" name="Picture 46" descr="images (1).png"/>
            <p:cNvPicPr>
              <a:picLocks noChangeAspect="1"/>
            </p:cNvPicPr>
            <p:nvPr/>
          </p:nvPicPr>
          <p:blipFill>
            <a:blip r:embed="rId6"/>
            <a:stretch>
              <a:fillRect/>
            </a:stretch>
          </p:blipFill>
          <p:spPr>
            <a:xfrm>
              <a:off x="9750610" y="2091696"/>
              <a:ext cx="2505509" cy="2505509"/>
            </a:xfrm>
            <a:prstGeom prst="rect">
              <a:avLst/>
            </a:prstGeom>
          </p:spPr>
        </p:pic>
        <p:sp>
          <p:nvSpPr>
            <p:cNvPr id="48" name="TextBox 47"/>
            <p:cNvSpPr txBox="1"/>
            <p:nvPr/>
          </p:nvSpPr>
          <p:spPr>
            <a:xfrm>
              <a:off x="9689111" y="3246590"/>
              <a:ext cx="2487665" cy="9699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yến</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3" name="Rectangle 52"/>
          <p:cNvSpPr/>
          <p:nvPr/>
        </p:nvSpPr>
        <p:spPr>
          <a:xfrm>
            <a:off x="3264248" y="4637208"/>
            <a:ext cx="2739853"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p>
        </p:txBody>
      </p:sp>
      <p:sp>
        <p:nvSpPr>
          <p:cNvPr id="54" name="Rectangle 53"/>
          <p:cNvSpPr/>
          <p:nvPr/>
        </p:nvSpPr>
        <p:spPr>
          <a:xfrm>
            <a:off x="3169573" y="5613652"/>
            <a:ext cx="278313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 </a:t>
            </a:r>
          </a:p>
        </p:txBody>
      </p:sp>
      <p:sp>
        <p:nvSpPr>
          <p:cNvPr id="55" name="Rectangle 54"/>
          <p:cNvSpPr/>
          <p:nvPr/>
        </p:nvSpPr>
        <p:spPr>
          <a:xfrm>
            <a:off x="6176028" y="4599491"/>
            <a:ext cx="2151551"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a:t>
            </a:r>
          </a:p>
        </p:txBody>
      </p:sp>
      <p:sp>
        <p:nvSpPr>
          <p:cNvPr id="56" name="Rectangle 55"/>
          <p:cNvSpPr/>
          <p:nvPr/>
        </p:nvSpPr>
        <p:spPr>
          <a:xfrm>
            <a:off x="6197668" y="5662112"/>
            <a:ext cx="210826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p>
        </p:txBody>
      </p:sp>
      <p:pic>
        <p:nvPicPr>
          <p:cNvPr id="1026" name="Picture 2" descr="BALANCE Vector Icons free download in SVG, PNG Format"/>
          <p:cNvPicPr>
            <a:picLocks noChangeAspect="1" noChangeArrowheads="1"/>
          </p:cNvPicPr>
          <p:nvPr/>
        </p:nvPicPr>
        <p:blipFill rotWithShape="1">
          <a:blip r:embed="rId7">
            <a:extLst>
              <a:ext uri="{28A0092B-C50C-407E-A947-70E740481C1C}">
                <a14:useLocalDpi xmlns:a14="http://schemas.microsoft.com/office/drawing/2010/main" val="0"/>
              </a:ext>
            </a:extLst>
          </a:blip>
          <a:srcRect t="34436"/>
          <a:stretch>
            <a:fillRect/>
          </a:stretch>
        </p:blipFill>
        <p:spPr bwMode="auto">
          <a:xfrm>
            <a:off x="1550376" y="2700415"/>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623624" y="902327"/>
            <a:ext cx="6433250" cy="1823653"/>
            <a:chOff x="674132" y="1044238"/>
            <a:chExt cx="6433250" cy="1823653"/>
          </a:xfrm>
        </p:grpSpPr>
        <p:grpSp>
          <p:nvGrpSpPr>
            <p:cNvPr id="21" name="Group 38"/>
            <p:cNvGrpSpPr/>
            <p:nvPr/>
          </p:nvGrpSpPr>
          <p:grpSpPr>
            <a:xfrm>
              <a:off x="1008917" y="1130848"/>
              <a:ext cx="1117561" cy="878169"/>
              <a:chOff x="-4981496" y="1834097"/>
              <a:chExt cx="2706399" cy="2706398"/>
            </a:xfrm>
          </p:grpSpPr>
          <p:pic>
            <p:nvPicPr>
              <p:cNvPr id="22" name="Picture 21" descr="images.png"/>
              <p:cNvPicPr>
                <a:picLocks noChangeAspect="1"/>
              </p:cNvPicPr>
              <p:nvPr/>
            </p:nvPicPr>
            <p:blipFill>
              <a:blip r:embed="rId8"/>
              <a:stretch>
                <a:fillRect/>
              </a:stretch>
            </p:blipFill>
            <p:spPr>
              <a:xfrm>
                <a:off x="-4981496" y="1834097"/>
                <a:ext cx="2706399" cy="2706398"/>
              </a:xfrm>
              <a:prstGeom prst="rect">
                <a:avLst/>
              </a:prstGeom>
            </p:spPr>
          </p:pic>
          <p:sp>
            <p:nvSpPr>
              <p:cNvPr id="23" name="TextBox 2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45" name="Rounded Rectangle 44"/>
            <p:cNvSpPr/>
            <p:nvPr/>
          </p:nvSpPr>
          <p:spPr>
            <a:xfrm>
              <a:off x="674132" y="1044238"/>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8" name="Group 38"/>
            <p:cNvGrpSpPr/>
            <p:nvPr/>
          </p:nvGrpSpPr>
          <p:grpSpPr>
            <a:xfrm>
              <a:off x="2174474" y="1144698"/>
              <a:ext cx="1117561" cy="878169"/>
              <a:chOff x="-4981496" y="1834097"/>
              <a:chExt cx="2706399" cy="2706398"/>
            </a:xfrm>
          </p:grpSpPr>
          <p:pic>
            <p:nvPicPr>
              <p:cNvPr id="59" name="Picture 58" descr="images.png"/>
              <p:cNvPicPr>
                <a:picLocks noChangeAspect="1"/>
              </p:cNvPicPr>
              <p:nvPr/>
            </p:nvPicPr>
            <p:blipFill>
              <a:blip r:embed="rId8"/>
              <a:stretch>
                <a:fillRect/>
              </a:stretch>
            </p:blipFill>
            <p:spPr>
              <a:xfrm>
                <a:off x="-4981496" y="1834097"/>
                <a:ext cx="2706399" cy="2706398"/>
              </a:xfrm>
              <a:prstGeom prst="rect">
                <a:avLst/>
              </a:prstGeom>
            </p:spPr>
          </p:pic>
          <p:sp>
            <p:nvSpPr>
              <p:cNvPr id="60" name="TextBox 59"/>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1" name="Group 38"/>
            <p:cNvGrpSpPr/>
            <p:nvPr/>
          </p:nvGrpSpPr>
          <p:grpSpPr>
            <a:xfrm>
              <a:off x="3378087" y="1144697"/>
              <a:ext cx="1117561" cy="878169"/>
              <a:chOff x="-4981496" y="1834097"/>
              <a:chExt cx="2706399" cy="2706398"/>
            </a:xfrm>
          </p:grpSpPr>
          <p:pic>
            <p:nvPicPr>
              <p:cNvPr id="62" name="Picture 61" descr="images.png"/>
              <p:cNvPicPr>
                <a:picLocks noChangeAspect="1"/>
              </p:cNvPicPr>
              <p:nvPr/>
            </p:nvPicPr>
            <p:blipFill>
              <a:blip r:embed="rId8"/>
              <a:stretch>
                <a:fillRect/>
              </a:stretch>
            </p:blipFill>
            <p:spPr>
              <a:xfrm>
                <a:off x="-4981496" y="1834097"/>
                <a:ext cx="2706399" cy="2706398"/>
              </a:xfrm>
              <a:prstGeom prst="rect">
                <a:avLst/>
              </a:prstGeom>
            </p:spPr>
          </p:pic>
          <p:sp>
            <p:nvSpPr>
              <p:cNvPr id="63" name="TextBox 6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4" name="Group 38"/>
            <p:cNvGrpSpPr/>
            <p:nvPr/>
          </p:nvGrpSpPr>
          <p:grpSpPr>
            <a:xfrm>
              <a:off x="4558738" y="1144697"/>
              <a:ext cx="1117561" cy="878169"/>
              <a:chOff x="-4981496" y="1834097"/>
              <a:chExt cx="2706399" cy="2706398"/>
            </a:xfrm>
          </p:grpSpPr>
          <p:pic>
            <p:nvPicPr>
              <p:cNvPr id="65" name="Picture 64" descr="images.png"/>
              <p:cNvPicPr>
                <a:picLocks noChangeAspect="1"/>
              </p:cNvPicPr>
              <p:nvPr/>
            </p:nvPicPr>
            <p:blipFill>
              <a:blip r:embed="rId8"/>
              <a:stretch>
                <a:fillRect/>
              </a:stretch>
            </p:blipFill>
            <p:spPr>
              <a:xfrm>
                <a:off x="-4981496" y="1834097"/>
                <a:ext cx="2706399" cy="2706398"/>
              </a:xfrm>
              <a:prstGeom prst="rect">
                <a:avLst/>
              </a:prstGeom>
            </p:spPr>
          </p:pic>
          <p:sp>
            <p:nvSpPr>
              <p:cNvPr id="66" name="TextBox 65"/>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7" name="Group 38"/>
            <p:cNvGrpSpPr/>
            <p:nvPr/>
          </p:nvGrpSpPr>
          <p:grpSpPr>
            <a:xfrm>
              <a:off x="5694545" y="1114124"/>
              <a:ext cx="1117561" cy="878169"/>
              <a:chOff x="-5058555" y="1739875"/>
              <a:chExt cx="2706399" cy="2706398"/>
            </a:xfrm>
          </p:grpSpPr>
          <p:pic>
            <p:nvPicPr>
              <p:cNvPr id="68" name="Picture 67" descr="images.png"/>
              <p:cNvPicPr>
                <a:picLocks noChangeAspect="1"/>
              </p:cNvPicPr>
              <p:nvPr/>
            </p:nvPicPr>
            <p:blipFill>
              <a:blip r:embed="rId8"/>
              <a:stretch>
                <a:fillRect/>
              </a:stretch>
            </p:blipFill>
            <p:spPr>
              <a:xfrm>
                <a:off x="-5058555" y="1739875"/>
                <a:ext cx="2706399" cy="2706398"/>
              </a:xfrm>
              <a:prstGeom prst="rect">
                <a:avLst/>
              </a:prstGeom>
            </p:spPr>
          </p:pic>
          <p:sp>
            <p:nvSpPr>
              <p:cNvPr id="69" name="TextBox 68"/>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0" name="Group 38"/>
            <p:cNvGrpSpPr/>
            <p:nvPr/>
          </p:nvGrpSpPr>
          <p:grpSpPr>
            <a:xfrm>
              <a:off x="977097" y="1975872"/>
              <a:ext cx="1117561" cy="878169"/>
              <a:chOff x="-4981496" y="1834097"/>
              <a:chExt cx="2706399" cy="2706398"/>
            </a:xfrm>
          </p:grpSpPr>
          <p:pic>
            <p:nvPicPr>
              <p:cNvPr id="71" name="Picture 70" descr="images.png"/>
              <p:cNvPicPr>
                <a:picLocks noChangeAspect="1"/>
              </p:cNvPicPr>
              <p:nvPr/>
            </p:nvPicPr>
            <p:blipFill>
              <a:blip r:embed="rId8"/>
              <a:stretch>
                <a:fillRect/>
              </a:stretch>
            </p:blipFill>
            <p:spPr>
              <a:xfrm>
                <a:off x="-4981496" y="1834097"/>
                <a:ext cx="2706399" cy="2706398"/>
              </a:xfrm>
              <a:prstGeom prst="rect">
                <a:avLst/>
              </a:prstGeom>
            </p:spPr>
          </p:pic>
          <p:sp>
            <p:nvSpPr>
              <p:cNvPr id="72" name="TextBox 71"/>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3" name="Group 38"/>
            <p:cNvGrpSpPr/>
            <p:nvPr/>
          </p:nvGrpSpPr>
          <p:grpSpPr>
            <a:xfrm>
              <a:off x="2142654" y="1989722"/>
              <a:ext cx="1117561" cy="878169"/>
              <a:chOff x="-4981496" y="1834097"/>
              <a:chExt cx="2706399" cy="2706398"/>
            </a:xfrm>
          </p:grpSpPr>
          <p:pic>
            <p:nvPicPr>
              <p:cNvPr id="74" name="Picture 73" descr="images.png"/>
              <p:cNvPicPr>
                <a:picLocks noChangeAspect="1"/>
              </p:cNvPicPr>
              <p:nvPr/>
            </p:nvPicPr>
            <p:blipFill>
              <a:blip r:embed="rId8"/>
              <a:stretch>
                <a:fillRect/>
              </a:stretch>
            </p:blipFill>
            <p:spPr>
              <a:xfrm>
                <a:off x="-4981496" y="1834097"/>
                <a:ext cx="2706399" cy="2706398"/>
              </a:xfrm>
              <a:prstGeom prst="rect">
                <a:avLst/>
              </a:prstGeom>
            </p:spPr>
          </p:pic>
          <p:sp>
            <p:nvSpPr>
              <p:cNvPr id="75" name="TextBox 74"/>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6" name="Group 38"/>
            <p:cNvGrpSpPr/>
            <p:nvPr/>
          </p:nvGrpSpPr>
          <p:grpSpPr>
            <a:xfrm>
              <a:off x="3346267" y="1989721"/>
              <a:ext cx="1117561" cy="878169"/>
              <a:chOff x="-4981496" y="1834097"/>
              <a:chExt cx="2706399" cy="2706398"/>
            </a:xfrm>
          </p:grpSpPr>
          <p:pic>
            <p:nvPicPr>
              <p:cNvPr id="77" name="Picture 76" descr="images.png"/>
              <p:cNvPicPr>
                <a:picLocks noChangeAspect="1"/>
              </p:cNvPicPr>
              <p:nvPr/>
            </p:nvPicPr>
            <p:blipFill>
              <a:blip r:embed="rId8"/>
              <a:stretch>
                <a:fillRect/>
              </a:stretch>
            </p:blipFill>
            <p:spPr>
              <a:xfrm>
                <a:off x="-4981496" y="1834097"/>
                <a:ext cx="2706399" cy="2706398"/>
              </a:xfrm>
              <a:prstGeom prst="rect">
                <a:avLst/>
              </a:prstGeom>
            </p:spPr>
          </p:pic>
          <p:sp>
            <p:nvSpPr>
              <p:cNvPr id="78" name="TextBox 77"/>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9" name="Group 38"/>
            <p:cNvGrpSpPr/>
            <p:nvPr/>
          </p:nvGrpSpPr>
          <p:grpSpPr>
            <a:xfrm>
              <a:off x="4526918" y="1989721"/>
              <a:ext cx="1117561" cy="878169"/>
              <a:chOff x="-4981496" y="1834097"/>
              <a:chExt cx="2706399" cy="2706398"/>
            </a:xfrm>
          </p:grpSpPr>
          <p:pic>
            <p:nvPicPr>
              <p:cNvPr id="80" name="Picture 79" descr="images.png"/>
              <p:cNvPicPr>
                <a:picLocks noChangeAspect="1"/>
              </p:cNvPicPr>
              <p:nvPr/>
            </p:nvPicPr>
            <p:blipFill>
              <a:blip r:embed="rId8"/>
              <a:stretch>
                <a:fillRect/>
              </a:stretch>
            </p:blipFill>
            <p:spPr>
              <a:xfrm>
                <a:off x="-4981496" y="1834097"/>
                <a:ext cx="2706399" cy="2706398"/>
              </a:xfrm>
              <a:prstGeom prst="rect">
                <a:avLst/>
              </a:prstGeom>
            </p:spPr>
          </p:pic>
          <p:sp>
            <p:nvSpPr>
              <p:cNvPr id="81" name="TextBox 80"/>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82" name="Group 38"/>
            <p:cNvGrpSpPr/>
            <p:nvPr/>
          </p:nvGrpSpPr>
          <p:grpSpPr>
            <a:xfrm>
              <a:off x="5694545" y="1989721"/>
              <a:ext cx="1117561" cy="878169"/>
              <a:chOff x="-4981496" y="1834097"/>
              <a:chExt cx="2706399" cy="2706398"/>
            </a:xfrm>
          </p:grpSpPr>
          <p:pic>
            <p:nvPicPr>
              <p:cNvPr id="83" name="Picture 82" descr="images.png"/>
              <p:cNvPicPr>
                <a:picLocks noChangeAspect="1"/>
              </p:cNvPicPr>
              <p:nvPr/>
            </p:nvPicPr>
            <p:blipFill>
              <a:blip r:embed="rId8"/>
              <a:stretch>
                <a:fillRect/>
              </a:stretch>
            </p:blipFill>
            <p:spPr>
              <a:xfrm>
                <a:off x="-4981496" y="1834097"/>
                <a:ext cx="2706399" cy="2706398"/>
              </a:xfrm>
              <a:prstGeom prst="rect">
                <a:avLst/>
              </a:prstGeom>
            </p:spPr>
          </p:pic>
          <p:sp>
            <p:nvSpPr>
              <p:cNvPr id="84" name="TextBox 83"/>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2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anim calcmode="lin" valueType="num">
                                      <p:cBhvr>
                                        <p:cTn id="39" dur="10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4" grpId="0"/>
      <p:bldP spid="55" grpId="0"/>
      <p:bldP spid="5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www.99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422</Words>
  <Application>Microsoft Office PowerPoint</Application>
  <PresentationFormat>Custom</PresentationFormat>
  <Paragraphs>93</Paragraphs>
  <Slides>15</Slides>
  <Notes>7</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www.99ppt.com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ThienIT</cp:lastModifiedBy>
  <cp:revision>30</cp:revision>
  <dcterms:created xsi:type="dcterms:W3CDTF">2023-08-10T04:53:54Z</dcterms:created>
  <dcterms:modified xsi:type="dcterms:W3CDTF">2025-10-21T08:40:48Z</dcterms:modified>
</cp:coreProperties>
</file>