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01" r:id="rId2"/>
    <p:sldId id="313" r:id="rId3"/>
    <p:sldId id="278" r:id="rId4"/>
    <p:sldId id="281" r:id="rId5"/>
    <p:sldId id="314" r:id="rId6"/>
    <p:sldId id="315" r:id="rId7"/>
    <p:sldId id="316" r:id="rId8"/>
    <p:sldId id="317" r:id="rId9"/>
    <p:sldId id="305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-63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AB82F06A-4C82-8BC4-0D3B-09317EB11A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49" y="123824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=""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=""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=""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=""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=""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=""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=""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=""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=""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=""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=""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=""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=""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280</Words>
  <Application>Microsoft Office PowerPoint</Application>
  <PresentationFormat>Custom</PresentationFormat>
  <Paragraphs>74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26</cp:revision>
  <dcterms:created xsi:type="dcterms:W3CDTF">2023-08-10T03:02:37Z</dcterms:created>
  <dcterms:modified xsi:type="dcterms:W3CDTF">2025-10-21T08:42:51Z</dcterms:modified>
</cp:coreProperties>
</file>