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697" r:id="rId4"/>
  </p:sldMasterIdLst>
  <p:notesMasterIdLst>
    <p:notesMasterId r:id="rId31"/>
  </p:notesMasterIdLst>
  <p:sldIdLst>
    <p:sldId id="271" r:id="rId5"/>
    <p:sldId id="282" r:id="rId6"/>
    <p:sldId id="283" r:id="rId7"/>
    <p:sldId id="284" r:id="rId8"/>
    <p:sldId id="285" r:id="rId9"/>
    <p:sldId id="286" r:id="rId10"/>
    <p:sldId id="287" r:id="rId11"/>
    <p:sldId id="288" r:id="rId12"/>
    <p:sldId id="257" r:id="rId13"/>
    <p:sldId id="258" r:id="rId14"/>
    <p:sldId id="1529" r:id="rId15"/>
    <p:sldId id="1535" r:id="rId16"/>
    <p:sldId id="1538" r:id="rId17"/>
    <p:sldId id="1539" r:id="rId18"/>
    <p:sldId id="1540" r:id="rId19"/>
    <p:sldId id="1561" r:id="rId20"/>
    <p:sldId id="1563" r:id="rId21"/>
    <p:sldId id="1564" r:id="rId22"/>
    <p:sldId id="302" r:id="rId23"/>
    <p:sldId id="303" r:id="rId24"/>
    <p:sldId id="304" r:id="rId25"/>
    <p:sldId id="305" r:id="rId26"/>
    <p:sldId id="2007577235" r:id="rId27"/>
    <p:sldId id="308" r:id="rId28"/>
    <p:sldId id="1562" r:id="rId29"/>
    <p:sldId id="26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AB93C8-BC55-4C44-A033-4B26D671F625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7990E-2E28-4017-9BDE-67E275FEB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035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74699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!</a:t>
            </a:r>
          </a:p>
          <a:p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thúc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pháo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3503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chỗ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slide </a:t>
            </a:r>
            <a:r>
              <a:rPr lang="en-US" baseline="0" dirty="0" err="1"/>
              <a:t>đầu</a:t>
            </a:r>
            <a:endParaRPr lang="en-US" baseline="0" dirty="0"/>
          </a:p>
          <a:p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1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thải</a:t>
            </a:r>
            <a:r>
              <a:rPr lang="en-US" baseline="0" dirty="0"/>
              <a:t> </a:t>
            </a:r>
            <a:r>
              <a:rPr lang="en-US" baseline="0" dirty="0" err="1"/>
              <a:t>đang</a:t>
            </a:r>
            <a:r>
              <a:rPr lang="en-US" baseline="0" dirty="0"/>
              <a:t> </a:t>
            </a:r>
            <a:r>
              <a:rPr lang="en-US" baseline="0" dirty="0" err="1"/>
              <a:t>trôi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sông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54549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chỗ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slide </a:t>
            </a:r>
            <a:r>
              <a:rPr lang="en-US" baseline="0" dirty="0" err="1"/>
              <a:t>đầu</a:t>
            </a:r>
            <a:endParaRPr lang="en-US" baseline="0" dirty="0"/>
          </a:p>
          <a:p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1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thải</a:t>
            </a:r>
            <a:r>
              <a:rPr lang="en-US" baseline="0" dirty="0"/>
              <a:t> </a:t>
            </a:r>
            <a:r>
              <a:rPr lang="en-US" baseline="0" dirty="0" err="1"/>
              <a:t>đang</a:t>
            </a:r>
            <a:r>
              <a:rPr lang="en-US" baseline="0" dirty="0"/>
              <a:t> </a:t>
            </a:r>
            <a:r>
              <a:rPr lang="en-US" baseline="0" dirty="0" err="1"/>
              <a:t>trôi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sông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4782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!</a:t>
            </a:r>
          </a:p>
          <a:p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thúc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pháo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7075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594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4655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708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3175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9990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32914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60338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baseline="0" dirty="0"/>
              <a:t> play </a:t>
            </a:r>
            <a:r>
              <a:rPr lang="en-US" baseline="0" dirty="0" err="1"/>
              <a:t>nhé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0488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Phổ</a:t>
            </a:r>
            <a:r>
              <a:rPr lang="en-US" baseline="0" dirty="0"/>
              <a:t> </a:t>
            </a:r>
            <a:r>
              <a:rPr lang="en-US" baseline="0" dirty="0" err="1"/>
              <a:t>biến</a:t>
            </a:r>
            <a:r>
              <a:rPr lang="en-US" baseline="0" dirty="0"/>
              <a:t> </a:t>
            </a:r>
            <a:r>
              <a:rPr lang="en-US" baseline="0" dirty="0" err="1"/>
              <a:t>luật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7846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2025/8/20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216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2025/8/20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391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2025/8/20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193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82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B99CF5-97DA-4CDC-A50D-887EDDB23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C6F7299-78C8-4BB0-92D1-C81BF4FFFC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2025/8/20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AA3B12-76BE-45E8-8A0E-C4F177161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54B6F7D-DC4C-4A81-9B6D-8AA3B1B45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710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4D0E65-D075-4BA8-98B0-F9EDD0541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35F413-9985-4812-B927-FFE3E1423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3D3522-4CA7-47EA-9472-2B98F73295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2025/8/20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826EF52-A13B-4D6C-A639-098C23E64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E3644D-7D2C-43FD-B58C-5F7D6E58C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294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53488C-1C73-4C91-B983-5BE2CD941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D48A51B-B018-444A-875B-145D4EA1D3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9EA37F-BDBC-48AE-8CD9-0968822A4A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2025/8/20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7BA5664-7744-494C-B2C8-430F6CCD2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9A07386-247E-46B7-B771-CA04235D1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679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CC0D17-9601-4CCD-98CB-C0087061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434AFF7-089F-4301-8691-5627BB430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5A6C9FA-A44B-4C9F-9C2C-E151D5972E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24841C8-42BF-47C9-BA0C-0F6F1156A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2025/8/20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0D2CF7A-8073-44C0-84E2-59EE5C934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AF3EB57-D10B-438A-B6F5-D433B880A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394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983C8C-03E4-4C2E-A37F-0388DA0F5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3DA61A8-CEA9-4DEB-B1FE-CB83E3320E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95CF074-4113-4A6B-A9DF-1AAF737058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2D8B186-398E-4917-ABE5-A88536CF6B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90705CA-0F54-4EC6-9012-88AA18E19B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EE21A1D-7DD7-41AC-A4A5-A7109B59A8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2025/8/20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7BDE4CB-EE6E-4614-96C5-50394CDDA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7138794-6773-4BE3-82C3-142179745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12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C69D59-2A38-41AD-AD7D-4E69B4A1C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D60C408-1C68-42A7-9692-17F6F93807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2025/8/20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2D16E00-A21A-48D9-B570-EFAE49EB3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9F35AD4-E2BE-4747-BBAF-1B433E5AE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543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E86D1E-79FB-4C3C-A230-DB2C75C690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2025/8/20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660D4C1-04B2-4FCF-BD2A-4A89784C6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6FB0611-BCC3-4646-933B-ADE2DE64D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533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2025/8/20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529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CD947-A3C7-49A6-81BC-1DD159E91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F831969-4435-4E94-839A-C1B3B055D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0A1CC6E-ABC5-44D2-A34D-A6B486ADBE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1942C17-4EC4-403E-975C-F130F8361B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2025/8/20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3FB9C97-040A-4DE5-AB69-6D866B296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BE459E1-92D5-466C-BAA4-810A1AB4B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544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29E082-87C4-4914-A9AA-C0AC4168D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723ACE4-3056-4921-9CFE-8366E2A9CB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86403B-EBAA-4778-8A14-BF5DC429A6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E8D0E-9CB3-4C6B-8773-6195866069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2025/8/20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9A0368-7C7C-4C8F-BC7B-78C60F493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CF5BCF-4524-462C-A882-6B438CD08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067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7E8EC9-FDA4-47FC-B674-21180F064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93319ED-B40B-4499-B9EC-B4B4D64D82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C202448-7D24-43FD-A632-97753FC5CB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2025/8/20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02A32C-CC96-4E05-BBC8-BADB1B89B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656CAB-78C8-4BF3-B14B-DE338B327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595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E507DC8-D299-4CF0-9E0B-879977055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C8886AA-4CB5-44CA-B84F-B920761A06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E5F1A4-90A7-4E24-A60B-72E43759B5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2025/8/20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F66F7C-23EE-4BB7-99D6-493BF5580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951457-D127-4330-A215-314F77C6E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768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5E78FBB-20A1-CF20-048E-C645A8E678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4" t="23107" r="23803" b="86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2473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115ED-07DC-0175-6815-4047D2ED0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1BBF8-A1B7-CD28-E198-C8C2D3D1C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5ABB4-6C95-0C9F-AC0D-39208C7FFE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17A8F-4A85-90F6-76EF-F296C60ED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2E87E-54A5-857A-FEAA-64AC3391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6214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0896C-6FEC-6C05-BE38-70AF2DC00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FEBDF0-CF64-4674-AD96-C2ECCF0C7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2D25D-0C6D-2E25-D519-739E2580D4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623861-A02C-3FAD-037C-57757168C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C24D6-9B49-5351-8236-6E200C2BE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35746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168E9-695D-94B1-89AE-0B1463AA5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DDEBB-C30C-27F7-FC42-A8E6C4E7C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6911F4-A7F3-0923-5496-601F5FC7BA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F72D9-B0CD-89A4-16D9-A1B9E000CC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406451-C2F5-3C35-C87D-96E3372C3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306B54-9CFB-24D9-CF0D-39ECDE5D7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10336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1FADB-A962-2732-1FB8-082D0095D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5B1C0-45CB-1AFA-F4E4-CFF9B5D0C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EB273A-A5A3-5E71-CC07-D25753565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2F8833-4275-00E6-E9F6-D89FE7367A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AAD5AD-0DEE-A8CF-3F99-108CE6E2B1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C6A05E-2D46-55C3-1441-D723A45ED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F0C37D-EF79-B662-69EE-B5EB77660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26E3E7-8ACD-EA97-ACC4-2EE2A8ADA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73489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7C7C2-5CD6-110D-3D17-2653E9C24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C386EC-CE61-821B-80B0-10137F3836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EAF015-BF65-9576-0F95-AF676C58F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58B547-C817-6DB6-0D3E-2211A9370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268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2025/8/20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943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198CCF-DB6B-1528-98FB-6A19E2573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AE894D-35DC-D98C-76D3-ADAA80C97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987BAA-FE9E-978D-9241-4842DF24A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25104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D577B-0AA2-7628-9B97-0E618CA35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6EECD-E56F-1909-F023-1631FAA3E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B54D9F-EC07-990F-1325-E929F856D0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592D13-494F-DC68-5D2A-87FC161546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7514E-1AAF-EE81-2217-9CBDD5333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1887C7-E7D1-0723-4F9B-B0E36FF77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4743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14691-228D-6A0E-3498-3E362018B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A21740-D6D7-50D9-EF27-EE498F5B98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FE409C-B43F-ABE5-D2AD-104D85F0CF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57F4E7-127B-D543-6FF0-DA0D13326C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53A043-3C91-DBBC-A862-722158031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156457-1446-2EB8-FDB9-68165F6D8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83523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57402-5ABF-167F-B7FC-5F9970D7F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069E7C-92A2-89BE-1F9F-9001D494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AD4768-D51A-3E06-6D08-0553058939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EEE10-CF93-FF88-5456-5A38C759E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2FEDD-B381-27AB-91B3-0602F6D4D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4118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92F30A-F20A-78E8-0EBF-4852778B11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81DABA-1A6A-028A-E3C2-04045CCA42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27007-BC07-8E9D-3924-4A011B196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AE2E5-2535-7904-3A2A-2E0E5D947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BFEC8-627C-D8E7-B7BD-599614CC4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0037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0741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2881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8415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7679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325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2025/8/20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590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3019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198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61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3720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0817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787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2025/8/20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07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2025/8/20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492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2025/8/20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341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2025/8/20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911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2025/8/20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657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9DEB39F9-6DA3-1268-E0F2-130D3300C3A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760" y="7983955"/>
            <a:ext cx="1266825" cy="12668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93B577-80D6-F732-5A2E-BB55B7AC279E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828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FED788-6600-EF77-C925-1C8569FC01E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9237" y="-23961"/>
            <a:ext cx="12201237" cy="6881961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A51C0BB-16AF-4EA6-F129-3AECCA47902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2155" y="0"/>
            <a:ext cx="1456720" cy="145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165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BC74F07-8BA9-D7A9-50C4-0343C010C0D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2155" y="0"/>
            <a:ext cx="1456720" cy="145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592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4A88346E-7052-4636-BB8E-4EA1F63670B1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460263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microsoft.com/office/2007/relationships/hdphoto" Target="../media/hdphoto6.wdp"/><Relationship Id="rId18" Type="http://schemas.openxmlformats.org/officeDocument/2006/relationships/image" Target="../media/image50.png"/><Relationship Id="rId3" Type="http://schemas.openxmlformats.org/officeDocument/2006/relationships/slideLayout" Target="../slideLayouts/slideLayout41.xml"/><Relationship Id="rId21" Type="http://schemas.openxmlformats.org/officeDocument/2006/relationships/image" Target="../media/image53.png"/><Relationship Id="rId7" Type="http://schemas.openxmlformats.org/officeDocument/2006/relationships/image" Target="../media/image44.jpg"/><Relationship Id="rId12" Type="http://schemas.openxmlformats.org/officeDocument/2006/relationships/image" Target="../media/image47.png"/><Relationship Id="rId17" Type="http://schemas.microsoft.com/office/2007/relationships/hdphoto" Target="../media/hdphoto8.wdp"/><Relationship Id="rId25" Type="http://schemas.openxmlformats.org/officeDocument/2006/relationships/image" Target="../media/image16.png"/><Relationship Id="rId2" Type="http://schemas.openxmlformats.org/officeDocument/2006/relationships/audio" Target="../media/media2.MP3"/><Relationship Id="rId16" Type="http://schemas.openxmlformats.org/officeDocument/2006/relationships/image" Target="../media/image49.png"/><Relationship Id="rId20" Type="http://schemas.openxmlformats.org/officeDocument/2006/relationships/image" Target="../media/image52.png"/><Relationship Id="rId1" Type="http://schemas.microsoft.com/office/2007/relationships/media" Target="../media/media2.MP3"/><Relationship Id="rId6" Type="http://schemas.microsoft.com/office/2007/relationships/hdphoto" Target="../media/hdphoto3.wdp"/><Relationship Id="rId11" Type="http://schemas.microsoft.com/office/2007/relationships/hdphoto" Target="../media/hdphoto5.wdp"/><Relationship Id="rId24" Type="http://schemas.openxmlformats.org/officeDocument/2006/relationships/image" Target="../media/image56.png"/><Relationship Id="rId5" Type="http://schemas.openxmlformats.org/officeDocument/2006/relationships/image" Target="../media/image43.png"/><Relationship Id="rId15" Type="http://schemas.microsoft.com/office/2007/relationships/hdphoto" Target="../media/hdphoto7.wdp"/><Relationship Id="rId23" Type="http://schemas.openxmlformats.org/officeDocument/2006/relationships/image" Target="../media/image55.png"/><Relationship Id="rId10" Type="http://schemas.openxmlformats.org/officeDocument/2006/relationships/image" Target="../media/image46.png"/><Relationship Id="rId19" Type="http://schemas.openxmlformats.org/officeDocument/2006/relationships/image" Target="../media/image51.png"/><Relationship Id="rId4" Type="http://schemas.openxmlformats.org/officeDocument/2006/relationships/notesSlide" Target="../notesSlides/notesSlide8.xml"/><Relationship Id="rId9" Type="http://schemas.microsoft.com/office/2007/relationships/hdphoto" Target="../media/hdphoto4.wdp"/><Relationship Id="rId14" Type="http://schemas.openxmlformats.org/officeDocument/2006/relationships/image" Target="../media/image48.png"/><Relationship Id="rId22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18" Type="http://schemas.openxmlformats.org/officeDocument/2006/relationships/image" Target="../media/image49.png"/><Relationship Id="rId26" Type="http://schemas.openxmlformats.org/officeDocument/2006/relationships/image" Target="../media/image57.png"/><Relationship Id="rId3" Type="http://schemas.microsoft.com/office/2007/relationships/media" Target="../media/media4.wav"/><Relationship Id="rId21" Type="http://schemas.openxmlformats.org/officeDocument/2006/relationships/image" Target="../media/image51.png"/><Relationship Id="rId7" Type="http://schemas.openxmlformats.org/officeDocument/2006/relationships/image" Target="../media/image43.png"/><Relationship Id="rId12" Type="http://schemas.openxmlformats.org/officeDocument/2006/relationships/image" Target="../media/image46.png"/><Relationship Id="rId17" Type="http://schemas.microsoft.com/office/2007/relationships/hdphoto" Target="../media/hdphoto7.wdp"/><Relationship Id="rId25" Type="http://schemas.openxmlformats.org/officeDocument/2006/relationships/image" Target="../media/image55.png"/><Relationship Id="rId2" Type="http://schemas.openxmlformats.org/officeDocument/2006/relationships/audio" Target="../media/media3.mp3"/><Relationship Id="rId16" Type="http://schemas.openxmlformats.org/officeDocument/2006/relationships/image" Target="../media/image48.png"/><Relationship Id="rId20" Type="http://schemas.openxmlformats.org/officeDocument/2006/relationships/image" Target="../media/image50.png"/><Relationship Id="rId29" Type="http://schemas.microsoft.com/office/2007/relationships/hdphoto" Target="../media/hdphoto9.wdp"/><Relationship Id="rId1" Type="http://schemas.microsoft.com/office/2007/relationships/media" Target="../media/media3.mp3"/><Relationship Id="rId6" Type="http://schemas.openxmlformats.org/officeDocument/2006/relationships/notesSlide" Target="../notesSlides/notesSlide9.xml"/><Relationship Id="rId11" Type="http://schemas.microsoft.com/office/2007/relationships/hdphoto" Target="../media/hdphoto4.wdp"/><Relationship Id="rId24" Type="http://schemas.openxmlformats.org/officeDocument/2006/relationships/image" Target="../media/image54.png"/><Relationship Id="rId5" Type="http://schemas.openxmlformats.org/officeDocument/2006/relationships/slideLayout" Target="../slideLayouts/slideLayout41.xml"/><Relationship Id="rId15" Type="http://schemas.microsoft.com/office/2007/relationships/hdphoto" Target="../media/hdphoto6.wdp"/><Relationship Id="rId23" Type="http://schemas.openxmlformats.org/officeDocument/2006/relationships/image" Target="../media/image53.png"/><Relationship Id="rId28" Type="http://schemas.openxmlformats.org/officeDocument/2006/relationships/image" Target="../media/image58.png"/><Relationship Id="rId10" Type="http://schemas.openxmlformats.org/officeDocument/2006/relationships/image" Target="../media/image45.png"/><Relationship Id="rId19" Type="http://schemas.microsoft.com/office/2007/relationships/hdphoto" Target="../media/hdphoto8.wdp"/><Relationship Id="rId4" Type="http://schemas.openxmlformats.org/officeDocument/2006/relationships/audio" Target="../media/media4.wav"/><Relationship Id="rId9" Type="http://schemas.openxmlformats.org/officeDocument/2006/relationships/image" Target="../media/image44.jpg"/><Relationship Id="rId14" Type="http://schemas.openxmlformats.org/officeDocument/2006/relationships/image" Target="../media/image47.png"/><Relationship Id="rId22" Type="http://schemas.openxmlformats.org/officeDocument/2006/relationships/image" Target="../media/image52.png"/><Relationship Id="rId27" Type="http://schemas.openxmlformats.org/officeDocument/2006/relationships/slide" Target="slide23.xml"/><Relationship Id="rId30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slide" Target="slide22.xml"/><Relationship Id="rId18" Type="http://schemas.microsoft.com/office/2007/relationships/hdphoto" Target="../media/hdphoto5.wdp"/><Relationship Id="rId26" Type="http://schemas.openxmlformats.org/officeDocument/2006/relationships/image" Target="../media/image51.png"/><Relationship Id="rId3" Type="http://schemas.openxmlformats.org/officeDocument/2006/relationships/audio" Target="NULL" TargetMode="External"/><Relationship Id="rId21" Type="http://schemas.openxmlformats.org/officeDocument/2006/relationships/image" Target="../media/image48.png"/><Relationship Id="rId7" Type="http://schemas.openxmlformats.org/officeDocument/2006/relationships/image" Target="../media/image43.png"/><Relationship Id="rId12" Type="http://schemas.microsoft.com/office/2007/relationships/hdphoto" Target="../media/hdphoto10.wdp"/><Relationship Id="rId17" Type="http://schemas.openxmlformats.org/officeDocument/2006/relationships/image" Target="../media/image46.png"/><Relationship Id="rId25" Type="http://schemas.openxmlformats.org/officeDocument/2006/relationships/image" Target="../media/image50.png"/><Relationship Id="rId33" Type="http://schemas.openxmlformats.org/officeDocument/2006/relationships/image" Target="../media/image61.gif"/><Relationship Id="rId2" Type="http://schemas.openxmlformats.org/officeDocument/2006/relationships/audio" Target="../media/media5.mp3"/><Relationship Id="rId16" Type="http://schemas.microsoft.com/office/2007/relationships/hdphoto" Target="../media/hdphoto4.wdp"/><Relationship Id="rId20" Type="http://schemas.microsoft.com/office/2007/relationships/hdphoto" Target="../media/hdphoto6.wdp"/><Relationship Id="rId29" Type="http://schemas.openxmlformats.org/officeDocument/2006/relationships/image" Target="../media/image54.png"/><Relationship Id="rId1" Type="http://schemas.microsoft.com/office/2007/relationships/media" Target="../media/media5.mp3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59.png"/><Relationship Id="rId24" Type="http://schemas.microsoft.com/office/2007/relationships/hdphoto" Target="../media/hdphoto8.wdp"/><Relationship Id="rId32" Type="http://schemas.openxmlformats.org/officeDocument/2006/relationships/image" Target="../media/image60.gif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45.png"/><Relationship Id="rId23" Type="http://schemas.openxmlformats.org/officeDocument/2006/relationships/image" Target="../media/image49.png"/><Relationship Id="rId28" Type="http://schemas.openxmlformats.org/officeDocument/2006/relationships/image" Target="../media/image53.png"/><Relationship Id="rId10" Type="http://schemas.openxmlformats.org/officeDocument/2006/relationships/slide" Target="slide24.xml"/><Relationship Id="rId19" Type="http://schemas.openxmlformats.org/officeDocument/2006/relationships/image" Target="../media/image47.png"/><Relationship Id="rId31" Type="http://schemas.openxmlformats.org/officeDocument/2006/relationships/image" Target="../media/image16.png"/><Relationship Id="rId4" Type="http://schemas.microsoft.com/office/2007/relationships/media" Target="../media/media6.mp3"/><Relationship Id="rId9" Type="http://schemas.openxmlformats.org/officeDocument/2006/relationships/image" Target="../media/image44.jpg"/><Relationship Id="rId14" Type="http://schemas.openxmlformats.org/officeDocument/2006/relationships/slide" Target="slide23.xml"/><Relationship Id="rId22" Type="http://schemas.microsoft.com/office/2007/relationships/hdphoto" Target="../media/hdphoto7.wdp"/><Relationship Id="rId27" Type="http://schemas.openxmlformats.org/officeDocument/2006/relationships/image" Target="../media/image52.png"/><Relationship Id="rId30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62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1.xml"/><Relationship Id="rId6" Type="http://schemas.openxmlformats.org/officeDocument/2006/relationships/slide" Target="slide21.xml"/><Relationship Id="rId5" Type="http://schemas.openxmlformats.org/officeDocument/2006/relationships/image" Target="../media/image57.png"/><Relationship Id="rId4" Type="http://schemas.microsoft.com/office/2007/relationships/hdphoto" Target="../media/hdphoto11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62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1.xml"/><Relationship Id="rId6" Type="http://schemas.openxmlformats.org/officeDocument/2006/relationships/slide" Target="slide21.xml"/><Relationship Id="rId5" Type="http://schemas.openxmlformats.org/officeDocument/2006/relationships/image" Target="../media/image57.png"/><Relationship Id="rId4" Type="http://schemas.microsoft.com/office/2007/relationships/hdphoto" Target="../media/hdphoto11.wdp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18" Type="http://schemas.openxmlformats.org/officeDocument/2006/relationships/image" Target="../media/image49.png"/><Relationship Id="rId3" Type="http://schemas.openxmlformats.org/officeDocument/2006/relationships/audio" Target="NULL" TargetMode="External"/><Relationship Id="rId21" Type="http://schemas.openxmlformats.org/officeDocument/2006/relationships/image" Target="../media/image16.png"/><Relationship Id="rId7" Type="http://schemas.openxmlformats.org/officeDocument/2006/relationships/image" Target="../media/image43.png"/><Relationship Id="rId12" Type="http://schemas.openxmlformats.org/officeDocument/2006/relationships/image" Target="../media/image46.png"/><Relationship Id="rId17" Type="http://schemas.microsoft.com/office/2007/relationships/hdphoto" Target="../media/hdphoto7.wdp"/><Relationship Id="rId2" Type="http://schemas.openxmlformats.org/officeDocument/2006/relationships/audio" Target="../media/media5.mp3"/><Relationship Id="rId16" Type="http://schemas.openxmlformats.org/officeDocument/2006/relationships/image" Target="../media/image48.png"/><Relationship Id="rId20" Type="http://schemas.openxmlformats.org/officeDocument/2006/relationships/image" Target="../media/image50.png"/><Relationship Id="rId1" Type="http://schemas.microsoft.com/office/2007/relationships/media" Target="../media/media5.mp3"/><Relationship Id="rId6" Type="http://schemas.openxmlformats.org/officeDocument/2006/relationships/notesSlide" Target="../notesSlides/notesSlide13.xml"/><Relationship Id="rId11" Type="http://schemas.microsoft.com/office/2007/relationships/hdphoto" Target="../media/hdphoto4.wdp"/><Relationship Id="rId5" Type="http://schemas.openxmlformats.org/officeDocument/2006/relationships/slideLayout" Target="../slideLayouts/slideLayout41.xml"/><Relationship Id="rId15" Type="http://schemas.microsoft.com/office/2007/relationships/hdphoto" Target="../media/hdphoto6.wdp"/><Relationship Id="rId10" Type="http://schemas.openxmlformats.org/officeDocument/2006/relationships/image" Target="../media/image45.png"/><Relationship Id="rId19" Type="http://schemas.microsoft.com/office/2007/relationships/hdphoto" Target="../media/hdphoto8.wdp"/><Relationship Id="rId4" Type="http://schemas.microsoft.com/office/2007/relationships/media" Target="../media/media6.mp3"/><Relationship Id="rId9" Type="http://schemas.openxmlformats.org/officeDocument/2006/relationships/image" Target="../media/image44.jpg"/><Relationship Id="rId14" Type="http://schemas.openxmlformats.org/officeDocument/2006/relationships/image" Target="../media/image47.png"/><Relationship Id="rId22" Type="http://schemas.openxmlformats.org/officeDocument/2006/relationships/image" Target="../media/image60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slide" Target="slide7.xml"/><Relationship Id="rId2" Type="http://schemas.openxmlformats.org/officeDocument/2006/relationships/audio" Target="../media/audio1.wav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png"/><Relationship Id="rId11" Type="http://schemas.openxmlformats.org/officeDocument/2006/relationships/image" Target="../media/image19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slide" Target="slide6.xml"/><Relationship Id="rId4" Type="http://schemas.openxmlformats.org/officeDocument/2006/relationships/image" Target="../media/image17.png"/><Relationship Id="rId9" Type="http://schemas.openxmlformats.org/officeDocument/2006/relationships/image" Target="../media/image18.png"/><Relationship Id="rId14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4.wav"/><Relationship Id="rId7" Type="http://schemas.openxmlformats.org/officeDocument/2006/relationships/image" Target="../media/image26.png"/><Relationship Id="rId12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.png"/><Relationship Id="rId11" Type="http://schemas.openxmlformats.org/officeDocument/2006/relationships/image" Target="../media/image22.png"/><Relationship Id="rId5" Type="http://schemas.openxmlformats.org/officeDocument/2006/relationships/image" Target="../media/image24.png"/><Relationship Id="rId10" Type="http://schemas.openxmlformats.org/officeDocument/2006/relationships/image" Target="../media/image21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4.wav"/><Relationship Id="rId7" Type="http://schemas.openxmlformats.org/officeDocument/2006/relationships/image" Target="../media/image26.png"/><Relationship Id="rId12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.png"/><Relationship Id="rId11" Type="http://schemas.openxmlformats.org/officeDocument/2006/relationships/image" Target="../media/image22.png"/><Relationship Id="rId5" Type="http://schemas.openxmlformats.org/officeDocument/2006/relationships/image" Target="../media/image24.png"/><Relationship Id="rId10" Type="http://schemas.openxmlformats.org/officeDocument/2006/relationships/image" Target="../media/image18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4.wav"/><Relationship Id="rId7" Type="http://schemas.openxmlformats.org/officeDocument/2006/relationships/image" Target="../media/image26.png"/><Relationship Id="rId12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.png"/><Relationship Id="rId11" Type="http://schemas.openxmlformats.org/officeDocument/2006/relationships/image" Target="../media/image22.png"/><Relationship Id="rId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4.wav"/><Relationship Id="rId7" Type="http://schemas.openxmlformats.org/officeDocument/2006/relationships/image" Target="../media/image2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.png"/><Relationship Id="rId11" Type="http://schemas.openxmlformats.org/officeDocument/2006/relationships/image" Target="../media/image22.png"/><Relationship Id="rId5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FCB3F2A-49C5-AF46-0DDB-E4FDCF3E49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333"/>
            <a:ext cx="8100521" cy="53075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8F045EA-6889-8F5F-4118-6BD312384425}"/>
              </a:ext>
            </a:extLst>
          </p:cNvPr>
          <p:cNvGrpSpPr/>
          <p:nvPr/>
        </p:nvGrpSpPr>
        <p:grpSpPr>
          <a:xfrm>
            <a:off x="7211844" y="1824134"/>
            <a:ext cx="4980156" cy="3647123"/>
            <a:chOff x="597605" y="1362427"/>
            <a:chExt cx="7315491" cy="184341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E87EDC8-91DF-5BED-B7FA-FAE77DB12095}"/>
                </a:ext>
              </a:extLst>
            </p:cNvPr>
            <p:cNvSpPr txBox="1"/>
            <p:nvPr/>
          </p:nvSpPr>
          <p:spPr>
            <a:xfrm>
              <a:off x="1053399" y="1362427"/>
              <a:ext cx="6859697" cy="183565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ko-KR" sz="11500" b="1" i="0" u="none" strike="noStrike" kern="1200" cap="none" spc="600" normalizeH="0" baseline="0" noProof="0" dirty="0">
                  <a:ln w="177800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>
                    <a:glow rad="101600">
                      <a:srgbClr val="FFFFFF">
                        <a:alpha val="40000"/>
                      </a:srgb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KHỞI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ko-KR" sz="11500" b="1" i="0" u="none" strike="noStrike" kern="1200" cap="none" spc="600" normalizeH="0" baseline="0" noProof="0" dirty="0">
                  <a:ln w="177800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>
                    <a:glow rad="101600">
                      <a:srgbClr val="FFFFFF">
                        <a:alpha val="40000"/>
                      </a:srgb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ĐỘNG</a:t>
              </a:r>
              <a:endParaRPr kumimoji="0" lang="en-US" altLang="ko-KR" sz="11500" b="1" i="0" u="none" strike="noStrike" kern="1200" cap="none" spc="600" normalizeH="0" baseline="0" noProof="0" dirty="0">
                <a:ln w="177800"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01600">
                    <a:srgbClr val="FFFFFF">
                      <a:alpha val="4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HY견고딕" pitchFamily="18" charset="-127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259BC41-3A35-3B0E-53AF-ECF34D25F4A0}"/>
                </a:ext>
              </a:extLst>
            </p:cNvPr>
            <p:cNvSpPr txBox="1"/>
            <p:nvPr/>
          </p:nvSpPr>
          <p:spPr>
            <a:xfrm>
              <a:off x="597605" y="1370192"/>
              <a:ext cx="7229388" cy="18356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ko-KR" sz="11500" b="1" i="0" u="none" strike="noStrike" kern="1200" cap="none" spc="600" normalizeH="0" baseline="0" noProof="0" dirty="0">
                  <a:ln>
                    <a:noFill/>
                  </a:ln>
                  <a:solidFill>
                    <a:srgbClr val="FF6C6C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K</a:t>
              </a:r>
              <a:r>
                <a:rPr kumimoji="0" lang="vi-VN" altLang="ko-KR" sz="11500" b="1" i="0" u="none" strike="noStrike" kern="1200" cap="none" spc="600" normalizeH="0" baseline="0" noProof="0" dirty="0">
                  <a:ln>
                    <a:noFill/>
                  </a:ln>
                  <a:solidFill>
                    <a:srgbClr val="FCE76B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H</a:t>
              </a:r>
              <a:r>
                <a:rPr kumimoji="0" lang="vi-VN" altLang="ko-KR" sz="11500" b="1" i="0" u="none" strike="noStrike" kern="1200" cap="none" spc="600" normalizeH="0" baseline="0" noProof="0" dirty="0">
                  <a:ln>
                    <a:noFill/>
                  </a:ln>
                  <a:solidFill>
                    <a:srgbClr val="AAF492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Ở</a:t>
              </a:r>
              <a:r>
                <a:rPr kumimoji="0" lang="vi-VN" altLang="ko-KR" sz="11500" b="1" i="0" u="none" strike="noStrike" kern="1200" cap="none" spc="600" normalizeH="0" baseline="0" noProof="0" dirty="0">
                  <a:ln>
                    <a:noFill/>
                  </a:ln>
                  <a:solidFill>
                    <a:srgbClr val="79D0F2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ko-KR" sz="11500" b="1" i="0" u="none" strike="noStrike" kern="1200" cap="none" spc="600" normalizeH="0" baseline="0" noProof="0" dirty="0">
                  <a:ln>
                    <a:noFill/>
                  </a:ln>
                  <a:solidFill>
                    <a:srgbClr val="79D0F2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 </a:t>
              </a:r>
              <a:r>
                <a:rPr kumimoji="0" lang="vi-VN" altLang="ko-KR" sz="11500" b="1" i="0" u="none" strike="noStrike" kern="1200" cap="none" spc="600" normalizeH="0" baseline="0" noProof="0" dirty="0">
                  <a:ln>
                    <a:noFill/>
                  </a:ln>
                  <a:solidFill>
                    <a:srgbClr val="AAF492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Đ</a:t>
              </a:r>
              <a:r>
                <a:rPr kumimoji="0" lang="vi-VN" altLang="ko-KR" sz="11500" b="1" i="0" u="none" strike="noStrike" kern="1200" cap="none" spc="600" normalizeH="0" baseline="0" noProof="0" dirty="0">
                  <a:ln>
                    <a:noFill/>
                  </a:ln>
                  <a:solidFill>
                    <a:srgbClr val="79D0F2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Ộ</a:t>
              </a:r>
              <a:r>
                <a:rPr kumimoji="0" lang="vi-VN" altLang="ko-KR" sz="11500" b="1" i="0" u="none" strike="noStrike" kern="1200" cap="none" spc="600" normalizeH="0" baseline="0" noProof="0" dirty="0">
                  <a:ln>
                    <a:noFill/>
                  </a:ln>
                  <a:solidFill>
                    <a:srgbClr val="FCE76B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N</a:t>
              </a:r>
              <a:r>
                <a:rPr kumimoji="0" lang="vi-VN" altLang="ko-KR" sz="11500" b="1" i="0" u="none" strike="noStrike" kern="1200" cap="none" spc="600" normalizeH="0" baseline="0" noProof="0" dirty="0">
                  <a:ln>
                    <a:noFill/>
                  </a:ln>
                  <a:solidFill>
                    <a:srgbClr val="FF6C6C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G</a:t>
              </a:r>
              <a:endParaRPr kumimoji="0" lang="en-US" altLang="ko-KR" sz="11500" b="1" i="0" u="none" strike="noStrike" kern="1200" cap="none" spc="600" normalizeH="0" baseline="0" noProof="0" dirty="0">
                <a:ln>
                  <a:noFill/>
                </a:ln>
                <a:solidFill>
                  <a:srgbClr val="FF6C6C"/>
                </a:solidFill>
                <a:effectLst/>
                <a:uLnTx/>
                <a:uFillTx/>
                <a:latin typeface="UTM Showcard" panose="02040603050506020204" pitchFamily="18" charset="0"/>
                <a:ea typeface="HY견고딕" pitchFamily="18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357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F8141B6-6650-FE45-6B19-221B0CD174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4"/>
          <a:stretch/>
        </p:blipFill>
        <p:spPr>
          <a:xfrm>
            <a:off x="2334721" y="2619323"/>
            <a:ext cx="7508724" cy="42386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FB44C0-B384-EA1B-68CD-E10402C9F7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75" t="-1953" r="66809" b="70796"/>
          <a:stretch/>
        </p:blipFill>
        <p:spPr>
          <a:xfrm>
            <a:off x="-1567203" y="2222583"/>
            <a:ext cx="3901924" cy="18620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5452AE-BA7D-CC0D-2A17-0E3B01DF04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49" r="360" b="70519"/>
          <a:stretch/>
        </p:blipFill>
        <p:spPr>
          <a:xfrm rot="1149474">
            <a:off x="9001760" y="2585077"/>
            <a:ext cx="3251200" cy="11370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CF02626-233B-54EC-5236-1CD7E40916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267" y="209682"/>
            <a:ext cx="10108044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91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73A3353-029B-41C3-BFA6-98A1D1D7BC22}"/>
              </a:ext>
            </a:extLst>
          </p:cNvPr>
          <p:cNvGrpSpPr/>
          <p:nvPr/>
        </p:nvGrpSpPr>
        <p:grpSpPr>
          <a:xfrm>
            <a:off x="710244" y="142875"/>
            <a:ext cx="2709231" cy="969732"/>
            <a:chOff x="1514281" y="1688144"/>
            <a:chExt cx="9386887" cy="1226907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486FE6D-9CEE-43DB-93E4-ABF100893EDF}"/>
                </a:ext>
              </a:extLst>
            </p:cNvPr>
            <p:cNvGrpSpPr/>
            <p:nvPr/>
          </p:nvGrpSpPr>
          <p:grpSpPr>
            <a:xfrm>
              <a:off x="1514281" y="1688144"/>
              <a:ext cx="9386887" cy="1226907"/>
              <a:chOff x="1188244" y="451844"/>
              <a:chExt cx="9386887" cy="1226907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A90DCEE7-F167-4339-AA6E-761808F9838D}"/>
                  </a:ext>
                </a:extLst>
              </p:cNvPr>
              <p:cNvGrpSpPr/>
              <p:nvPr/>
            </p:nvGrpSpPr>
            <p:grpSpPr>
              <a:xfrm>
                <a:off x="1188244" y="451844"/>
                <a:ext cx="9386887" cy="1226907"/>
                <a:chOff x="2850236" y="2221331"/>
                <a:chExt cx="10155836" cy="3059407"/>
              </a:xfrm>
            </p:grpSpPr>
            <p:grpSp>
              <p:nvGrpSpPr>
                <p:cNvPr id="37" name="Group 9">
                  <a:extLst>
                    <a:ext uri="{FF2B5EF4-FFF2-40B4-BE49-F238E27FC236}">
                      <a16:creationId xmlns:a16="http://schemas.microsoft.com/office/drawing/2014/main" id="{629BEE89-FC5D-4D55-978C-4FAE194C7E10}"/>
                    </a:ext>
                  </a:extLst>
                </p:cNvPr>
                <p:cNvGrpSpPr/>
                <p:nvPr/>
              </p:nvGrpSpPr>
              <p:grpSpPr>
                <a:xfrm>
                  <a:off x="3886200" y="2221331"/>
                  <a:ext cx="8228395" cy="3059407"/>
                  <a:chOff x="0" y="0"/>
                  <a:chExt cx="4146501" cy="3446965"/>
                </a:xfrm>
              </p:grpSpPr>
              <p:sp>
                <p:nvSpPr>
                  <p:cNvPr id="39" name="Freeform 10">
                    <a:extLst>
                      <a:ext uri="{FF2B5EF4-FFF2-40B4-BE49-F238E27FC236}">
                        <a16:creationId xmlns:a16="http://schemas.microsoft.com/office/drawing/2014/main" id="{5EA2D328-C0BF-45BA-BF12-73462FB44728}"/>
                      </a:ext>
                    </a:extLst>
                  </p:cNvPr>
                  <p:cNvSpPr/>
                  <p:nvPr/>
                </p:nvSpPr>
                <p:spPr>
                  <a:xfrm>
                    <a:off x="31750" y="31750"/>
                    <a:ext cx="4083000" cy="33834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3000" h="3383465">
                        <a:moveTo>
                          <a:pt x="3990291" y="3383465"/>
                        </a:moveTo>
                        <a:lnTo>
                          <a:pt x="92710" y="3383465"/>
                        </a:lnTo>
                        <a:cubicBezTo>
                          <a:pt x="41910" y="3383465"/>
                          <a:pt x="0" y="3341555"/>
                          <a:pt x="0" y="3290755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3989020" y="0"/>
                        </a:lnTo>
                        <a:cubicBezTo>
                          <a:pt x="4039820" y="0"/>
                          <a:pt x="4081731" y="41910"/>
                          <a:pt x="4081731" y="92710"/>
                        </a:cubicBezTo>
                        <a:lnTo>
                          <a:pt x="4081731" y="3289485"/>
                        </a:lnTo>
                        <a:cubicBezTo>
                          <a:pt x="4083000" y="3341555"/>
                          <a:pt x="4041091" y="3383465"/>
                          <a:pt x="3990291" y="33834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0" name="Freeform 11">
                    <a:extLst>
                      <a:ext uri="{FF2B5EF4-FFF2-40B4-BE49-F238E27FC236}">
                        <a16:creationId xmlns:a16="http://schemas.microsoft.com/office/drawing/2014/main" id="{07170FBD-27C5-4BE3-B68E-E85A3B26F941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4146501" cy="34469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501" h="3446965">
                        <a:moveTo>
                          <a:pt x="4022041" y="59690"/>
                        </a:moveTo>
                        <a:cubicBezTo>
                          <a:pt x="4057600" y="59690"/>
                          <a:pt x="4086811" y="88900"/>
                          <a:pt x="4086811" y="124460"/>
                        </a:cubicBezTo>
                        <a:lnTo>
                          <a:pt x="4086811" y="3322505"/>
                        </a:lnTo>
                        <a:cubicBezTo>
                          <a:pt x="4086811" y="3358065"/>
                          <a:pt x="4057600" y="3387275"/>
                          <a:pt x="4022041" y="3387275"/>
                        </a:cubicBezTo>
                        <a:lnTo>
                          <a:pt x="124460" y="3387275"/>
                        </a:lnTo>
                        <a:cubicBezTo>
                          <a:pt x="88900" y="3387275"/>
                          <a:pt x="59690" y="3358065"/>
                          <a:pt x="59690" y="3322505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4022041" y="59690"/>
                        </a:lnTo>
                        <a:moveTo>
                          <a:pt x="4022041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3322505"/>
                        </a:lnTo>
                        <a:cubicBezTo>
                          <a:pt x="0" y="3391085"/>
                          <a:pt x="55880" y="3446965"/>
                          <a:pt x="124460" y="3446965"/>
                        </a:cubicBezTo>
                        <a:lnTo>
                          <a:pt x="4022041" y="3446965"/>
                        </a:lnTo>
                        <a:cubicBezTo>
                          <a:pt x="4090620" y="3446965"/>
                          <a:pt x="4146501" y="3391085"/>
                          <a:pt x="4146501" y="3322505"/>
                        </a:cubicBezTo>
                        <a:lnTo>
                          <a:pt x="4146501" y="124460"/>
                        </a:lnTo>
                        <a:cubicBezTo>
                          <a:pt x="4146501" y="55880"/>
                          <a:pt x="4090620" y="0"/>
                          <a:pt x="4022041" y="0"/>
                        </a:cubicBezTo>
                        <a:close/>
                      </a:path>
                    </a:pathLst>
                  </a:custGeom>
                  <a:solidFill>
                    <a:srgbClr val="403C38"/>
                  </a:solidFill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1759F97E-A68A-4107-9587-9A056C0D4AFC}"/>
                    </a:ext>
                  </a:extLst>
                </p:cNvPr>
                <p:cNvSpPr txBox="1"/>
                <p:nvPr/>
              </p:nvSpPr>
              <p:spPr>
                <a:xfrm>
                  <a:off x="2850236" y="2685768"/>
                  <a:ext cx="10155836" cy="83099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5BB37D1-2249-4A82-92C2-242C6E75E653}"/>
                  </a:ext>
                </a:extLst>
              </p:cNvPr>
              <p:cNvSpPr txBox="1"/>
              <p:nvPr/>
            </p:nvSpPr>
            <p:spPr>
              <a:xfrm>
                <a:off x="2580581" y="671940"/>
                <a:ext cx="1745520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BCEC89D-2FAC-4575-9C86-0056243D591D}"/>
                </a:ext>
              </a:extLst>
            </p:cNvPr>
            <p:cNvSpPr txBox="1"/>
            <p:nvPr/>
          </p:nvSpPr>
          <p:spPr>
            <a:xfrm>
              <a:off x="3095481" y="1804869"/>
              <a:ext cx="7508668" cy="923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 </a:t>
              </a:r>
              <a:r>
                <a:rPr lang="en-US" sz="5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0A100E90-C03C-488D-A5DA-DAA203041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70390" y1="26950" x2="70390" y2="26950"/>
                        <a14:backgroundMark x1="66489" y1="22518" x2="66489" y2="22518"/>
                        <a14:backgroundMark x1="33865" y1="69504" x2="33865" y2="69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717" y="-161925"/>
            <a:ext cx="1728347" cy="172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03BBE49-1408-32F3-F8B3-5BB30A18D3CE}"/>
              </a:ext>
            </a:extLst>
          </p:cNvPr>
          <p:cNvGrpSpPr/>
          <p:nvPr/>
        </p:nvGrpSpPr>
        <p:grpSpPr>
          <a:xfrm>
            <a:off x="3644530" y="342900"/>
            <a:ext cx="8258175" cy="1571625"/>
            <a:chOff x="3495674" y="342900"/>
            <a:chExt cx="8258175" cy="1571625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8331846-C648-24CA-CCB9-C88A5039A3F1}"/>
                </a:ext>
              </a:extLst>
            </p:cNvPr>
            <p:cNvSpPr txBox="1"/>
            <p:nvPr/>
          </p:nvSpPr>
          <p:spPr>
            <a:xfrm>
              <a:off x="3495674" y="342900"/>
              <a:ext cx="825817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Chu vi P của hình chữ nhật có chiều dài a, chiều rộng b (cùng đơn vị đo) được tính theo công thức: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9D2F0F0-4F40-3A5B-98DB-32D9DAE89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64287" y="1381125"/>
              <a:ext cx="2333625" cy="533400"/>
            </a:xfrm>
            <a:prstGeom prst="rect">
              <a:avLst/>
            </a:prstGeom>
          </p:spPr>
        </p:pic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F117ED8A-2DA6-35D9-369C-3D89FEF439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975" y="2013511"/>
            <a:ext cx="4389500" cy="170702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E11D4C30-5E14-BF42-802C-E43348F518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42921" y="2030818"/>
            <a:ext cx="3243836" cy="1917627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FDB85C5B-9540-6522-4D15-4FBF6001E4BA}"/>
              </a:ext>
            </a:extLst>
          </p:cNvPr>
          <p:cNvSpPr txBox="1"/>
          <p:nvPr/>
        </p:nvSpPr>
        <p:spPr>
          <a:xfrm>
            <a:off x="2686050" y="3819525"/>
            <a:ext cx="9620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Hãy tính chu vi của hình chữ nhật theo kích thước sau: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4" name="Table 53">
            <a:extLst>
              <a:ext uri="{FF2B5EF4-FFF2-40B4-BE49-F238E27FC236}">
                <a16:creationId xmlns:a16="http://schemas.microsoft.com/office/drawing/2014/main" id="{B751DDEF-1F5D-9B56-088B-BD8F760AFC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4993291"/>
              </p:ext>
            </p:extLst>
          </p:nvPr>
        </p:nvGraphicFramePr>
        <p:xfrm>
          <a:off x="933450" y="4352925"/>
          <a:ext cx="10515600" cy="1806736"/>
        </p:xfrm>
        <a:graphic>
          <a:graphicData uri="http://schemas.openxmlformats.org/drawingml/2006/table">
            <a:tbl>
              <a:tblPr/>
              <a:tblGrid>
                <a:gridCol w="2876550">
                  <a:extLst>
                    <a:ext uri="{9D8B030D-6E8A-4147-A177-3AD203B41FA5}">
                      <a16:colId xmlns:a16="http://schemas.microsoft.com/office/drawing/2014/main" val="1601958506"/>
                    </a:ext>
                  </a:extLst>
                </a:gridCol>
                <a:gridCol w="3067050">
                  <a:extLst>
                    <a:ext uri="{9D8B030D-6E8A-4147-A177-3AD203B41FA5}">
                      <a16:colId xmlns:a16="http://schemas.microsoft.com/office/drawing/2014/main" val="980784807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691534557"/>
                    </a:ext>
                  </a:extLst>
                </a:gridCol>
              </a:tblGrid>
              <a:tr h="45168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Chiều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dài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Chiều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rộng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Chu vi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chữ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nhật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7459760"/>
                  </a:ext>
                </a:extLst>
              </a:tr>
              <a:tr h="45168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9539128"/>
                  </a:ext>
                </a:extLst>
              </a:tr>
              <a:tr h="45168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6007675"/>
                  </a:ext>
                </a:extLst>
              </a:tr>
              <a:tr h="45168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49750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42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3CAAA2-CCA1-9C80-F5EE-68AD9A778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7187" y="485775"/>
            <a:ext cx="4250531" cy="971550"/>
          </a:xfrm>
          <a:prstGeom prst="rect">
            <a:avLst/>
          </a:prstGeom>
        </p:spPr>
      </p:pic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A08D0FD3-DC40-B725-670C-8DE324D5FF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7294561"/>
              </p:ext>
            </p:extLst>
          </p:nvPr>
        </p:nvGraphicFramePr>
        <p:xfrm>
          <a:off x="857250" y="1905000"/>
          <a:ext cx="10515600" cy="3818097"/>
        </p:xfrm>
        <a:graphic>
          <a:graphicData uri="http://schemas.openxmlformats.org/drawingml/2006/table">
            <a:tbl>
              <a:tblPr/>
              <a:tblGrid>
                <a:gridCol w="2876550">
                  <a:extLst>
                    <a:ext uri="{9D8B030D-6E8A-4147-A177-3AD203B41FA5}">
                      <a16:colId xmlns:a16="http://schemas.microsoft.com/office/drawing/2014/main" val="1601958506"/>
                    </a:ext>
                  </a:extLst>
                </a:gridCol>
                <a:gridCol w="3067050">
                  <a:extLst>
                    <a:ext uri="{9D8B030D-6E8A-4147-A177-3AD203B41FA5}">
                      <a16:colId xmlns:a16="http://schemas.microsoft.com/office/drawing/2014/main" val="980784807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691534557"/>
                    </a:ext>
                  </a:extLst>
                </a:gridCol>
              </a:tblGrid>
              <a:tr h="866299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Chiều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dài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40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Chiều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rộng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40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Chu vi </a:t>
                      </a:r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chữ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nhật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40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7459760"/>
                  </a:ext>
                </a:extLst>
              </a:tr>
              <a:tr h="86629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9539128"/>
                  </a:ext>
                </a:extLst>
              </a:tr>
              <a:tr h="86629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6007675"/>
                  </a:ext>
                </a:extLst>
              </a:tr>
              <a:tr h="86629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4975031"/>
                  </a:ext>
                </a:extLst>
              </a:tr>
            </a:tbl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:a16="http://schemas.microsoft.com/office/drawing/2014/main" id="{7984B1B3-F4ED-48BF-383E-4EFA768C0359}"/>
              </a:ext>
            </a:extLst>
          </p:cNvPr>
          <p:cNvSpPr/>
          <p:nvPr/>
        </p:nvSpPr>
        <p:spPr>
          <a:xfrm>
            <a:off x="6877050" y="4086225"/>
            <a:ext cx="3352800" cy="7143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(25 + 16) × 2 =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11248FA-B66E-AC18-BE8D-3703A211F816}"/>
              </a:ext>
            </a:extLst>
          </p:cNvPr>
          <p:cNvSpPr/>
          <p:nvPr/>
        </p:nvSpPr>
        <p:spPr>
          <a:xfrm>
            <a:off x="10163175" y="4067175"/>
            <a:ext cx="895350" cy="7143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82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B2FE21E-13E3-5699-B1EC-36C96F559C9C}"/>
              </a:ext>
            </a:extLst>
          </p:cNvPr>
          <p:cNvSpPr/>
          <p:nvPr/>
        </p:nvSpPr>
        <p:spPr>
          <a:xfrm>
            <a:off x="6896100" y="4933950"/>
            <a:ext cx="3352800" cy="7143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(34 + 28) × 2 =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2C2C4A2-376A-A057-FAB5-8172D74509EE}"/>
              </a:ext>
            </a:extLst>
          </p:cNvPr>
          <p:cNvSpPr/>
          <p:nvPr/>
        </p:nvSpPr>
        <p:spPr>
          <a:xfrm>
            <a:off x="10182225" y="4914900"/>
            <a:ext cx="1047750" cy="7143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124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22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548;p38">
            <a:extLst>
              <a:ext uri="{FF2B5EF4-FFF2-40B4-BE49-F238E27FC236}">
                <a16:creationId xmlns:a16="http://schemas.microsoft.com/office/drawing/2014/main" id="{2808E421-2B88-C81D-3949-47500562EB7D}"/>
              </a:ext>
            </a:extLst>
          </p:cNvPr>
          <p:cNvGrpSpPr/>
          <p:nvPr/>
        </p:nvGrpSpPr>
        <p:grpSpPr>
          <a:xfrm>
            <a:off x="8902460" y="163335"/>
            <a:ext cx="3293291" cy="2206200"/>
            <a:chOff x="3097975" y="807826"/>
            <a:chExt cx="2943183" cy="1556699"/>
          </a:xfrm>
        </p:grpSpPr>
        <p:grpSp>
          <p:nvGrpSpPr>
            <p:cNvPr id="5" name="Google Shape;549;p38">
              <a:extLst>
                <a:ext uri="{FF2B5EF4-FFF2-40B4-BE49-F238E27FC236}">
                  <a16:creationId xmlns:a16="http://schemas.microsoft.com/office/drawing/2014/main" id="{EBB6A03C-5EA7-F930-9670-F33D5ACA633D}"/>
                </a:ext>
              </a:extLst>
            </p:cNvPr>
            <p:cNvGrpSpPr/>
            <p:nvPr/>
          </p:nvGrpSpPr>
          <p:grpSpPr>
            <a:xfrm rot="3899974">
              <a:off x="4955299" y="1705505"/>
              <a:ext cx="567545" cy="564922"/>
              <a:chOff x="5337287" y="1473735"/>
              <a:chExt cx="729497" cy="726126"/>
            </a:xfrm>
          </p:grpSpPr>
          <p:sp>
            <p:nvSpPr>
              <p:cNvPr id="75" name="Google Shape;550;p38">
                <a:extLst>
                  <a:ext uri="{FF2B5EF4-FFF2-40B4-BE49-F238E27FC236}">
                    <a16:creationId xmlns:a16="http://schemas.microsoft.com/office/drawing/2014/main" id="{0C1ED31E-3895-A4D2-DEFA-7BAF4661AB05}"/>
                  </a:ext>
                </a:extLst>
              </p:cNvPr>
              <p:cNvSpPr/>
              <p:nvPr/>
            </p:nvSpPr>
            <p:spPr>
              <a:xfrm rot="1111093">
                <a:off x="5413336" y="1550628"/>
                <a:ext cx="577510" cy="572340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5942" extrusionOk="0">
                    <a:moveTo>
                      <a:pt x="8438" y="1"/>
                    </a:moveTo>
                    <a:cubicBezTo>
                      <a:pt x="7314" y="1"/>
                      <a:pt x="5811" y="74"/>
                      <a:pt x="5204" y="756"/>
                    </a:cubicBezTo>
                    <a:cubicBezTo>
                      <a:pt x="4454" y="1590"/>
                      <a:pt x="4775" y="3781"/>
                      <a:pt x="4787" y="4816"/>
                    </a:cubicBezTo>
                    <a:cubicBezTo>
                      <a:pt x="4787" y="4983"/>
                      <a:pt x="4799" y="5162"/>
                      <a:pt x="4799" y="5328"/>
                    </a:cubicBezTo>
                    <a:cubicBezTo>
                      <a:pt x="3632" y="5531"/>
                      <a:pt x="2477" y="5781"/>
                      <a:pt x="1346" y="6078"/>
                    </a:cubicBezTo>
                    <a:cubicBezTo>
                      <a:pt x="929" y="6186"/>
                      <a:pt x="489" y="6317"/>
                      <a:pt x="251" y="6674"/>
                    </a:cubicBezTo>
                    <a:cubicBezTo>
                      <a:pt x="60" y="6936"/>
                      <a:pt x="36" y="7293"/>
                      <a:pt x="24" y="7614"/>
                    </a:cubicBezTo>
                    <a:cubicBezTo>
                      <a:pt x="1" y="8638"/>
                      <a:pt x="155" y="9805"/>
                      <a:pt x="977" y="10400"/>
                    </a:cubicBezTo>
                    <a:cubicBezTo>
                      <a:pt x="1429" y="10734"/>
                      <a:pt x="2001" y="10829"/>
                      <a:pt x="2560" y="10901"/>
                    </a:cubicBezTo>
                    <a:cubicBezTo>
                      <a:pt x="3489" y="11031"/>
                      <a:pt x="4418" y="11115"/>
                      <a:pt x="5347" y="11174"/>
                    </a:cubicBezTo>
                    <a:cubicBezTo>
                      <a:pt x="5549" y="12341"/>
                      <a:pt x="5799" y="13484"/>
                      <a:pt x="6097" y="14627"/>
                    </a:cubicBezTo>
                    <a:cubicBezTo>
                      <a:pt x="6204" y="15032"/>
                      <a:pt x="6335" y="15473"/>
                      <a:pt x="6692" y="15711"/>
                    </a:cubicBezTo>
                    <a:cubicBezTo>
                      <a:pt x="6954" y="15901"/>
                      <a:pt x="7311" y="15925"/>
                      <a:pt x="7644" y="15937"/>
                    </a:cubicBezTo>
                    <a:cubicBezTo>
                      <a:pt x="7726" y="15940"/>
                      <a:pt x="7809" y="15941"/>
                      <a:pt x="7893" y="15941"/>
                    </a:cubicBezTo>
                    <a:cubicBezTo>
                      <a:pt x="8842" y="15941"/>
                      <a:pt x="9871" y="15739"/>
                      <a:pt x="10419" y="14984"/>
                    </a:cubicBezTo>
                    <a:cubicBezTo>
                      <a:pt x="10752" y="14532"/>
                      <a:pt x="10847" y="13960"/>
                      <a:pt x="10919" y="13413"/>
                    </a:cubicBezTo>
                    <a:cubicBezTo>
                      <a:pt x="11026" y="12639"/>
                      <a:pt x="11109" y="11865"/>
                      <a:pt x="11169" y="11091"/>
                    </a:cubicBezTo>
                    <a:cubicBezTo>
                      <a:pt x="11716" y="11043"/>
                      <a:pt x="12264" y="10984"/>
                      <a:pt x="12824" y="10901"/>
                    </a:cubicBezTo>
                    <a:cubicBezTo>
                      <a:pt x="13681" y="10793"/>
                      <a:pt x="14562" y="10639"/>
                      <a:pt x="15348" y="10246"/>
                    </a:cubicBezTo>
                    <a:cubicBezTo>
                      <a:pt x="15538" y="10174"/>
                      <a:pt x="15705" y="10043"/>
                      <a:pt x="15836" y="9877"/>
                    </a:cubicBezTo>
                    <a:cubicBezTo>
                      <a:pt x="15931" y="9674"/>
                      <a:pt x="15979" y="9448"/>
                      <a:pt x="15955" y="9222"/>
                    </a:cubicBezTo>
                    <a:cubicBezTo>
                      <a:pt x="15955" y="8198"/>
                      <a:pt x="16086" y="5959"/>
                      <a:pt x="15217" y="5186"/>
                    </a:cubicBezTo>
                    <a:cubicBezTo>
                      <a:pt x="14769" y="4788"/>
                      <a:pt x="13948" y="4695"/>
                      <a:pt x="13120" y="4695"/>
                    </a:cubicBezTo>
                    <a:cubicBezTo>
                      <a:pt x="12385" y="4695"/>
                      <a:pt x="11644" y="4769"/>
                      <a:pt x="11157" y="4769"/>
                    </a:cubicBezTo>
                    <a:lnTo>
                      <a:pt x="11109" y="4769"/>
                    </a:lnTo>
                    <a:cubicBezTo>
                      <a:pt x="11062" y="4233"/>
                      <a:pt x="11002" y="3685"/>
                      <a:pt x="10931" y="3150"/>
                    </a:cubicBezTo>
                    <a:cubicBezTo>
                      <a:pt x="10812" y="2280"/>
                      <a:pt x="10657" y="1411"/>
                      <a:pt x="10276" y="625"/>
                    </a:cubicBezTo>
                    <a:cubicBezTo>
                      <a:pt x="10192" y="423"/>
                      <a:pt x="10061" y="256"/>
                      <a:pt x="9895" y="137"/>
                    </a:cubicBezTo>
                    <a:cubicBezTo>
                      <a:pt x="9713" y="52"/>
                      <a:pt x="9512" y="5"/>
                      <a:pt x="9317" y="5"/>
                    </a:cubicBezTo>
                    <a:cubicBezTo>
                      <a:pt x="9295" y="5"/>
                      <a:pt x="9273" y="5"/>
                      <a:pt x="9252" y="6"/>
                    </a:cubicBezTo>
                    <a:cubicBezTo>
                      <a:pt x="9026" y="6"/>
                      <a:pt x="8747" y="1"/>
                      <a:pt x="8438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551;p38">
                <a:extLst>
                  <a:ext uri="{FF2B5EF4-FFF2-40B4-BE49-F238E27FC236}">
                    <a16:creationId xmlns:a16="http://schemas.microsoft.com/office/drawing/2014/main" id="{D735067A-BD88-14A2-6B08-A2A2D2AFF0F3}"/>
                  </a:ext>
                </a:extLst>
              </p:cNvPr>
              <p:cNvSpPr/>
              <p:nvPr/>
            </p:nvSpPr>
            <p:spPr>
              <a:xfrm rot="1111093">
                <a:off x="5377250" y="1771623"/>
                <a:ext cx="570257" cy="344617"/>
              </a:xfrm>
              <a:custGeom>
                <a:avLst/>
                <a:gdLst/>
                <a:ahLst/>
                <a:cxnLst/>
                <a:rect l="l" t="t" r="r" b="b"/>
                <a:pathLst>
                  <a:path w="15884" h="9599" extrusionOk="0">
                    <a:moveTo>
                      <a:pt x="620" y="0"/>
                    </a:moveTo>
                    <a:cubicBezTo>
                      <a:pt x="477" y="72"/>
                      <a:pt x="346" y="191"/>
                      <a:pt x="251" y="322"/>
                    </a:cubicBezTo>
                    <a:cubicBezTo>
                      <a:pt x="60" y="596"/>
                      <a:pt x="36" y="941"/>
                      <a:pt x="24" y="1274"/>
                    </a:cubicBezTo>
                    <a:cubicBezTo>
                      <a:pt x="1" y="2298"/>
                      <a:pt x="155" y="3453"/>
                      <a:pt x="977" y="4060"/>
                    </a:cubicBezTo>
                    <a:cubicBezTo>
                      <a:pt x="1429" y="4382"/>
                      <a:pt x="2001" y="4477"/>
                      <a:pt x="2560" y="4560"/>
                    </a:cubicBezTo>
                    <a:cubicBezTo>
                      <a:pt x="3477" y="4679"/>
                      <a:pt x="4418" y="4775"/>
                      <a:pt x="5347" y="4834"/>
                    </a:cubicBezTo>
                    <a:cubicBezTo>
                      <a:pt x="5549" y="5989"/>
                      <a:pt x="5799" y="7144"/>
                      <a:pt x="6097" y="8275"/>
                    </a:cubicBezTo>
                    <a:cubicBezTo>
                      <a:pt x="6204" y="8692"/>
                      <a:pt x="6335" y="9121"/>
                      <a:pt x="6692" y="9371"/>
                    </a:cubicBezTo>
                    <a:cubicBezTo>
                      <a:pt x="6954" y="9549"/>
                      <a:pt x="7311" y="9585"/>
                      <a:pt x="7644" y="9597"/>
                    </a:cubicBezTo>
                    <a:cubicBezTo>
                      <a:pt x="7707" y="9598"/>
                      <a:pt x="7769" y="9599"/>
                      <a:pt x="7832" y="9599"/>
                    </a:cubicBezTo>
                    <a:cubicBezTo>
                      <a:pt x="8798" y="9599"/>
                      <a:pt x="9860" y="9415"/>
                      <a:pt x="10419" y="8632"/>
                    </a:cubicBezTo>
                    <a:cubicBezTo>
                      <a:pt x="10752" y="8192"/>
                      <a:pt x="10847" y="7608"/>
                      <a:pt x="10919" y="7061"/>
                    </a:cubicBezTo>
                    <a:cubicBezTo>
                      <a:pt x="11026" y="6299"/>
                      <a:pt x="11109" y="5525"/>
                      <a:pt x="11169" y="4751"/>
                    </a:cubicBezTo>
                    <a:cubicBezTo>
                      <a:pt x="11716" y="4691"/>
                      <a:pt x="12264" y="4632"/>
                      <a:pt x="12824" y="4560"/>
                    </a:cubicBezTo>
                    <a:cubicBezTo>
                      <a:pt x="13681" y="4441"/>
                      <a:pt x="14562" y="4287"/>
                      <a:pt x="15348" y="3906"/>
                    </a:cubicBezTo>
                    <a:cubicBezTo>
                      <a:pt x="15538" y="3822"/>
                      <a:pt x="15705" y="3691"/>
                      <a:pt x="15824" y="3525"/>
                    </a:cubicBezTo>
                    <a:cubicBezTo>
                      <a:pt x="15848" y="3489"/>
                      <a:pt x="15872" y="3453"/>
                      <a:pt x="15884" y="3406"/>
                    </a:cubicBezTo>
                    <a:cubicBezTo>
                      <a:pt x="15419" y="3370"/>
                      <a:pt x="14955" y="3322"/>
                      <a:pt x="14502" y="3286"/>
                    </a:cubicBezTo>
                    <a:cubicBezTo>
                      <a:pt x="11788" y="3072"/>
                      <a:pt x="9026" y="3144"/>
                      <a:pt x="6347" y="2620"/>
                    </a:cubicBezTo>
                    <a:cubicBezTo>
                      <a:pt x="4263" y="2227"/>
                      <a:pt x="2179" y="1393"/>
                      <a:pt x="620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" name="Google Shape;552;p38">
              <a:extLst>
                <a:ext uri="{FF2B5EF4-FFF2-40B4-BE49-F238E27FC236}">
                  <a16:creationId xmlns:a16="http://schemas.microsoft.com/office/drawing/2014/main" id="{0C28B3B4-0A53-FC25-4C9D-3FE8FF1190CF}"/>
                </a:ext>
              </a:extLst>
            </p:cNvPr>
            <p:cNvSpPr/>
            <p:nvPr/>
          </p:nvSpPr>
          <p:spPr>
            <a:xfrm rot="-1686541">
              <a:off x="4207313" y="924067"/>
              <a:ext cx="729406" cy="942610"/>
            </a:xfrm>
            <a:custGeom>
              <a:avLst/>
              <a:gdLst/>
              <a:ahLst/>
              <a:cxnLst/>
              <a:rect l="l" t="t" r="r" b="b"/>
              <a:pathLst>
                <a:path w="22111" h="28574" extrusionOk="0">
                  <a:moveTo>
                    <a:pt x="7240" y="1"/>
                  </a:moveTo>
                  <a:cubicBezTo>
                    <a:pt x="6935" y="1"/>
                    <a:pt x="6631" y="43"/>
                    <a:pt x="6335" y="133"/>
                  </a:cubicBezTo>
                  <a:cubicBezTo>
                    <a:pt x="4870" y="669"/>
                    <a:pt x="4775" y="2443"/>
                    <a:pt x="4466" y="3717"/>
                  </a:cubicBezTo>
                  <a:cubicBezTo>
                    <a:pt x="4013" y="5669"/>
                    <a:pt x="3334" y="7610"/>
                    <a:pt x="2775" y="9551"/>
                  </a:cubicBezTo>
                  <a:cubicBezTo>
                    <a:pt x="1608" y="13551"/>
                    <a:pt x="429" y="17587"/>
                    <a:pt x="96" y="21743"/>
                  </a:cubicBezTo>
                  <a:cubicBezTo>
                    <a:pt x="1" y="22898"/>
                    <a:pt x="1" y="24160"/>
                    <a:pt x="667" y="25100"/>
                  </a:cubicBezTo>
                  <a:cubicBezTo>
                    <a:pt x="1406" y="26160"/>
                    <a:pt x="2775" y="26553"/>
                    <a:pt x="4037" y="26851"/>
                  </a:cubicBezTo>
                  <a:cubicBezTo>
                    <a:pt x="6132" y="27339"/>
                    <a:pt x="8240" y="27791"/>
                    <a:pt x="10347" y="28184"/>
                  </a:cubicBezTo>
                  <a:cubicBezTo>
                    <a:pt x="11180" y="28342"/>
                    <a:pt x="12362" y="28573"/>
                    <a:pt x="13431" y="28573"/>
                  </a:cubicBezTo>
                  <a:cubicBezTo>
                    <a:pt x="14136" y="28573"/>
                    <a:pt x="14791" y="28473"/>
                    <a:pt x="15265" y="28184"/>
                  </a:cubicBezTo>
                  <a:cubicBezTo>
                    <a:pt x="16157" y="27636"/>
                    <a:pt x="16693" y="26648"/>
                    <a:pt x="17134" y="25696"/>
                  </a:cubicBezTo>
                  <a:cubicBezTo>
                    <a:pt x="19586" y="20504"/>
                    <a:pt x="20146" y="14623"/>
                    <a:pt x="21515" y="9039"/>
                  </a:cubicBezTo>
                  <a:cubicBezTo>
                    <a:pt x="21813" y="7789"/>
                    <a:pt x="22111" y="6431"/>
                    <a:pt x="21587" y="5253"/>
                  </a:cubicBezTo>
                  <a:cubicBezTo>
                    <a:pt x="21099" y="4193"/>
                    <a:pt x="20039" y="3526"/>
                    <a:pt x="19003" y="2990"/>
                  </a:cubicBezTo>
                  <a:cubicBezTo>
                    <a:pt x="15443" y="1169"/>
                    <a:pt x="11526" y="145"/>
                    <a:pt x="7537" y="14"/>
                  </a:cubicBezTo>
                  <a:cubicBezTo>
                    <a:pt x="7438" y="5"/>
                    <a:pt x="7339" y="1"/>
                    <a:pt x="7240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206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553;p38">
              <a:extLst>
                <a:ext uri="{FF2B5EF4-FFF2-40B4-BE49-F238E27FC236}">
                  <a16:creationId xmlns:a16="http://schemas.microsoft.com/office/drawing/2014/main" id="{30B110DB-F8DA-5DA7-463A-82B84DE0B7DE}"/>
                </a:ext>
              </a:extLst>
            </p:cNvPr>
            <p:cNvSpPr/>
            <p:nvPr/>
          </p:nvSpPr>
          <p:spPr>
            <a:xfrm rot="-1686541">
              <a:off x="4221072" y="979031"/>
              <a:ext cx="599795" cy="916648"/>
            </a:xfrm>
            <a:custGeom>
              <a:avLst/>
              <a:gdLst/>
              <a:ahLst/>
              <a:cxnLst/>
              <a:rect l="l" t="t" r="r" b="b"/>
              <a:pathLst>
                <a:path w="18182" h="27787" extrusionOk="0">
                  <a:moveTo>
                    <a:pt x="5442" y="1"/>
                  </a:moveTo>
                  <a:lnTo>
                    <a:pt x="5442" y="1"/>
                  </a:lnTo>
                  <a:cubicBezTo>
                    <a:pt x="4811" y="787"/>
                    <a:pt x="4704" y="1977"/>
                    <a:pt x="4477" y="2918"/>
                  </a:cubicBezTo>
                  <a:cubicBezTo>
                    <a:pt x="4001" y="4882"/>
                    <a:pt x="3334" y="6823"/>
                    <a:pt x="2775" y="8764"/>
                  </a:cubicBezTo>
                  <a:cubicBezTo>
                    <a:pt x="1608" y="12764"/>
                    <a:pt x="429" y="16800"/>
                    <a:pt x="96" y="20956"/>
                  </a:cubicBezTo>
                  <a:cubicBezTo>
                    <a:pt x="1" y="22111"/>
                    <a:pt x="1" y="23373"/>
                    <a:pt x="667" y="24313"/>
                  </a:cubicBezTo>
                  <a:cubicBezTo>
                    <a:pt x="1406" y="25373"/>
                    <a:pt x="2775" y="25766"/>
                    <a:pt x="4037" y="26064"/>
                  </a:cubicBezTo>
                  <a:cubicBezTo>
                    <a:pt x="6132" y="26552"/>
                    <a:pt x="8240" y="27004"/>
                    <a:pt x="10347" y="27397"/>
                  </a:cubicBezTo>
                  <a:cubicBezTo>
                    <a:pt x="11180" y="27555"/>
                    <a:pt x="12362" y="27786"/>
                    <a:pt x="13431" y="27786"/>
                  </a:cubicBezTo>
                  <a:cubicBezTo>
                    <a:pt x="14136" y="27786"/>
                    <a:pt x="14791" y="27686"/>
                    <a:pt x="15265" y="27397"/>
                  </a:cubicBezTo>
                  <a:cubicBezTo>
                    <a:pt x="16157" y="26849"/>
                    <a:pt x="16681" y="25861"/>
                    <a:pt x="17134" y="24909"/>
                  </a:cubicBezTo>
                  <a:cubicBezTo>
                    <a:pt x="17527" y="24075"/>
                    <a:pt x="17872" y="23218"/>
                    <a:pt x="18182" y="22349"/>
                  </a:cubicBezTo>
                  <a:cubicBezTo>
                    <a:pt x="16253" y="21884"/>
                    <a:pt x="14443" y="21027"/>
                    <a:pt x="12871" y="19825"/>
                  </a:cubicBezTo>
                  <a:cubicBezTo>
                    <a:pt x="10002" y="17634"/>
                    <a:pt x="7942" y="14503"/>
                    <a:pt x="6502" y="11181"/>
                  </a:cubicBezTo>
                  <a:cubicBezTo>
                    <a:pt x="5466" y="8764"/>
                    <a:pt x="4704" y="6156"/>
                    <a:pt x="4847" y="3525"/>
                  </a:cubicBezTo>
                  <a:cubicBezTo>
                    <a:pt x="4930" y="2334"/>
                    <a:pt x="5120" y="1156"/>
                    <a:pt x="5442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206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554;p38">
              <a:extLst>
                <a:ext uri="{FF2B5EF4-FFF2-40B4-BE49-F238E27FC236}">
                  <a16:creationId xmlns:a16="http://schemas.microsoft.com/office/drawing/2014/main" id="{D5372144-809B-8656-9B5B-5F8CF4286868}"/>
                </a:ext>
              </a:extLst>
            </p:cNvPr>
            <p:cNvSpPr/>
            <p:nvPr/>
          </p:nvSpPr>
          <p:spPr>
            <a:xfrm rot="-1686541">
              <a:off x="4283656" y="1004791"/>
              <a:ext cx="451314" cy="271264"/>
            </a:xfrm>
            <a:custGeom>
              <a:avLst/>
              <a:gdLst/>
              <a:ahLst/>
              <a:cxnLst/>
              <a:rect l="l" t="t" r="r" b="b"/>
              <a:pathLst>
                <a:path w="13681" h="8223" extrusionOk="0">
                  <a:moveTo>
                    <a:pt x="2180" y="1"/>
                  </a:moveTo>
                  <a:cubicBezTo>
                    <a:pt x="1626" y="1"/>
                    <a:pt x="1125" y="184"/>
                    <a:pt x="738" y="789"/>
                  </a:cubicBezTo>
                  <a:cubicBezTo>
                    <a:pt x="191" y="1635"/>
                    <a:pt x="191" y="2837"/>
                    <a:pt x="71" y="3802"/>
                  </a:cubicBezTo>
                  <a:cubicBezTo>
                    <a:pt x="24" y="4159"/>
                    <a:pt x="0" y="4552"/>
                    <a:pt x="167" y="4861"/>
                  </a:cubicBezTo>
                  <a:cubicBezTo>
                    <a:pt x="417" y="5290"/>
                    <a:pt x="953" y="5457"/>
                    <a:pt x="1441" y="5576"/>
                  </a:cubicBezTo>
                  <a:lnTo>
                    <a:pt x="11835" y="8159"/>
                  </a:lnTo>
                  <a:cubicBezTo>
                    <a:pt x="11967" y="8191"/>
                    <a:pt x="12112" y="8222"/>
                    <a:pt x="12249" y="8222"/>
                  </a:cubicBezTo>
                  <a:cubicBezTo>
                    <a:pt x="12372" y="8222"/>
                    <a:pt x="12489" y="8197"/>
                    <a:pt x="12585" y="8124"/>
                  </a:cubicBezTo>
                  <a:cubicBezTo>
                    <a:pt x="12716" y="7981"/>
                    <a:pt x="12811" y="7802"/>
                    <a:pt x="12835" y="7600"/>
                  </a:cubicBezTo>
                  <a:cubicBezTo>
                    <a:pt x="13085" y="6540"/>
                    <a:pt x="13323" y="5480"/>
                    <a:pt x="13549" y="4421"/>
                  </a:cubicBezTo>
                  <a:cubicBezTo>
                    <a:pt x="13680" y="4123"/>
                    <a:pt x="13502" y="3790"/>
                    <a:pt x="13180" y="3730"/>
                  </a:cubicBezTo>
                  <a:cubicBezTo>
                    <a:pt x="10204" y="2373"/>
                    <a:pt x="7025" y="1027"/>
                    <a:pt x="3774" y="277"/>
                  </a:cubicBezTo>
                  <a:cubicBezTo>
                    <a:pt x="3230" y="153"/>
                    <a:pt x="2683" y="1"/>
                    <a:pt x="2180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206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555;p38">
              <a:extLst>
                <a:ext uri="{FF2B5EF4-FFF2-40B4-BE49-F238E27FC236}">
                  <a16:creationId xmlns:a16="http://schemas.microsoft.com/office/drawing/2014/main" id="{36DB9BBF-3F2A-2822-B6C1-289CF8FA4A3B}"/>
                </a:ext>
              </a:extLst>
            </p:cNvPr>
            <p:cNvSpPr/>
            <p:nvPr/>
          </p:nvSpPr>
          <p:spPr>
            <a:xfrm rot="-1686541">
              <a:off x="4323771" y="1326672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39" y="1"/>
                  </a:moveTo>
                  <a:cubicBezTo>
                    <a:pt x="1294" y="1"/>
                    <a:pt x="1159" y="20"/>
                    <a:pt x="1048" y="60"/>
                  </a:cubicBezTo>
                  <a:cubicBezTo>
                    <a:pt x="476" y="274"/>
                    <a:pt x="0" y="1310"/>
                    <a:pt x="95" y="2036"/>
                  </a:cubicBezTo>
                  <a:cubicBezTo>
                    <a:pt x="181" y="2633"/>
                    <a:pt x="1018" y="2919"/>
                    <a:pt x="1739" y="2919"/>
                  </a:cubicBezTo>
                  <a:cubicBezTo>
                    <a:pt x="2025" y="2919"/>
                    <a:pt x="2293" y="2874"/>
                    <a:pt x="2488" y="2786"/>
                  </a:cubicBezTo>
                  <a:cubicBezTo>
                    <a:pt x="3084" y="2513"/>
                    <a:pt x="3167" y="1393"/>
                    <a:pt x="3036" y="858"/>
                  </a:cubicBezTo>
                  <a:cubicBezTo>
                    <a:pt x="2910" y="355"/>
                    <a:pt x="2069" y="1"/>
                    <a:pt x="143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206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56;p38">
              <a:extLst>
                <a:ext uri="{FF2B5EF4-FFF2-40B4-BE49-F238E27FC236}">
                  <a16:creationId xmlns:a16="http://schemas.microsoft.com/office/drawing/2014/main" id="{867C9756-2867-FB94-90E4-31D9BD6E86DA}"/>
                </a:ext>
              </a:extLst>
            </p:cNvPr>
            <p:cNvSpPr/>
            <p:nvPr/>
          </p:nvSpPr>
          <p:spPr>
            <a:xfrm rot="-1686541">
              <a:off x="4442547" y="1298195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4"/>
                    <a:pt x="108" y="2030"/>
                  </a:cubicBezTo>
                  <a:cubicBezTo>
                    <a:pt x="185" y="2626"/>
                    <a:pt x="1017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5" y="2518"/>
                    <a:pt x="3168" y="1399"/>
                    <a:pt x="3037" y="851"/>
                  </a:cubicBezTo>
                  <a:cubicBezTo>
                    <a:pt x="2922" y="353"/>
                    <a:pt x="2097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206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557;p38">
              <a:extLst>
                <a:ext uri="{FF2B5EF4-FFF2-40B4-BE49-F238E27FC236}">
                  <a16:creationId xmlns:a16="http://schemas.microsoft.com/office/drawing/2014/main" id="{536CD614-495A-A3FA-2E01-7C96F3D908A4}"/>
                </a:ext>
              </a:extLst>
            </p:cNvPr>
            <p:cNvSpPr/>
            <p:nvPr/>
          </p:nvSpPr>
          <p:spPr>
            <a:xfrm rot="-1686541">
              <a:off x="4561531" y="1269163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40" y="0"/>
                  </a:moveTo>
                  <a:cubicBezTo>
                    <a:pt x="1294" y="0"/>
                    <a:pt x="1160" y="19"/>
                    <a:pt x="1048" y="59"/>
                  </a:cubicBezTo>
                  <a:cubicBezTo>
                    <a:pt x="477" y="274"/>
                    <a:pt x="1" y="1309"/>
                    <a:pt x="96" y="2036"/>
                  </a:cubicBezTo>
                  <a:cubicBezTo>
                    <a:pt x="181" y="2633"/>
                    <a:pt x="1018" y="2918"/>
                    <a:pt x="1740" y="2918"/>
                  </a:cubicBezTo>
                  <a:cubicBezTo>
                    <a:pt x="2026" y="2918"/>
                    <a:pt x="2293" y="2874"/>
                    <a:pt x="2489" y="2786"/>
                  </a:cubicBezTo>
                  <a:cubicBezTo>
                    <a:pt x="3084" y="2524"/>
                    <a:pt x="3168" y="1393"/>
                    <a:pt x="3037" y="857"/>
                  </a:cubicBezTo>
                  <a:cubicBezTo>
                    <a:pt x="2911" y="354"/>
                    <a:pt x="2070" y="0"/>
                    <a:pt x="1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206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558;p38">
              <a:extLst>
                <a:ext uri="{FF2B5EF4-FFF2-40B4-BE49-F238E27FC236}">
                  <a16:creationId xmlns:a16="http://schemas.microsoft.com/office/drawing/2014/main" id="{53751BC9-DE5C-EFA1-0B66-21F8080FAFFD}"/>
                </a:ext>
              </a:extLst>
            </p:cNvPr>
            <p:cNvSpPr/>
            <p:nvPr/>
          </p:nvSpPr>
          <p:spPr>
            <a:xfrm rot="-1686541">
              <a:off x="4683156" y="1241028"/>
              <a:ext cx="104111" cy="96260"/>
            </a:xfrm>
            <a:custGeom>
              <a:avLst/>
              <a:gdLst/>
              <a:ahLst/>
              <a:cxnLst/>
              <a:rect l="l" t="t" r="r" b="b"/>
              <a:pathLst>
                <a:path w="3156" h="2918" extrusionOk="0">
                  <a:moveTo>
                    <a:pt x="1450" y="1"/>
                  </a:moveTo>
                  <a:cubicBezTo>
                    <a:pt x="1297" y="1"/>
                    <a:pt x="1155" y="21"/>
                    <a:pt x="1037" y="65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2" y="2918"/>
                  </a:cubicBezTo>
                  <a:cubicBezTo>
                    <a:pt x="2018" y="2918"/>
                    <a:pt x="2284" y="2872"/>
                    <a:pt x="2477" y="2780"/>
                  </a:cubicBezTo>
                  <a:cubicBezTo>
                    <a:pt x="3073" y="2518"/>
                    <a:pt x="3156" y="1399"/>
                    <a:pt x="3025" y="851"/>
                  </a:cubicBezTo>
                  <a:cubicBezTo>
                    <a:pt x="2910" y="353"/>
                    <a:pt x="2085" y="1"/>
                    <a:pt x="145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206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559;p38">
              <a:extLst>
                <a:ext uri="{FF2B5EF4-FFF2-40B4-BE49-F238E27FC236}">
                  <a16:creationId xmlns:a16="http://schemas.microsoft.com/office/drawing/2014/main" id="{15AAF0DA-EA78-C613-7FB6-351A77846D6C}"/>
                </a:ext>
              </a:extLst>
            </p:cNvPr>
            <p:cNvSpPr/>
            <p:nvPr/>
          </p:nvSpPr>
          <p:spPr>
            <a:xfrm rot="-1686541">
              <a:off x="4350331" y="1456527"/>
              <a:ext cx="104507" cy="96095"/>
            </a:xfrm>
            <a:custGeom>
              <a:avLst/>
              <a:gdLst/>
              <a:ahLst/>
              <a:cxnLst/>
              <a:rect l="l" t="t" r="r" b="b"/>
              <a:pathLst>
                <a:path w="3168" h="2913" extrusionOk="0">
                  <a:moveTo>
                    <a:pt x="1462" y="1"/>
                  </a:moveTo>
                  <a:cubicBezTo>
                    <a:pt x="1308" y="1"/>
                    <a:pt x="1166" y="21"/>
                    <a:pt x="1048" y="65"/>
                  </a:cubicBezTo>
                  <a:cubicBezTo>
                    <a:pt x="476" y="268"/>
                    <a:pt x="0" y="1304"/>
                    <a:pt x="107" y="2030"/>
                  </a:cubicBezTo>
                  <a:cubicBezTo>
                    <a:pt x="184" y="2627"/>
                    <a:pt x="1019" y="2913"/>
                    <a:pt x="1740" y="2913"/>
                  </a:cubicBezTo>
                  <a:cubicBezTo>
                    <a:pt x="2025" y="2913"/>
                    <a:pt x="2293" y="2868"/>
                    <a:pt x="2488" y="2780"/>
                  </a:cubicBezTo>
                  <a:cubicBezTo>
                    <a:pt x="3084" y="2518"/>
                    <a:pt x="3167" y="1387"/>
                    <a:pt x="3036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206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560;p38">
              <a:extLst>
                <a:ext uri="{FF2B5EF4-FFF2-40B4-BE49-F238E27FC236}">
                  <a16:creationId xmlns:a16="http://schemas.microsoft.com/office/drawing/2014/main" id="{E54E20B1-7694-BE96-09CC-C305DE6625D7}"/>
                </a:ext>
              </a:extLst>
            </p:cNvPr>
            <p:cNvSpPr/>
            <p:nvPr/>
          </p:nvSpPr>
          <p:spPr>
            <a:xfrm rot="-1686541">
              <a:off x="4469410" y="1427678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1"/>
                    <a:pt x="1049" y="65"/>
                  </a:cubicBezTo>
                  <a:cubicBezTo>
                    <a:pt x="477" y="268"/>
                    <a:pt x="1" y="1303"/>
                    <a:pt x="96" y="2030"/>
                  </a:cubicBezTo>
                  <a:cubicBezTo>
                    <a:pt x="181" y="2626"/>
                    <a:pt x="1016" y="2917"/>
                    <a:pt x="1737" y="2917"/>
                  </a:cubicBezTo>
                  <a:cubicBezTo>
                    <a:pt x="2024" y="2917"/>
                    <a:pt x="2293" y="2871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2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206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561;p38">
              <a:extLst>
                <a:ext uri="{FF2B5EF4-FFF2-40B4-BE49-F238E27FC236}">
                  <a16:creationId xmlns:a16="http://schemas.microsoft.com/office/drawing/2014/main" id="{35B6B2A6-75F7-4280-5AA0-D58854F8D9A1}"/>
                </a:ext>
              </a:extLst>
            </p:cNvPr>
            <p:cNvSpPr/>
            <p:nvPr/>
          </p:nvSpPr>
          <p:spPr>
            <a:xfrm rot="-1686541">
              <a:off x="4588084" y="1398757"/>
              <a:ext cx="104507" cy="96590"/>
            </a:xfrm>
            <a:custGeom>
              <a:avLst/>
              <a:gdLst/>
              <a:ahLst/>
              <a:cxnLst/>
              <a:rect l="l" t="t" r="r" b="b"/>
              <a:pathLst>
                <a:path w="3168" h="2928" extrusionOk="0">
                  <a:moveTo>
                    <a:pt x="1453" y="1"/>
                  </a:moveTo>
                  <a:cubicBezTo>
                    <a:pt x="1303" y="1"/>
                    <a:pt x="1164" y="20"/>
                    <a:pt x="1048" y="61"/>
                  </a:cubicBezTo>
                  <a:cubicBezTo>
                    <a:pt x="477" y="275"/>
                    <a:pt x="1" y="1323"/>
                    <a:pt x="108" y="2037"/>
                  </a:cubicBezTo>
                  <a:cubicBezTo>
                    <a:pt x="184" y="2639"/>
                    <a:pt x="1009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4"/>
                    <a:pt x="3168" y="1394"/>
                    <a:pt x="3037" y="847"/>
                  </a:cubicBezTo>
                  <a:cubicBezTo>
                    <a:pt x="2921" y="346"/>
                    <a:pt x="2088" y="1"/>
                    <a:pt x="1453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206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562;p38">
              <a:extLst>
                <a:ext uri="{FF2B5EF4-FFF2-40B4-BE49-F238E27FC236}">
                  <a16:creationId xmlns:a16="http://schemas.microsoft.com/office/drawing/2014/main" id="{1AE391B3-BCBE-3B93-C6B1-6F31D6CF2ED9}"/>
                </a:ext>
              </a:extLst>
            </p:cNvPr>
            <p:cNvSpPr/>
            <p:nvPr/>
          </p:nvSpPr>
          <p:spPr>
            <a:xfrm rot="-1686541">
              <a:off x="4709639" y="1370507"/>
              <a:ext cx="104903" cy="96326"/>
            </a:xfrm>
            <a:custGeom>
              <a:avLst/>
              <a:gdLst/>
              <a:ahLst/>
              <a:cxnLst/>
              <a:rect l="l" t="t" r="r" b="b"/>
              <a:pathLst>
                <a:path w="3180" h="2920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3"/>
                    <a:pt x="108" y="2030"/>
                  </a:cubicBezTo>
                  <a:cubicBezTo>
                    <a:pt x="184" y="2632"/>
                    <a:pt x="1009" y="2920"/>
                    <a:pt x="1727" y="2920"/>
                  </a:cubicBezTo>
                  <a:cubicBezTo>
                    <a:pt x="2017" y="2920"/>
                    <a:pt x="2290" y="2872"/>
                    <a:pt x="2489" y="2780"/>
                  </a:cubicBezTo>
                  <a:cubicBezTo>
                    <a:pt x="3084" y="2518"/>
                    <a:pt x="3180" y="1399"/>
                    <a:pt x="3037" y="851"/>
                  </a:cubicBezTo>
                  <a:cubicBezTo>
                    <a:pt x="2922" y="352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206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563;p38">
              <a:extLst>
                <a:ext uri="{FF2B5EF4-FFF2-40B4-BE49-F238E27FC236}">
                  <a16:creationId xmlns:a16="http://schemas.microsoft.com/office/drawing/2014/main" id="{52ADED07-9D37-C496-205F-05BD7EABCFBE}"/>
                </a:ext>
              </a:extLst>
            </p:cNvPr>
            <p:cNvSpPr/>
            <p:nvPr/>
          </p:nvSpPr>
          <p:spPr>
            <a:xfrm rot="-1686541">
              <a:off x="4377148" y="158579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8" y="0"/>
                  </a:moveTo>
                  <a:cubicBezTo>
                    <a:pt x="1300" y="0"/>
                    <a:pt x="1162" y="19"/>
                    <a:pt x="1049" y="60"/>
                  </a:cubicBezTo>
                  <a:cubicBezTo>
                    <a:pt x="477" y="275"/>
                    <a:pt x="1" y="1310"/>
                    <a:pt x="96" y="2037"/>
                  </a:cubicBezTo>
                  <a:cubicBezTo>
                    <a:pt x="181" y="2633"/>
                    <a:pt x="1016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13"/>
                    <a:pt x="3168" y="1394"/>
                    <a:pt x="3037" y="846"/>
                  </a:cubicBezTo>
                  <a:cubicBezTo>
                    <a:pt x="2912" y="345"/>
                    <a:pt x="2077" y="0"/>
                    <a:pt x="144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206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564;p38">
              <a:extLst>
                <a:ext uri="{FF2B5EF4-FFF2-40B4-BE49-F238E27FC236}">
                  <a16:creationId xmlns:a16="http://schemas.microsoft.com/office/drawing/2014/main" id="{FA4C5920-84B4-2002-ED03-F61D72F07549}"/>
                </a:ext>
              </a:extLst>
            </p:cNvPr>
            <p:cNvSpPr/>
            <p:nvPr/>
          </p:nvSpPr>
          <p:spPr>
            <a:xfrm rot="-1686541">
              <a:off x="4495839" y="1557005"/>
              <a:ext cx="104903" cy="96524"/>
            </a:xfrm>
            <a:custGeom>
              <a:avLst/>
              <a:gdLst/>
              <a:ahLst/>
              <a:cxnLst/>
              <a:rect l="l" t="t" r="r" b="b"/>
              <a:pathLst>
                <a:path w="3180" h="2926" extrusionOk="0">
                  <a:moveTo>
                    <a:pt x="1460" y="1"/>
                  </a:moveTo>
                  <a:cubicBezTo>
                    <a:pt x="1311" y="1"/>
                    <a:pt x="1174" y="20"/>
                    <a:pt x="1060" y="61"/>
                  </a:cubicBezTo>
                  <a:cubicBezTo>
                    <a:pt x="477" y="275"/>
                    <a:pt x="1" y="1311"/>
                    <a:pt x="108" y="2037"/>
                  </a:cubicBezTo>
                  <a:cubicBezTo>
                    <a:pt x="193" y="2634"/>
                    <a:pt x="1028" y="2925"/>
                    <a:pt x="1749" y="2925"/>
                  </a:cubicBezTo>
                  <a:cubicBezTo>
                    <a:pt x="2036" y="2925"/>
                    <a:pt x="2305" y="2879"/>
                    <a:pt x="2501" y="2787"/>
                  </a:cubicBezTo>
                  <a:cubicBezTo>
                    <a:pt x="3096" y="2514"/>
                    <a:pt x="3180" y="1394"/>
                    <a:pt x="3049" y="847"/>
                  </a:cubicBezTo>
                  <a:cubicBezTo>
                    <a:pt x="2924" y="346"/>
                    <a:pt x="2089" y="1"/>
                    <a:pt x="146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206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565;p38">
              <a:extLst>
                <a:ext uri="{FF2B5EF4-FFF2-40B4-BE49-F238E27FC236}">
                  <a16:creationId xmlns:a16="http://schemas.microsoft.com/office/drawing/2014/main" id="{6DB48182-0DDE-2C09-944E-B17FDD5E3B24}"/>
                </a:ext>
              </a:extLst>
            </p:cNvPr>
            <p:cNvSpPr/>
            <p:nvPr/>
          </p:nvSpPr>
          <p:spPr>
            <a:xfrm rot="-1686541">
              <a:off x="4614939" y="1528241"/>
              <a:ext cx="104507" cy="96557"/>
            </a:xfrm>
            <a:custGeom>
              <a:avLst/>
              <a:gdLst/>
              <a:ahLst/>
              <a:cxnLst/>
              <a:rect l="l" t="t" r="r" b="b"/>
              <a:pathLst>
                <a:path w="3168" h="2927" extrusionOk="0">
                  <a:moveTo>
                    <a:pt x="1447" y="1"/>
                  </a:moveTo>
                  <a:cubicBezTo>
                    <a:pt x="1299" y="1"/>
                    <a:pt x="1162" y="20"/>
                    <a:pt x="1048" y="61"/>
                  </a:cubicBezTo>
                  <a:cubicBezTo>
                    <a:pt x="477" y="275"/>
                    <a:pt x="0" y="1311"/>
                    <a:pt x="96" y="2037"/>
                  </a:cubicBezTo>
                  <a:cubicBezTo>
                    <a:pt x="180" y="2639"/>
                    <a:pt x="1007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3"/>
                    <a:pt x="3168" y="1394"/>
                    <a:pt x="3037" y="846"/>
                  </a:cubicBezTo>
                  <a:cubicBezTo>
                    <a:pt x="2911" y="346"/>
                    <a:pt x="2077" y="1"/>
                    <a:pt x="144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206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566;p38">
              <a:extLst>
                <a:ext uri="{FF2B5EF4-FFF2-40B4-BE49-F238E27FC236}">
                  <a16:creationId xmlns:a16="http://schemas.microsoft.com/office/drawing/2014/main" id="{8F3A8EAA-20B8-2B17-CDCD-573D06B737AB}"/>
                </a:ext>
              </a:extLst>
            </p:cNvPr>
            <p:cNvSpPr/>
            <p:nvPr/>
          </p:nvSpPr>
          <p:spPr>
            <a:xfrm rot="-1686541">
              <a:off x="4729866" y="1501749"/>
              <a:ext cx="140630" cy="212346"/>
            </a:xfrm>
            <a:custGeom>
              <a:avLst/>
              <a:gdLst/>
              <a:ahLst/>
              <a:cxnLst/>
              <a:rect l="l" t="t" r="r" b="b"/>
              <a:pathLst>
                <a:path w="4263" h="6437" extrusionOk="0">
                  <a:moveTo>
                    <a:pt x="2556" y="0"/>
                  </a:moveTo>
                  <a:cubicBezTo>
                    <a:pt x="2403" y="0"/>
                    <a:pt x="2262" y="21"/>
                    <a:pt x="2143" y="65"/>
                  </a:cubicBezTo>
                  <a:cubicBezTo>
                    <a:pt x="1572" y="267"/>
                    <a:pt x="0" y="4827"/>
                    <a:pt x="107" y="5554"/>
                  </a:cubicBezTo>
                  <a:cubicBezTo>
                    <a:pt x="184" y="6151"/>
                    <a:pt x="1025" y="6436"/>
                    <a:pt x="1745" y="6436"/>
                  </a:cubicBezTo>
                  <a:cubicBezTo>
                    <a:pt x="2030" y="6436"/>
                    <a:pt x="2296" y="6391"/>
                    <a:pt x="2489" y="6304"/>
                  </a:cubicBezTo>
                  <a:cubicBezTo>
                    <a:pt x="3084" y="6030"/>
                    <a:pt x="4263" y="1386"/>
                    <a:pt x="4132" y="851"/>
                  </a:cubicBezTo>
                  <a:cubicBezTo>
                    <a:pt x="4007" y="352"/>
                    <a:pt x="3188" y="0"/>
                    <a:pt x="2556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206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567;p38">
              <a:extLst>
                <a:ext uri="{FF2B5EF4-FFF2-40B4-BE49-F238E27FC236}">
                  <a16:creationId xmlns:a16="http://schemas.microsoft.com/office/drawing/2014/main" id="{E581BC05-F457-3DC2-1C2E-F7B58DEC6EE6}"/>
                </a:ext>
              </a:extLst>
            </p:cNvPr>
            <p:cNvSpPr/>
            <p:nvPr/>
          </p:nvSpPr>
          <p:spPr>
            <a:xfrm rot="-1686541">
              <a:off x="4403662" y="171546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5" y="1"/>
                  </a:moveTo>
                  <a:cubicBezTo>
                    <a:pt x="1299" y="1"/>
                    <a:pt x="1163" y="20"/>
                    <a:pt x="1049" y="60"/>
                  </a:cubicBezTo>
                  <a:cubicBezTo>
                    <a:pt x="489" y="274"/>
                    <a:pt x="1" y="1310"/>
                    <a:pt x="108" y="2036"/>
                  </a:cubicBezTo>
                  <a:cubicBezTo>
                    <a:pt x="185" y="2633"/>
                    <a:pt x="1017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25"/>
                    <a:pt x="3168" y="1405"/>
                    <a:pt x="3037" y="858"/>
                  </a:cubicBezTo>
                  <a:cubicBezTo>
                    <a:pt x="2921" y="355"/>
                    <a:pt x="2082" y="1"/>
                    <a:pt x="144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206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568;p38">
              <a:extLst>
                <a:ext uri="{FF2B5EF4-FFF2-40B4-BE49-F238E27FC236}">
                  <a16:creationId xmlns:a16="http://schemas.microsoft.com/office/drawing/2014/main" id="{D1FD37F3-E008-6BBE-29B1-4A9BF7F800A7}"/>
                </a:ext>
              </a:extLst>
            </p:cNvPr>
            <p:cNvSpPr/>
            <p:nvPr/>
          </p:nvSpPr>
          <p:spPr>
            <a:xfrm rot="-1686541">
              <a:off x="4522772" y="1686800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2"/>
                    <a:pt x="1048" y="66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3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206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569;p38">
              <a:extLst>
                <a:ext uri="{FF2B5EF4-FFF2-40B4-BE49-F238E27FC236}">
                  <a16:creationId xmlns:a16="http://schemas.microsoft.com/office/drawing/2014/main" id="{69569827-31FD-55AC-257B-347035E69049}"/>
                </a:ext>
              </a:extLst>
            </p:cNvPr>
            <p:cNvSpPr/>
            <p:nvPr/>
          </p:nvSpPr>
          <p:spPr>
            <a:xfrm rot="-1686541">
              <a:off x="4641515" y="1658027"/>
              <a:ext cx="104903" cy="96458"/>
            </a:xfrm>
            <a:custGeom>
              <a:avLst/>
              <a:gdLst/>
              <a:ahLst/>
              <a:cxnLst/>
              <a:rect l="l" t="t" r="r" b="b"/>
              <a:pathLst>
                <a:path w="3180" h="2924" extrusionOk="0">
                  <a:moveTo>
                    <a:pt x="1462" y="1"/>
                  </a:moveTo>
                  <a:cubicBezTo>
                    <a:pt x="1309" y="1"/>
                    <a:pt x="1166" y="21"/>
                    <a:pt x="1048" y="65"/>
                  </a:cubicBezTo>
                  <a:cubicBezTo>
                    <a:pt x="489" y="268"/>
                    <a:pt x="0" y="1304"/>
                    <a:pt x="108" y="2030"/>
                  </a:cubicBezTo>
                  <a:cubicBezTo>
                    <a:pt x="184" y="2636"/>
                    <a:pt x="1021" y="2924"/>
                    <a:pt x="1743" y="2924"/>
                  </a:cubicBezTo>
                  <a:cubicBezTo>
                    <a:pt x="2027" y="2924"/>
                    <a:pt x="2294" y="2879"/>
                    <a:pt x="2489" y="2792"/>
                  </a:cubicBezTo>
                  <a:cubicBezTo>
                    <a:pt x="3084" y="2518"/>
                    <a:pt x="3179" y="1399"/>
                    <a:pt x="3037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206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570;p38">
              <a:extLst>
                <a:ext uri="{FF2B5EF4-FFF2-40B4-BE49-F238E27FC236}">
                  <a16:creationId xmlns:a16="http://schemas.microsoft.com/office/drawing/2014/main" id="{59A1CF8D-F92D-E514-0A44-4BDA7E81D5C7}"/>
                </a:ext>
              </a:extLst>
            </p:cNvPr>
            <p:cNvSpPr/>
            <p:nvPr/>
          </p:nvSpPr>
          <p:spPr>
            <a:xfrm rot="-1686541">
              <a:off x="4288791" y="1025309"/>
              <a:ext cx="430498" cy="254670"/>
            </a:xfrm>
            <a:custGeom>
              <a:avLst/>
              <a:gdLst/>
              <a:ahLst/>
              <a:cxnLst/>
              <a:rect l="l" t="t" r="r" b="b"/>
              <a:pathLst>
                <a:path w="13050" h="7720" extrusionOk="0">
                  <a:moveTo>
                    <a:pt x="953" y="1"/>
                  </a:moveTo>
                  <a:cubicBezTo>
                    <a:pt x="869" y="96"/>
                    <a:pt x="798" y="179"/>
                    <a:pt x="726" y="286"/>
                  </a:cubicBezTo>
                  <a:cubicBezTo>
                    <a:pt x="191" y="1132"/>
                    <a:pt x="191" y="2334"/>
                    <a:pt x="71" y="3299"/>
                  </a:cubicBezTo>
                  <a:cubicBezTo>
                    <a:pt x="24" y="3656"/>
                    <a:pt x="0" y="4049"/>
                    <a:pt x="167" y="4358"/>
                  </a:cubicBezTo>
                  <a:cubicBezTo>
                    <a:pt x="417" y="4787"/>
                    <a:pt x="953" y="4954"/>
                    <a:pt x="1441" y="5073"/>
                  </a:cubicBezTo>
                  <a:lnTo>
                    <a:pt x="11835" y="7656"/>
                  </a:lnTo>
                  <a:cubicBezTo>
                    <a:pt x="11967" y="7688"/>
                    <a:pt x="12108" y="7719"/>
                    <a:pt x="12244" y="7719"/>
                  </a:cubicBezTo>
                  <a:cubicBezTo>
                    <a:pt x="12366" y="7719"/>
                    <a:pt x="12484" y="7694"/>
                    <a:pt x="12585" y="7621"/>
                  </a:cubicBezTo>
                  <a:cubicBezTo>
                    <a:pt x="12716" y="7478"/>
                    <a:pt x="12811" y="7299"/>
                    <a:pt x="12835" y="7097"/>
                  </a:cubicBezTo>
                  <a:cubicBezTo>
                    <a:pt x="12906" y="6799"/>
                    <a:pt x="12978" y="6490"/>
                    <a:pt x="13049" y="6180"/>
                  </a:cubicBezTo>
                  <a:cubicBezTo>
                    <a:pt x="10299" y="5978"/>
                    <a:pt x="7596" y="5347"/>
                    <a:pt x="5060" y="4287"/>
                  </a:cubicBezTo>
                  <a:cubicBezTo>
                    <a:pt x="3893" y="3811"/>
                    <a:pt x="2727" y="3215"/>
                    <a:pt x="1905" y="2263"/>
                  </a:cubicBezTo>
                  <a:cubicBezTo>
                    <a:pt x="1357" y="1632"/>
                    <a:pt x="1024" y="846"/>
                    <a:pt x="95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206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9" name="Google Shape;571;p38">
              <a:extLst>
                <a:ext uri="{FF2B5EF4-FFF2-40B4-BE49-F238E27FC236}">
                  <a16:creationId xmlns:a16="http://schemas.microsoft.com/office/drawing/2014/main" id="{4EDB04EF-19CC-D8AA-F387-DB8701A2B2AC}"/>
                </a:ext>
              </a:extLst>
            </p:cNvPr>
            <p:cNvGrpSpPr/>
            <p:nvPr/>
          </p:nvGrpSpPr>
          <p:grpSpPr>
            <a:xfrm rot="1758233">
              <a:off x="5087284" y="1191978"/>
              <a:ext cx="510162" cy="250650"/>
              <a:chOff x="5546225" y="738275"/>
              <a:chExt cx="672125" cy="330225"/>
            </a:xfrm>
          </p:grpSpPr>
          <p:sp>
            <p:nvSpPr>
              <p:cNvPr id="73" name="Google Shape;572;p38">
                <a:extLst>
                  <a:ext uri="{FF2B5EF4-FFF2-40B4-BE49-F238E27FC236}">
                    <a16:creationId xmlns:a16="http://schemas.microsoft.com/office/drawing/2014/main" id="{EDACF0E7-3890-49D0-AB97-7F9B4BE27041}"/>
                  </a:ext>
                </a:extLst>
              </p:cNvPr>
              <p:cNvSpPr/>
              <p:nvPr/>
            </p:nvSpPr>
            <p:spPr>
              <a:xfrm>
                <a:off x="5546225" y="738275"/>
                <a:ext cx="672125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26885" h="13197" extrusionOk="0">
                    <a:moveTo>
                      <a:pt x="13990" y="3690"/>
                    </a:moveTo>
                    <a:cubicBezTo>
                      <a:pt x="15832" y="3690"/>
                      <a:pt x="17603" y="4285"/>
                      <a:pt x="18681" y="5610"/>
                    </a:cubicBezTo>
                    <a:cubicBezTo>
                      <a:pt x="19515" y="6646"/>
                      <a:pt x="19860" y="8004"/>
                      <a:pt x="19610" y="9325"/>
                    </a:cubicBezTo>
                    <a:lnTo>
                      <a:pt x="10049" y="9456"/>
                    </a:lnTo>
                    <a:cubicBezTo>
                      <a:pt x="9474" y="9465"/>
                      <a:pt x="8878" y="9508"/>
                      <a:pt x="8298" y="9508"/>
                    </a:cubicBezTo>
                    <a:cubicBezTo>
                      <a:pt x="8110" y="9508"/>
                      <a:pt x="7923" y="9503"/>
                      <a:pt x="7739" y="9492"/>
                    </a:cubicBezTo>
                    <a:cubicBezTo>
                      <a:pt x="6953" y="9444"/>
                      <a:pt x="6930" y="9278"/>
                      <a:pt x="6965" y="8646"/>
                    </a:cubicBezTo>
                    <a:cubicBezTo>
                      <a:pt x="7149" y="5604"/>
                      <a:pt x="10685" y="3690"/>
                      <a:pt x="13990" y="3690"/>
                    </a:cubicBezTo>
                    <a:close/>
                    <a:moveTo>
                      <a:pt x="14723" y="1"/>
                    </a:moveTo>
                    <a:cubicBezTo>
                      <a:pt x="7831" y="1"/>
                      <a:pt x="454" y="4347"/>
                      <a:pt x="72" y="11266"/>
                    </a:cubicBezTo>
                    <a:cubicBezTo>
                      <a:pt x="0" y="12671"/>
                      <a:pt x="48" y="13052"/>
                      <a:pt x="1691" y="13159"/>
                    </a:cubicBezTo>
                    <a:cubicBezTo>
                      <a:pt x="2087" y="13186"/>
                      <a:pt x="2489" y="13196"/>
                      <a:pt x="2894" y="13196"/>
                    </a:cubicBezTo>
                    <a:cubicBezTo>
                      <a:pt x="4093" y="13196"/>
                      <a:pt x="5317" y="13105"/>
                      <a:pt x="6501" y="13088"/>
                    </a:cubicBezTo>
                    <a:lnTo>
                      <a:pt x="26432" y="12790"/>
                    </a:lnTo>
                    <a:cubicBezTo>
                      <a:pt x="26884" y="9885"/>
                      <a:pt x="26337" y="6837"/>
                      <a:pt x="24503" y="4360"/>
                    </a:cubicBezTo>
                    <a:cubicBezTo>
                      <a:pt x="22257" y="1352"/>
                      <a:pt x="18566" y="1"/>
                      <a:pt x="14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573;p38">
                <a:extLst>
                  <a:ext uri="{FF2B5EF4-FFF2-40B4-BE49-F238E27FC236}">
                    <a16:creationId xmlns:a16="http://schemas.microsoft.com/office/drawing/2014/main" id="{D6E505A9-7073-C853-523E-B1A3261AF237}"/>
                  </a:ext>
                </a:extLst>
              </p:cNvPr>
              <p:cNvSpPr/>
              <p:nvPr/>
            </p:nvSpPr>
            <p:spPr>
              <a:xfrm>
                <a:off x="5546225" y="738625"/>
                <a:ext cx="665275" cy="329875"/>
              </a:xfrm>
              <a:custGeom>
                <a:avLst/>
                <a:gdLst/>
                <a:ahLst/>
                <a:cxnLst/>
                <a:rect l="l" t="t" r="r" b="b"/>
                <a:pathLst>
                  <a:path w="26611" h="13195" extrusionOk="0">
                    <a:moveTo>
                      <a:pt x="14038" y="0"/>
                    </a:moveTo>
                    <a:lnTo>
                      <a:pt x="14038" y="0"/>
                    </a:lnTo>
                    <a:cubicBezTo>
                      <a:pt x="7346" y="286"/>
                      <a:pt x="441" y="4561"/>
                      <a:pt x="72" y="11252"/>
                    </a:cubicBezTo>
                    <a:cubicBezTo>
                      <a:pt x="0" y="12669"/>
                      <a:pt x="60" y="13038"/>
                      <a:pt x="1691" y="13157"/>
                    </a:cubicBezTo>
                    <a:cubicBezTo>
                      <a:pt x="2087" y="13184"/>
                      <a:pt x="2489" y="13194"/>
                      <a:pt x="2894" y="13194"/>
                    </a:cubicBezTo>
                    <a:cubicBezTo>
                      <a:pt x="4093" y="13194"/>
                      <a:pt x="5317" y="13103"/>
                      <a:pt x="6501" y="13085"/>
                    </a:cubicBezTo>
                    <a:lnTo>
                      <a:pt x="26432" y="12776"/>
                    </a:lnTo>
                    <a:cubicBezTo>
                      <a:pt x="26563" y="11883"/>
                      <a:pt x="26611" y="10990"/>
                      <a:pt x="26551" y="10097"/>
                    </a:cubicBezTo>
                    <a:lnTo>
                      <a:pt x="26551" y="10097"/>
                    </a:lnTo>
                    <a:cubicBezTo>
                      <a:pt x="25825" y="10549"/>
                      <a:pt x="25087" y="11002"/>
                      <a:pt x="24277" y="11264"/>
                    </a:cubicBezTo>
                    <a:cubicBezTo>
                      <a:pt x="23408" y="11550"/>
                      <a:pt x="22491" y="11621"/>
                      <a:pt x="21574" y="11657"/>
                    </a:cubicBezTo>
                    <a:cubicBezTo>
                      <a:pt x="20303" y="11720"/>
                      <a:pt x="19031" y="11746"/>
                      <a:pt x="17758" y="11746"/>
                    </a:cubicBezTo>
                    <a:cubicBezTo>
                      <a:pt x="14965" y="11746"/>
                      <a:pt x="12171" y="11621"/>
                      <a:pt x="9382" y="11490"/>
                    </a:cubicBezTo>
                    <a:cubicBezTo>
                      <a:pt x="7739" y="11419"/>
                      <a:pt x="6072" y="11347"/>
                      <a:pt x="4501" y="10847"/>
                    </a:cubicBezTo>
                    <a:cubicBezTo>
                      <a:pt x="4215" y="10776"/>
                      <a:pt x="3965" y="10645"/>
                      <a:pt x="3751" y="10442"/>
                    </a:cubicBezTo>
                    <a:cubicBezTo>
                      <a:pt x="3477" y="10133"/>
                      <a:pt x="3465" y="9668"/>
                      <a:pt x="3501" y="9264"/>
                    </a:cubicBezTo>
                    <a:cubicBezTo>
                      <a:pt x="3751" y="6192"/>
                      <a:pt x="5953" y="3537"/>
                      <a:pt x="8632" y="2001"/>
                    </a:cubicBezTo>
                    <a:cubicBezTo>
                      <a:pt x="10299" y="1024"/>
                      <a:pt x="12145" y="429"/>
                      <a:pt x="14038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0" name="Google Shape;574;p38">
              <a:extLst>
                <a:ext uri="{FF2B5EF4-FFF2-40B4-BE49-F238E27FC236}">
                  <a16:creationId xmlns:a16="http://schemas.microsoft.com/office/drawing/2014/main" id="{9B870060-2B32-6F08-6FCE-6CD5473DC16C}"/>
                </a:ext>
              </a:extLst>
            </p:cNvPr>
            <p:cNvSpPr/>
            <p:nvPr/>
          </p:nvSpPr>
          <p:spPr>
            <a:xfrm>
              <a:off x="3097983" y="1398030"/>
              <a:ext cx="960940" cy="731344"/>
            </a:xfrm>
            <a:custGeom>
              <a:avLst/>
              <a:gdLst/>
              <a:ahLst/>
              <a:cxnLst/>
              <a:rect l="l" t="t" r="r" b="b"/>
              <a:pathLst>
                <a:path w="23551" h="17924" extrusionOk="0">
                  <a:moveTo>
                    <a:pt x="16310" y="4500"/>
                  </a:moveTo>
                  <a:cubicBezTo>
                    <a:pt x="16417" y="4500"/>
                    <a:pt x="16510" y="4517"/>
                    <a:pt x="16574" y="4563"/>
                  </a:cubicBezTo>
                  <a:cubicBezTo>
                    <a:pt x="17014" y="4873"/>
                    <a:pt x="15954" y="5837"/>
                    <a:pt x="15752" y="6075"/>
                  </a:cubicBezTo>
                  <a:cubicBezTo>
                    <a:pt x="14145" y="7992"/>
                    <a:pt x="12228" y="9730"/>
                    <a:pt x="10537" y="11552"/>
                  </a:cubicBezTo>
                  <a:cubicBezTo>
                    <a:pt x="10182" y="11946"/>
                    <a:pt x="9478" y="12773"/>
                    <a:pt x="8795" y="12773"/>
                  </a:cubicBezTo>
                  <a:cubicBezTo>
                    <a:pt x="8631" y="12773"/>
                    <a:pt x="8467" y="12725"/>
                    <a:pt x="8311" y="12612"/>
                  </a:cubicBezTo>
                  <a:cubicBezTo>
                    <a:pt x="8156" y="12493"/>
                    <a:pt x="8025" y="12338"/>
                    <a:pt x="7918" y="12171"/>
                  </a:cubicBezTo>
                  <a:cubicBezTo>
                    <a:pt x="7108" y="10981"/>
                    <a:pt x="6287" y="9790"/>
                    <a:pt x="5489" y="8576"/>
                  </a:cubicBezTo>
                  <a:cubicBezTo>
                    <a:pt x="5215" y="8159"/>
                    <a:pt x="4965" y="7623"/>
                    <a:pt x="5429" y="7218"/>
                  </a:cubicBezTo>
                  <a:cubicBezTo>
                    <a:pt x="5655" y="7052"/>
                    <a:pt x="5917" y="6932"/>
                    <a:pt x="6191" y="6885"/>
                  </a:cubicBezTo>
                  <a:cubicBezTo>
                    <a:pt x="8549" y="6266"/>
                    <a:pt x="10894" y="5670"/>
                    <a:pt x="13264" y="5135"/>
                  </a:cubicBezTo>
                  <a:cubicBezTo>
                    <a:pt x="13966" y="4980"/>
                    <a:pt x="14669" y="4825"/>
                    <a:pt x="15371" y="4694"/>
                  </a:cubicBezTo>
                  <a:cubicBezTo>
                    <a:pt x="15566" y="4650"/>
                    <a:pt x="15999" y="4500"/>
                    <a:pt x="16310" y="4500"/>
                  </a:cubicBezTo>
                  <a:close/>
                  <a:moveTo>
                    <a:pt x="22190" y="1"/>
                  </a:moveTo>
                  <a:cubicBezTo>
                    <a:pt x="21584" y="1"/>
                    <a:pt x="20737" y="328"/>
                    <a:pt x="20336" y="408"/>
                  </a:cubicBezTo>
                  <a:cubicBezTo>
                    <a:pt x="18967" y="705"/>
                    <a:pt x="17597" y="1027"/>
                    <a:pt x="16228" y="1372"/>
                  </a:cubicBezTo>
                  <a:cubicBezTo>
                    <a:pt x="11597" y="2539"/>
                    <a:pt x="7001" y="3837"/>
                    <a:pt x="2405" y="5170"/>
                  </a:cubicBezTo>
                  <a:cubicBezTo>
                    <a:pt x="1869" y="5325"/>
                    <a:pt x="1310" y="5504"/>
                    <a:pt x="905" y="5885"/>
                  </a:cubicBezTo>
                  <a:cubicBezTo>
                    <a:pt x="0" y="6766"/>
                    <a:pt x="488" y="7933"/>
                    <a:pt x="1024" y="8837"/>
                  </a:cubicBezTo>
                  <a:cubicBezTo>
                    <a:pt x="2572" y="11457"/>
                    <a:pt x="4191" y="14029"/>
                    <a:pt x="5786" y="16612"/>
                  </a:cubicBezTo>
                  <a:cubicBezTo>
                    <a:pt x="5977" y="16981"/>
                    <a:pt x="6239" y="17303"/>
                    <a:pt x="6548" y="17577"/>
                  </a:cubicBezTo>
                  <a:cubicBezTo>
                    <a:pt x="6854" y="17820"/>
                    <a:pt x="7171" y="17923"/>
                    <a:pt x="7491" y="17923"/>
                  </a:cubicBezTo>
                  <a:cubicBezTo>
                    <a:pt x="8825" y="17923"/>
                    <a:pt x="10193" y="16124"/>
                    <a:pt x="10894" y="15279"/>
                  </a:cubicBezTo>
                  <a:cubicBezTo>
                    <a:pt x="14216" y="11326"/>
                    <a:pt x="17955" y="7540"/>
                    <a:pt x="21098" y="3396"/>
                  </a:cubicBezTo>
                  <a:cubicBezTo>
                    <a:pt x="21479" y="2884"/>
                    <a:pt x="23551" y="813"/>
                    <a:pt x="22693" y="134"/>
                  </a:cubicBezTo>
                  <a:cubicBezTo>
                    <a:pt x="22570" y="38"/>
                    <a:pt x="22394" y="1"/>
                    <a:pt x="22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206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75;p38">
              <a:extLst>
                <a:ext uri="{FF2B5EF4-FFF2-40B4-BE49-F238E27FC236}">
                  <a16:creationId xmlns:a16="http://schemas.microsoft.com/office/drawing/2014/main" id="{C7235E65-0C7B-00CC-CD3C-FA6FEB5868B4}"/>
                </a:ext>
              </a:extLst>
            </p:cNvPr>
            <p:cNvSpPr/>
            <p:nvPr/>
          </p:nvSpPr>
          <p:spPr>
            <a:xfrm>
              <a:off x="3097975" y="1615900"/>
              <a:ext cx="784696" cy="507911"/>
            </a:xfrm>
            <a:custGeom>
              <a:avLst/>
              <a:gdLst/>
              <a:ahLst/>
              <a:cxnLst/>
              <a:rect l="l" t="t" r="r" b="b"/>
              <a:pathLst>
                <a:path w="19241" h="12659" extrusionOk="0">
                  <a:moveTo>
                    <a:pt x="2096" y="1"/>
                  </a:moveTo>
                  <a:cubicBezTo>
                    <a:pt x="1655" y="120"/>
                    <a:pt x="1250" y="322"/>
                    <a:pt x="905" y="620"/>
                  </a:cubicBezTo>
                  <a:cubicBezTo>
                    <a:pt x="0" y="1501"/>
                    <a:pt x="488" y="2668"/>
                    <a:pt x="1024" y="3572"/>
                  </a:cubicBezTo>
                  <a:cubicBezTo>
                    <a:pt x="2572" y="6192"/>
                    <a:pt x="4179" y="8764"/>
                    <a:pt x="5787" y="11347"/>
                  </a:cubicBezTo>
                  <a:cubicBezTo>
                    <a:pt x="5977" y="11716"/>
                    <a:pt x="6239" y="12038"/>
                    <a:pt x="6549" y="12312"/>
                  </a:cubicBezTo>
                  <a:cubicBezTo>
                    <a:pt x="6852" y="12555"/>
                    <a:pt x="7167" y="12658"/>
                    <a:pt x="7485" y="12658"/>
                  </a:cubicBezTo>
                  <a:cubicBezTo>
                    <a:pt x="8813" y="12658"/>
                    <a:pt x="10183" y="10859"/>
                    <a:pt x="10894" y="10014"/>
                  </a:cubicBezTo>
                  <a:cubicBezTo>
                    <a:pt x="13585" y="6823"/>
                    <a:pt x="16538" y="3739"/>
                    <a:pt x="19241" y="477"/>
                  </a:cubicBezTo>
                  <a:lnTo>
                    <a:pt x="19241" y="477"/>
                  </a:lnTo>
                  <a:cubicBezTo>
                    <a:pt x="17812" y="1013"/>
                    <a:pt x="16359" y="1453"/>
                    <a:pt x="14883" y="1798"/>
                  </a:cubicBezTo>
                  <a:cubicBezTo>
                    <a:pt x="13478" y="3334"/>
                    <a:pt x="11942" y="4775"/>
                    <a:pt x="10549" y="6287"/>
                  </a:cubicBezTo>
                  <a:cubicBezTo>
                    <a:pt x="10184" y="6672"/>
                    <a:pt x="9485" y="7506"/>
                    <a:pt x="8796" y="7506"/>
                  </a:cubicBezTo>
                  <a:cubicBezTo>
                    <a:pt x="8632" y="7506"/>
                    <a:pt x="8469" y="7459"/>
                    <a:pt x="8311" y="7347"/>
                  </a:cubicBezTo>
                  <a:cubicBezTo>
                    <a:pt x="8156" y="7228"/>
                    <a:pt x="8025" y="7073"/>
                    <a:pt x="7930" y="6894"/>
                  </a:cubicBezTo>
                  <a:cubicBezTo>
                    <a:pt x="7108" y="5704"/>
                    <a:pt x="6287" y="4513"/>
                    <a:pt x="5489" y="3311"/>
                  </a:cubicBezTo>
                  <a:cubicBezTo>
                    <a:pt x="5286" y="3001"/>
                    <a:pt x="5108" y="2632"/>
                    <a:pt x="5203" y="2287"/>
                  </a:cubicBezTo>
                  <a:cubicBezTo>
                    <a:pt x="5060" y="2251"/>
                    <a:pt x="4905" y="2191"/>
                    <a:pt x="4763" y="2144"/>
                  </a:cubicBezTo>
                  <a:cubicBezTo>
                    <a:pt x="3667" y="1727"/>
                    <a:pt x="2727" y="977"/>
                    <a:pt x="2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206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2" name="Google Shape;576;p38">
              <a:extLst>
                <a:ext uri="{FF2B5EF4-FFF2-40B4-BE49-F238E27FC236}">
                  <a16:creationId xmlns:a16="http://schemas.microsoft.com/office/drawing/2014/main" id="{1524CB5A-3C43-0B0C-253E-752D54A516EB}"/>
                </a:ext>
              </a:extLst>
            </p:cNvPr>
            <p:cNvGrpSpPr/>
            <p:nvPr/>
          </p:nvGrpSpPr>
          <p:grpSpPr>
            <a:xfrm>
              <a:off x="5541437" y="1455861"/>
              <a:ext cx="499721" cy="500779"/>
              <a:chOff x="5683312" y="727398"/>
              <a:chExt cx="499721" cy="500779"/>
            </a:xfrm>
          </p:grpSpPr>
          <p:sp>
            <p:nvSpPr>
              <p:cNvPr id="70" name="Google Shape;577;p38">
                <a:extLst>
                  <a:ext uri="{FF2B5EF4-FFF2-40B4-BE49-F238E27FC236}">
                    <a16:creationId xmlns:a16="http://schemas.microsoft.com/office/drawing/2014/main" id="{96AD5883-5108-4A37-B56F-1ED866097635}"/>
                  </a:ext>
                </a:extLst>
              </p:cNvPr>
              <p:cNvSpPr/>
              <p:nvPr/>
            </p:nvSpPr>
            <p:spPr>
              <a:xfrm rot="2374715">
                <a:off x="5757492" y="798149"/>
                <a:ext cx="351361" cy="359278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578;p38">
                <a:extLst>
                  <a:ext uri="{FF2B5EF4-FFF2-40B4-BE49-F238E27FC236}">
                    <a16:creationId xmlns:a16="http://schemas.microsoft.com/office/drawing/2014/main" id="{296C435E-7DA7-737F-C726-DC3BE4B53008}"/>
                  </a:ext>
                </a:extLst>
              </p:cNvPr>
              <p:cNvSpPr/>
              <p:nvPr/>
            </p:nvSpPr>
            <p:spPr>
              <a:xfrm rot="2374715">
                <a:off x="5866656" y="776637"/>
                <a:ext cx="90952" cy="111404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579;p38">
                <a:extLst>
                  <a:ext uri="{FF2B5EF4-FFF2-40B4-BE49-F238E27FC236}">
                    <a16:creationId xmlns:a16="http://schemas.microsoft.com/office/drawing/2014/main" id="{597F8964-1F47-DA0F-D6D6-50C3887CC4A3}"/>
                  </a:ext>
                </a:extLst>
              </p:cNvPr>
              <p:cNvSpPr/>
              <p:nvPr/>
            </p:nvSpPr>
            <p:spPr>
              <a:xfrm rot="2374715">
                <a:off x="5990189" y="819697"/>
                <a:ext cx="17755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6" name="Google Shape;580;p38">
              <a:extLst>
                <a:ext uri="{FF2B5EF4-FFF2-40B4-BE49-F238E27FC236}">
                  <a16:creationId xmlns:a16="http://schemas.microsoft.com/office/drawing/2014/main" id="{32210AEB-9379-4DD9-3BCE-970406340D2C}"/>
                </a:ext>
              </a:extLst>
            </p:cNvPr>
            <p:cNvGrpSpPr/>
            <p:nvPr/>
          </p:nvGrpSpPr>
          <p:grpSpPr>
            <a:xfrm>
              <a:off x="3585622" y="934452"/>
              <a:ext cx="357643" cy="351989"/>
              <a:chOff x="3585622" y="934452"/>
              <a:chExt cx="357643" cy="351989"/>
            </a:xfrm>
          </p:grpSpPr>
          <p:sp>
            <p:nvSpPr>
              <p:cNvPr id="67" name="Google Shape;581;p38">
                <a:extLst>
                  <a:ext uri="{FF2B5EF4-FFF2-40B4-BE49-F238E27FC236}">
                    <a16:creationId xmlns:a16="http://schemas.microsoft.com/office/drawing/2014/main" id="{D9E291D8-CBD1-DD50-7127-63E4121B1F14}"/>
                  </a:ext>
                </a:extLst>
              </p:cNvPr>
              <p:cNvSpPr/>
              <p:nvPr/>
            </p:nvSpPr>
            <p:spPr>
              <a:xfrm rot="-1963149">
                <a:off x="3631360" y="986761"/>
                <a:ext cx="266166" cy="247371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0084" extrusionOk="0">
                    <a:moveTo>
                      <a:pt x="8206" y="1"/>
                    </a:moveTo>
                    <a:cubicBezTo>
                      <a:pt x="8099" y="1"/>
                      <a:pt x="8014" y="11"/>
                      <a:pt x="7954" y="31"/>
                    </a:cubicBezTo>
                    <a:cubicBezTo>
                      <a:pt x="6811" y="423"/>
                      <a:pt x="4418" y="2674"/>
                      <a:pt x="13204" y="6103"/>
                    </a:cubicBezTo>
                    <a:cubicBezTo>
                      <a:pt x="13669" y="6281"/>
                      <a:pt x="7478" y="5876"/>
                      <a:pt x="7418" y="8198"/>
                    </a:cubicBezTo>
                    <a:cubicBezTo>
                      <a:pt x="7347" y="10520"/>
                      <a:pt x="14252" y="10115"/>
                      <a:pt x="13907" y="13544"/>
                    </a:cubicBezTo>
                    <a:cubicBezTo>
                      <a:pt x="13758" y="15074"/>
                      <a:pt x="11953" y="15954"/>
                      <a:pt x="9911" y="15954"/>
                    </a:cubicBezTo>
                    <a:cubicBezTo>
                      <a:pt x="7392" y="15954"/>
                      <a:pt x="4514" y="14613"/>
                      <a:pt x="3941" y="11496"/>
                    </a:cubicBezTo>
                    <a:cubicBezTo>
                      <a:pt x="3858" y="11064"/>
                      <a:pt x="3254" y="10464"/>
                      <a:pt x="2625" y="10464"/>
                    </a:cubicBezTo>
                    <a:cubicBezTo>
                      <a:pt x="2352" y="10464"/>
                      <a:pt x="2075" y="10577"/>
                      <a:pt x="1834" y="10865"/>
                    </a:cubicBezTo>
                    <a:cubicBezTo>
                      <a:pt x="1036" y="11830"/>
                      <a:pt x="0" y="17199"/>
                      <a:pt x="8263" y="19747"/>
                    </a:cubicBezTo>
                    <a:cubicBezTo>
                      <a:pt x="9009" y="19978"/>
                      <a:pt x="9751" y="20084"/>
                      <a:pt x="10474" y="20084"/>
                    </a:cubicBezTo>
                    <a:cubicBezTo>
                      <a:pt x="16046" y="20084"/>
                      <a:pt x="20444" y="13805"/>
                      <a:pt x="16407" y="10401"/>
                    </a:cubicBezTo>
                    <a:lnTo>
                      <a:pt x="16407" y="10401"/>
                    </a:lnTo>
                    <a:cubicBezTo>
                      <a:pt x="16407" y="10401"/>
                      <a:pt x="16985" y="10502"/>
                      <a:pt x="17725" y="10502"/>
                    </a:cubicBezTo>
                    <a:cubicBezTo>
                      <a:pt x="19299" y="10502"/>
                      <a:pt x="21609" y="10045"/>
                      <a:pt x="20670" y="7186"/>
                    </a:cubicBezTo>
                    <a:cubicBezTo>
                      <a:pt x="19361" y="3193"/>
                      <a:pt x="10142" y="1"/>
                      <a:pt x="82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582;p38">
                <a:extLst>
                  <a:ext uri="{FF2B5EF4-FFF2-40B4-BE49-F238E27FC236}">
                    <a16:creationId xmlns:a16="http://schemas.microsoft.com/office/drawing/2014/main" id="{41620511-A278-FD7E-4A98-FEF14AF5D1EE}"/>
                  </a:ext>
                </a:extLst>
              </p:cNvPr>
              <p:cNvSpPr/>
              <p:nvPr/>
            </p:nvSpPr>
            <p:spPr>
              <a:xfrm rot="-1963149">
                <a:off x="3813689" y="1021743"/>
                <a:ext cx="20397" cy="2054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68" extrusionOk="0">
                    <a:moveTo>
                      <a:pt x="822" y="1"/>
                    </a:moveTo>
                    <a:cubicBezTo>
                      <a:pt x="370" y="1"/>
                      <a:pt x="1" y="382"/>
                      <a:pt x="1" y="834"/>
                    </a:cubicBezTo>
                    <a:cubicBezTo>
                      <a:pt x="1" y="1299"/>
                      <a:pt x="370" y="1668"/>
                      <a:pt x="822" y="1668"/>
                    </a:cubicBezTo>
                    <a:cubicBezTo>
                      <a:pt x="1287" y="1668"/>
                      <a:pt x="1656" y="1299"/>
                      <a:pt x="1656" y="834"/>
                    </a:cubicBezTo>
                    <a:cubicBezTo>
                      <a:pt x="1656" y="382"/>
                      <a:pt x="1287" y="1"/>
                      <a:pt x="822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583;p38">
                <a:extLst>
                  <a:ext uri="{FF2B5EF4-FFF2-40B4-BE49-F238E27FC236}">
                    <a16:creationId xmlns:a16="http://schemas.microsoft.com/office/drawing/2014/main" id="{9FE7B02A-695C-4932-70BC-561E8246CEC6}"/>
                  </a:ext>
                </a:extLst>
              </p:cNvPr>
              <p:cNvSpPr/>
              <p:nvPr/>
            </p:nvSpPr>
            <p:spPr>
              <a:xfrm rot="-1963149">
                <a:off x="3698051" y="1000672"/>
                <a:ext cx="102661" cy="57852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4697" extrusionOk="0">
                    <a:moveTo>
                      <a:pt x="729" y="0"/>
                    </a:moveTo>
                    <a:cubicBezTo>
                      <a:pt x="587" y="0"/>
                      <a:pt x="452" y="83"/>
                      <a:pt x="381" y="223"/>
                    </a:cubicBezTo>
                    <a:lnTo>
                      <a:pt x="84" y="866"/>
                    </a:lnTo>
                    <a:cubicBezTo>
                      <a:pt x="0" y="1057"/>
                      <a:pt x="84" y="1283"/>
                      <a:pt x="274" y="1366"/>
                    </a:cubicBezTo>
                    <a:lnTo>
                      <a:pt x="7442" y="4664"/>
                    </a:lnTo>
                    <a:cubicBezTo>
                      <a:pt x="7492" y="4686"/>
                      <a:pt x="7544" y="4696"/>
                      <a:pt x="7596" y="4696"/>
                    </a:cubicBezTo>
                    <a:cubicBezTo>
                      <a:pt x="7741" y="4696"/>
                      <a:pt x="7880" y="4614"/>
                      <a:pt x="7942" y="4474"/>
                    </a:cubicBezTo>
                    <a:lnTo>
                      <a:pt x="8239" y="3819"/>
                    </a:lnTo>
                    <a:cubicBezTo>
                      <a:pt x="8335" y="3628"/>
                      <a:pt x="8251" y="3402"/>
                      <a:pt x="8061" y="3319"/>
                    </a:cubicBezTo>
                    <a:lnTo>
                      <a:pt x="881" y="33"/>
                    </a:lnTo>
                    <a:cubicBezTo>
                      <a:pt x="831" y="11"/>
                      <a:pt x="780" y="0"/>
                      <a:pt x="72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7" name="Text Box 63">
            <a:extLst>
              <a:ext uri="{FF2B5EF4-FFF2-40B4-BE49-F238E27FC236}">
                <a16:creationId xmlns:a16="http://schemas.microsoft.com/office/drawing/2014/main" id="{6EC770D8-DF9A-79F1-407F-0E38E90014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531" y="3405225"/>
            <a:ext cx="10888848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1219170">
              <a:spcBef>
                <a:spcPct val="50000"/>
              </a:spcBef>
              <a:buClr>
                <a:srgbClr val="000000"/>
              </a:buClr>
              <a:buNone/>
            </a:pPr>
            <a:r>
              <a:rPr lang="en-US" altLang="en-US" sz="4267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4267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12 </a:t>
            </a:r>
            <a:r>
              <a:rPr lang="en-US" altLang="en-US" sz="4267" b="1" i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là</a:t>
            </a:r>
            <a:r>
              <a:rPr lang="en-US" altLang="en-US" sz="4267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4267" b="1" i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một</a:t>
            </a:r>
            <a:r>
              <a:rPr lang="en-US" altLang="en-US" sz="4267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4267" b="1" i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giá</a:t>
            </a:r>
            <a:r>
              <a:rPr lang="en-US" altLang="en-US" sz="4267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4267" b="1" i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trị</a:t>
            </a:r>
            <a:r>
              <a:rPr lang="en-US" altLang="en-US" sz="4267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4267" b="1" i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của</a:t>
            </a:r>
            <a:r>
              <a:rPr lang="en-US" altLang="en-US" sz="4267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4267" b="1" i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biểu</a:t>
            </a:r>
            <a:r>
              <a:rPr lang="en-US" altLang="en-US" sz="4267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4267" b="1" i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thức</a:t>
            </a:r>
            <a:r>
              <a:rPr lang="en-US" altLang="en-US" sz="4267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a + b x 2.</a:t>
            </a:r>
          </a:p>
        </p:txBody>
      </p:sp>
      <p:sp>
        <p:nvSpPr>
          <p:cNvPr id="78" name="Text Box 64">
            <a:extLst>
              <a:ext uri="{FF2B5EF4-FFF2-40B4-BE49-F238E27FC236}">
                <a16:creationId xmlns:a16="http://schemas.microsoft.com/office/drawing/2014/main" id="{A6EC4301-1BFC-8DE3-CF7D-3EB8B35B56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6431" y="5265261"/>
            <a:ext cx="4186677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9170">
              <a:spcBef>
                <a:spcPct val="50000"/>
              </a:spcBef>
              <a:buClr>
                <a:srgbClr val="000000"/>
              </a:buClr>
              <a:buNone/>
            </a:pP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Nếu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a = 15, b = 27 </a:t>
            </a:r>
          </a:p>
        </p:txBody>
      </p:sp>
      <p:sp>
        <p:nvSpPr>
          <p:cNvPr id="79" name="Text Box 65">
            <a:extLst>
              <a:ext uri="{FF2B5EF4-FFF2-40B4-BE49-F238E27FC236}">
                <a16:creationId xmlns:a16="http://schemas.microsoft.com/office/drawing/2014/main" id="{7C08DE8D-03D6-46A2-37AA-B0A76B0FC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8647" y="2682258"/>
            <a:ext cx="384049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9170">
              <a:spcBef>
                <a:spcPct val="50000"/>
              </a:spcBef>
              <a:buClr>
                <a:srgbClr val="000000"/>
              </a:buClr>
              <a:buNone/>
            </a:pPr>
            <a:r>
              <a:rPr lang="en-US" altLang="en-US" sz="40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thì</a:t>
            </a:r>
            <a:r>
              <a:rPr lang="en-US" altLang="en-US" sz="4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a + b x 2 = </a:t>
            </a:r>
          </a:p>
        </p:txBody>
      </p:sp>
      <p:sp>
        <p:nvSpPr>
          <p:cNvPr id="80" name="Text Box 66">
            <a:extLst>
              <a:ext uri="{FF2B5EF4-FFF2-40B4-BE49-F238E27FC236}">
                <a16:creationId xmlns:a16="http://schemas.microsoft.com/office/drawing/2014/main" id="{2772C2F5-4AFC-C162-6566-6B6A514C89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6885" y="2677124"/>
            <a:ext cx="339151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9170">
              <a:spcBef>
                <a:spcPct val="50000"/>
              </a:spcBef>
              <a:buClr>
                <a:srgbClr val="000000"/>
              </a:buClr>
              <a:buNone/>
            </a:pPr>
            <a:r>
              <a:rPr lang="en-US" altLang="en-US" sz="4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8 + 2 x 2 = 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C4D0650E-E03B-90E7-0E03-2DD3DDBCAC60}"/>
              </a:ext>
            </a:extLst>
          </p:cNvPr>
          <p:cNvGrpSpPr/>
          <p:nvPr/>
        </p:nvGrpSpPr>
        <p:grpSpPr>
          <a:xfrm>
            <a:off x="297887" y="63232"/>
            <a:ext cx="1645024" cy="1546717"/>
            <a:chOff x="223415" y="47424"/>
            <a:chExt cx="1233768" cy="1160038"/>
          </a:xfrm>
        </p:grpSpPr>
        <p:grpSp>
          <p:nvGrpSpPr>
            <p:cNvPr id="82" name="Google Shape;616;p40">
              <a:extLst>
                <a:ext uri="{FF2B5EF4-FFF2-40B4-BE49-F238E27FC236}">
                  <a16:creationId xmlns:a16="http://schemas.microsoft.com/office/drawing/2014/main" id="{236A484A-03E1-804D-26AA-55C9177F967D}"/>
                </a:ext>
              </a:extLst>
            </p:cNvPr>
            <p:cNvGrpSpPr/>
            <p:nvPr/>
          </p:nvGrpSpPr>
          <p:grpSpPr>
            <a:xfrm rot="308040">
              <a:off x="223415" y="47424"/>
              <a:ext cx="955759" cy="1160038"/>
              <a:chOff x="5616500" y="1812300"/>
              <a:chExt cx="2168215" cy="2902573"/>
            </a:xfrm>
          </p:grpSpPr>
          <p:sp>
            <p:nvSpPr>
              <p:cNvPr id="84" name="Google Shape;617;p40">
                <a:extLst>
                  <a:ext uri="{FF2B5EF4-FFF2-40B4-BE49-F238E27FC236}">
                    <a16:creationId xmlns:a16="http://schemas.microsoft.com/office/drawing/2014/main" id="{22E1C4FC-0067-34ED-2813-507827198B64}"/>
                  </a:ext>
                </a:extLst>
              </p:cNvPr>
              <p:cNvSpPr/>
              <p:nvPr/>
            </p:nvSpPr>
            <p:spPr>
              <a:xfrm>
                <a:off x="5616500" y="4179784"/>
                <a:ext cx="290520" cy="141654"/>
              </a:xfrm>
              <a:custGeom>
                <a:avLst/>
                <a:gdLst/>
                <a:ahLst/>
                <a:cxnLst/>
                <a:rect l="l" t="t" r="r" b="b"/>
                <a:pathLst>
                  <a:path w="10191" h="4969" extrusionOk="0">
                    <a:moveTo>
                      <a:pt x="8512" y="1"/>
                    </a:moveTo>
                    <a:lnTo>
                      <a:pt x="4690" y="72"/>
                    </a:lnTo>
                    <a:cubicBezTo>
                      <a:pt x="4690" y="72"/>
                      <a:pt x="904" y="858"/>
                      <a:pt x="368" y="2692"/>
                    </a:cubicBezTo>
                    <a:cubicBezTo>
                      <a:pt x="1" y="3913"/>
                      <a:pt x="2560" y="4968"/>
                      <a:pt x="4951" y="4968"/>
                    </a:cubicBezTo>
                    <a:cubicBezTo>
                      <a:pt x="6127" y="4968"/>
                      <a:pt x="7262" y="4713"/>
                      <a:pt x="7988" y="4097"/>
                    </a:cubicBezTo>
                    <a:cubicBezTo>
                      <a:pt x="10191" y="2227"/>
                      <a:pt x="8512" y="1"/>
                      <a:pt x="8512" y="1"/>
                    </a:cubicBezTo>
                    <a:close/>
                  </a:path>
                </a:pathLst>
              </a:custGeom>
              <a:solidFill>
                <a:srgbClr val="7BC2B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618;p40">
                <a:extLst>
                  <a:ext uri="{FF2B5EF4-FFF2-40B4-BE49-F238E27FC236}">
                    <a16:creationId xmlns:a16="http://schemas.microsoft.com/office/drawing/2014/main" id="{E6768728-B8F5-8CFD-11BF-C0D736141743}"/>
                  </a:ext>
                </a:extLst>
              </p:cNvPr>
              <p:cNvSpPr/>
              <p:nvPr/>
            </p:nvSpPr>
            <p:spPr>
              <a:xfrm>
                <a:off x="6744695" y="4474697"/>
                <a:ext cx="206708" cy="240176"/>
              </a:xfrm>
              <a:custGeom>
                <a:avLst/>
                <a:gdLst/>
                <a:ahLst/>
                <a:cxnLst/>
                <a:rect l="l" t="t" r="r" b="b"/>
                <a:pathLst>
                  <a:path w="7251" h="8425" extrusionOk="0">
                    <a:moveTo>
                      <a:pt x="5656" y="0"/>
                    </a:moveTo>
                    <a:cubicBezTo>
                      <a:pt x="4432" y="0"/>
                      <a:pt x="2453" y="2872"/>
                      <a:pt x="2453" y="2872"/>
                    </a:cubicBezTo>
                    <a:cubicBezTo>
                      <a:pt x="2453" y="2872"/>
                      <a:pt x="0" y="8206"/>
                      <a:pt x="3632" y="8420"/>
                    </a:cubicBezTo>
                    <a:cubicBezTo>
                      <a:pt x="3686" y="8423"/>
                      <a:pt x="3739" y="8425"/>
                      <a:pt x="3791" y="8425"/>
                    </a:cubicBezTo>
                    <a:cubicBezTo>
                      <a:pt x="7251" y="8425"/>
                      <a:pt x="7224" y="1531"/>
                      <a:pt x="6192" y="264"/>
                    </a:cubicBezTo>
                    <a:cubicBezTo>
                      <a:pt x="6042" y="79"/>
                      <a:pt x="5860" y="0"/>
                      <a:pt x="5656" y="0"/>
                    </a:cubicBezTo>
                    <a:close/>
                  </a:path>
                </a:pathLst>
              </a:custGeom>
              <a:solidFill>
                <a:srgbClr val="7BC2B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619;p40">
                <a:extLst>
                  <a:ext uri="{FF2B5EF4-FFF2-40B4-BE49-F238E27FC236}">
                    <a16:creationId xmlns:a16="http://schemas.microsoft.com/office/drawing/2014/main" id="{F7527E9E-A086-15FF-508D-1523E42655EE}"/>
                  </a:ext>
                </a:extLst>
              </p:cNvPr>
              <p:cNvSpPr/>
              <p:nvPr/>
            </p:nvSpPr>
            <p:spPr>
              <a:xfrm>
                <a:off x="5719641" y="3354000"/>
                <a:ext cx="1224654" cy="1203017"/>
              </a:xfrm>
              <a:custGeom>
                <a:avLst/>
                <a:gdLst/>
                <a:ahLst/>
                <a:cxnLst/>
                <a:rect l="l" t="t" r="r" b="b"/>
                <a:pathLst>
                  <a:path w="42959" h="42200" extrusionOk="0">
                    <a:moveTo>
                      <a:pt x="23599" y="0"/>
                    </a:moveTo>
                    <a:cubicBezTo>
                      <a:pt x="23599" y="0"/>
                      <a:pt x="16598" y="1334"/>
                      <a:pt x="8644" y="9573"/>
                    </a:cubicBezTo>
                    <a:cubicBezTo>
                      <a:pt x="679" y="17812"/>
                      <a:pt x="1" y="28408"/>
                      <a:pt x="1" y="28408"/>
                    </a:cubicBezTo>
                    <a:cubicBezTo>
                      <a:pt x="1" y="28408"/>
                      <a:pt x="1669" y="30118"/>
                      <a:pt x="3669" y="30118"/>
                    </a:cubicBezTo>
                    <a:cubicBezTo>
                      <a:pt x="4281" y="30118"/>
                      <a:pt x="4925" y="29958"/>
                      <a:pt x="5561" y="29539"/>
                    </a:cubicBezTo>
                    <a:cubicBezTo>
                      <a:pt x="5561" y="29539"/>
                      <a:pt x="7859" y="13740"/>
                      <a:pt x="26349" y="11228"/>
                    </a:cubicBezTo>
                    <a:lnTo>
                      <a:pt x="26349" y="11228"/>
                    </a:lnTo>
                    <a:cubicBezTo>
                      <a:pt x="26349" y="11228"/>
                      <a:pt x="25754" y="23491"/>
                      <a:pt x="30504" y="31409"/>
                    </a:cubicBezTo>
                    <a:cubicBezTo>
                      <a:pt x="35255" y="39326"/>
                      <a:pt x="37481" y="42124"/>
                      <a:pt x="37481" y="42124"/>
                    </a:cubicBezTo>
                    <a:cubicBezTo>
                      <a:pt x="37481" y="42124"/>
                      <a:pt x="37729" y="42199"/>
                      <a:pt x="38146" y="42199"/>
                    </a:cubicBezTo>
                    <a:cubicBezTo>
                      <a:pt x="39141" y="42199"/>
                      <a:pt x="41097" y="41774"/>
                      <a:pt x="42958" y="38898"/>
                    </a:cubicBezTo>
                    <a:cubicBezTo>
                      <a:pt x="42958" y="38898"/>
                      <a:pt x="32124" y="21431"/>
                      <a:pt x="35862" y="9192"/>
                    </a:cubicBezTo>
                    <a:cubicBezTo>
                      <a:pt x="38213" y="1502"/>
                      <a:pt x="38610" y="75"/>
                      <a:pt x="38581" y="75"/>
                    </a:cubicBezTo>
                    <a:cubicBezTo>
                      <a:pt x="38564" y="75"/>
                      <a:pt x="38398" y="572"/>
                      <a:pt x="38398" y="572"/>
                    </a:cubicBezTo>
                    <a:lnTo>
                      <a:pt x="23599" y="0"/>
                    </a:ln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620;p40">
                <a:extLst>
                  <a:ext uri="{FF2B5EF4-FFF2-40B4-BE49-F238E27FC236}">
                    <a16:creationId xmlns:a16="http://schemas.microsoft.com/office/drawing/2014/main" id="{08BE530E-AE61-3A93-6249-E396C7DA53AF}"/>
                  </a:ext>
                </a:extLst>
              </p:cNvPr>
              <p:cNvSpPr/>
              <p:nvPr/>
            </p:nvSpPr>
            <p:spPr>
              <a:xfrm>
                <a:off x="7505681" y="2729024"/>
                <a:ext cx="171416" cy="180681"/>
              </a:xfrm>
              <a:custGeom>
                <a:avLst/>
                <a:gdLst/>
                <a:ahLst/>
                <a:cxnLst/>
                <a:rect l="l" t="t" r="r" b="b"/>
                <a:pathLst>
                  <a:path w="6013" h="6338" extrusionOk="0">
                    <a:moveTo>
                      <a:pt x="3673" y="0"/>
                    </a:moveTo>
                    <a:cubicBezTo>
                      <a:pt x="1613" y="0"/>
                      <a:pt x="1463" y="2365"/>
                      <a:pt x="1405" y="2552"/>
                    </a:cubicBezTo>
                    <a:cubicBezTo>
                      <a:pt x="1334" y="2730"/>
                      <a:pt x="0" y="3373"/>
                      <a:pt x="0" y="3373"/>
                    </a:cubicBezTo>
                    <a:lnTo>
                      <a:pt x="238" y="5647"/>
                    </a:lnTo>
                    <a:cubicBezTo>
                      <a:pt x="238" y="5647"/>
                      <a:pt x="1511" y="4931"/>
                      <a:pt x="2178" y="4931"/>
                    </a:cubicBezTo>
                    <a:cubicBezTo>
                      <a:pt x="2345" y="4931"/>
                      <a:pt x="2474" y="4976"/>
                      <a:pt x="2536" y="5088"/>
                    </a:cubicBezTo>
                    <a:cubicBezTo>
                      <a:pt x="2846" y="5635"/>
                      <a:pt x="4310" y="6338"/>
                      <a:pt x="4310" y="6338"/>
                    </a:cubicBezTo>
                    <a:cubicBezTo>
                      <a:pt x="4310" y="6338"/>
                      <a:pt x="6013" y="123"/>
                      <a:pt x="3810" y="4"/>
                    </a:cubicBezTo>
                    <a:cubicBezTo>
                      <a:pt x="3764" y="1"/>
                      <a:pt x="3718" y="0"/>
                      <a:pt x="3673" y="0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621;p40">
                <a:extLst>
                  <a:ext uri="{FF2B5EF4-FFF2-40B4-BE49-F238E27FC236}">
                    <a16:creationId xmlns:a16="http://schemas.microsoft.com/office/drawing/2014/main" id="{7EDEF0EB-511E-33EA-28A7-B1387C2389E9}"/>
                  </a:ext>
                </a:extLst>
              </p:cNvPr>
              <p:cNvSpPr/>
              <p:nvPr/>
            </p:nvSpPr>
            <p:spPr>
              <a:xfrm>
                <a:off x="6740618" y="2778058"/>
                <a:ext cx="895078" cy="395485"/>
              </a:xfrm>
              <a:custGeom>
                <a:avLst/>
                <a:gdLst/>
                <a:ahLst/>
                <a:cxnLst/>
                <a:rect l="l" t="t" r="r" b="b"/>
                <a:pathLst>
                  <a:path w="31398" h="13873" extrusionOk="0">
                    <a:moveTo>
                      <a:pt x="25875" y="1"/>
                    </a:moveTo>
                    <a:cubicBezTo>
                      <a:pt x="24767" y="1"/>
                      <a:pt x="22307" y="1146"/>
                      <a:pt x="16836" y="3106"/>
                    </a:cubicBezTo>
                    <a:cubicBezTo>
                      <a:pt x="14358" y="3994"/>
                      <a:pt x="11617" y="4267"/>
                      <a:pt x="9187" y="4267"/>
                    </a:cubicBezTo>
                    <a:cubicBezTo>
                      <a:pt x="5334" y="4267"/>
                      <a:pt x="2263" y="3582"/>
                      <a:pt x="2263" y="3582"/>
                    </a:cubicBezTo>
                    <a:lnTo>
                      <a:pt x="2263" y="3582"/>
                    </a:lnTo>
                    <a:cubicBezTo>
                      <a:pt x="1" y="4427"/>
                      <a:pt x="1346" y="10142"/>
                      <a:pt x="2560" y="11547"/>
                    </a:cubicBezTo>
                    <a:cubicBezTo>
                      <a:pt x="3413" y="12525"/>
                      <a:pt x="12864" y="13872"/>
                      <a:pt x="19972" y="13872"/>
                    </a:cubicBezTo>
                    <a:cubicBezTo>
                      <a:pt x="22990" y="13872"/>
                      <a:pt x="25586" y="13629"/>
                      <a:pt x="26921" y="13012"/>
                    </a:cubicBezTo>
                    <a:cubicBezTo>
                      <a:pt x="31397" y="10940"/>
                      <a:pt x="27159" y="582"/>
                      <a:pt x="26337" y="105"/>
                    </a:cubicBezTo>
                    <a:cubicBezTo>
                      <a:pt x="26218" y="35"/>
                      <a:pt x="26067" y="1"/>
                      <a:pt x="25875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622;p40">
                <a:extLst>
                  <a:ext uri="{FF2B5EF4-FFF2-40B4-BE49-F238E27FC236}">
                    <a16:creationId xmlns:a16="http://schemas.microsoft.com/office/drawing/2014/main" id="{67B26925-A85C-77CB-AD7F-5F8F8317C66D}"/>
                  </a:ext>
                </a:extLst>
              </p:cNvPr>
              <p:cNvSpPr/>
              <p:nvPr/>
            </p:nvSpPr>
            <p:spPr>
              <a:xfrm>
                <a:off x="6358785" y="2843568"/>
                <a:ext cx="459911" cy="591901"/>
              </a:xfrm>
              <a:custGeom>
                <a:avLst/>
                <a:gdLst/>
                <a:ahLst/>
                <a:cxnLst/>
                <a:rect l="l" t="t" r="r" b="b"/>
                <a:pathLst>
                  <a:path w="16133" h="20763" extrusionOk="0">
                    <a:moveTo>
                      <a:pt x="10905" y="1"/>
                    </a:moveTo>
                    <a:cubicBezTo>
                      <a:pt x="9768" y="1"/>
                      <a:pt x="8037" y="248"/>
                      <a:pt x="8037" y="248"/>
                    </a:cubicBezTo>
                    <a:lnTo>
                      <a:pt x="5620" y="1165"/>
                    </a:lnTo>
                    <a:lnTo>
                      <a:pt x="2738" y="8666"/>
                    </a:lnTo>
                    <a:cubicBezTo>
                      <a:pt x="2738" y="8666"/>
                      <a:pt x="0" y="16405"/>
                      <a:pt x="464" y="17345"/>
                    </a:cubicBezTo>
                    <a:cubicBezTo>
                      <a:pt x="848" y="18102"/>
                      <a:pt x="7019" y="20763"/>
                      <a:pt x="10924" y="20763"/>
                    </a:cubicBezTo>
                    <a:cubicBezTo>
                      <a:pt x="11872" y="20763"/>
                      <a:pt x="12686" y="20606"/>
                      <a:pt x="13252" y="20227"/>
                    </a:cubicBezTo>
                    <a:cubicBezTo>
                      <a:pt x="16133" y="18286"/>
                      <a:pt x="15954" y="9249"/>
                      <a:pt x="15954" y="9249"/>
                    </a:cubicBezTo>
                    <a:cubicBezTo>
                      <a:pt x="15954" y="9249"/>
                      <a:pt x="14764" y="3796"/>
                      <a:pt x="15657" y="1284"/>
                    </a:cubicBezTo>
                    <a:cubicBezTo>
                      <a:pt x="15657" y="1284"/>
                      <a:pt x="12466" y="296"/>
                      <a:pt x="11668" y="69"/>
                    </a:cubicBezTo>
                    <a:cubicBezTo>
                      <a:pt x="11494" y="20"/>
                      <a:pt x="11223" y="1"/>
                      <a:pt x="10905" y="1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623;p40">
                <a:extLst>
                  <a:ext uri="{FF2B5EF4-FFF2-40B4-BE49-F238E27FC236}">
                    <a16:creationId xmlns:a16="http://schemas.microsoft.com/office/drawing/2014/main" id="{5366A64B-4F0F-94AE-E330-9D2E553D8F3C}"/>
                  </a:ext>
                </a:extLst>
              </p:cNvPr>
              <p:cNvSpPr/>
              <p:nvPr/>
            </p:nvSpPr>
            <p:spPr>
              <a:xfrm>
                <a:off x="6587190" y="2837724"/>
                <a:ext cx="119161" cy="74262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2605" extrusionOk="0">
                    <a:moveTo>
                      <a:pt x="49" y="1"/>
                    </a:moveTo>
                    <a:lnTo>
                      <a:pt x="49" y="1"/>
                    </a:lnTo>
                    <a:cubicBezTo>
                      <a:pt x="13" y="548"/>
                      <a:pt x="1" y="1167"/>
                      <a:pt x="84" y="1382"/>
                    </a:cubicBezTo>
                    <a:cubicBezTo>
                      <a:pt x="230" y="1775"/>
                      <a:pt x="696" y="2605"/>
                      <a:pt x="1811" y="2605"/>
                    </a:cubicBezTo>
                    <a:cubicBezTo>
                      <a:pt x="1876" y="2605"/>
                      <a:pt x="1943" y="2602"/>
                      <a:pt x="2013" y="2596"/>
                    </a:cubicBezTo>
                    <a:cubicBezTo>
                      <a:pt x="3287" y="2477"/>
                      <a:pt x="4132" y="953"/>
                      <a:pt x="4180" y="394"/>
                    </a:cubicBezTo>
                    <a:lnTo>
                      <a:pt x="4180" y="167"/>
                    </a:lnTo>
                    <a:cubicBezTo>
                      <a:pt x="3609" y="370"/>
                      <a:pt x="3013" y="477"/>
                      <a:pt x="2418" y="489"/>
                    </a:cubicBezTo>
                    <a:cubicBezTo>
                      <a:pt x="2366" y="490"/>
                      <a:pt x="2315" y="491"/>
                      <a:pt x="2264" y="491"/>
                    </a:cubicBezTo>
                    <a:cubicBezTo>
                      <a:pt x="1495" y="491"/>
                      <a:pt x="740" y="324"/>
                      <a:pt x="49" y="1"/>
                    </a:cubicBezTo>
                    <a:close/>
                  </a:path>
                </a:pathLst>
              </a:custGeom>
              <a:solidFill>
                <a:srgbClr val="EACAB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624;p40">
                <a:extLst>
                  <a:ext uri="{FF2B5EF4-FFF2-40B4-BE49-F238E27FC236}">
                    <a16:creationId xmlns:a16="http://schemas.microsoft.com/office/drawing/2014/main" id="{14B73E32-DF24-A3B2-F169-0F5D31A2739D}"/>
                  </a:ext>
                </a:extLst>
              </p:cNvPr>
              <p:cNvSpPr/>
              <p:nvPr/>
            </p:nvSpPr>
            <p:spPr>
              <a:xfrm>
                <a:off x="6588558" y="2767481"/>
                <a:ext cx="118135" cy="84268"/>
              </a:xfrm>
              <a:custGeom>
                <a:avLst/>
                <a:gdLst/>
                <a:ahLst/>
                <a:cxnLst/>
                <a:rect l="l" t="t" r="r" b="b"/>
                <a:pathLst>
                  <a:path w="4144" h="2956" extrusionOk="0">
                    <a:moveTo>
                      <a:pt x="3942" y="0"/>
                    </a:moveTo>
                    <a:lnTo>
                      <a:pt x="72" y="1512"/>
                    </a:lnTo>
                    <a:cubicBezTo>
                      <a:pt x="72" y="1512"/>
                      <a:pt x="24" y="1965"/>
                      <a:pt x="1" y="2465"/>
                    </a:cubicBezTo>
                    <a:cubicBezTo>
                      <a:pt x="692" y="2788"/>
                      <a:pt x="1458" y="2955"/>
                      <a:pt x="2227" y="2955"/>
                    </a:cubicBezTo>
                    <a:cubicBezTo>
                      <a:pt x="2279" y="2955"/>
                      <a:pt x="2330" y="2954"/>
                      <a:pt x="2382" y="2953"/>
                    </a:cubicBezTo>
                    <a:cubicBezTo>
                      <a:pt x="2977" y="2941"/>
                      <a:pt x="3572" y="2834"/>
                      <a:pt x="4144" y="2631"/>
                    </a:cubicBezTo>
                    <a:cubicBezTo>
                      <a:pt x="4144" y="1846"/>
                      <a:pt x="3942" y="0"/>
                      <a:pt x="3942" y="0"/>
                    </a:cubicBezTo>
                    <a:close/>
                  </a:path>
                </a:pathLst>
              </a:custGeom>
              <a:solidFill>
                <a:srgbClr val="E4AF9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625;p40">
                <a:extLst>
                  <a:ext uri="{FF2B5EF4-FFF2-40B4-BE49-F238E27FC236}">
                    <a16:creationId xmlns:a16="http://schemas.microsoft.com/office/drawing/2014/main" id="{1CEC8CD9-2BA7-8DBD-B068-35933F245FB6}"/>
                  </a:ext>
                </a:extLst>
              </p:cNvPr>
              <p:cNvSpPr/>
              <p:nvPr/>
            </p:nvSpPr>
            <p:spPr>
              <a:xfrm>
                <a:off x="6273233" y="1812300"/>
                <a:ext cx="808929" cy="442493"/>
              </a:xfrm>
              <a:custGeom>
                <a:avLst/>
                <a:gdLst/>
                <a:ahLst/>
                <a:cxnLst/>
                <a:rect l="l" t="t" r="r" b="b"/>
                <a:pathLst>
                  <a:path w="28376" h="15522" extrusionOk="0">
                    <a:moveTo>
                      <a:pt x="14394" y="1"/>
                    </a:moveTo>
                    <a:cubicBezTo>
                      <a:pt x="11064" y="1"/>
                      <a:pt x="9609" y="3264"/>
                      <a:pt x="9609" y="3264"/>
                    </a:cubicBezTo>
                    <a:cubicBezTo>
                      <a:pt x="9609" y="3264"/>
                      <a:pt x="8025" y="2068"/>
                      <a:pt x="5794" y="2068"/>
                    </a:cubicBezTo>
                    <a:cubicBezTo>
                      <a:pt x="4354" y="2068"/>
                      <a:pt x="2645" y="2566"/>
                      <a:pt x="917" y="4205"/>
                    </a:cubicBezTo>
                    <a:cubicBezTo>
                      <a:pt x="179" y="6419"/>
                      <a:pt x="1" y="9384"/>
                      <a:pt x="3144" y="11015"/>
                    </a:cubicBezTo>
                    <a:cubicBezTo>
                      <a:pt x="3860" y="11385"/>
                      <a:pt x="4521" y="11531"/>
                      <a:pt x="5118" y="11531"/>
                    </a:cubicBezTo>
                    <a:cubicBezTo>
                      <a:pt x="7370" y="11531"/>
                      <a:pt x="8716" y="9455"/>
                      <a:pt x="8716" y="9455"/>
                    </a:cubicBezTo>
                    <a:cubicBezTo>
                      <a:pt x="8716" y="9455"/>
                      <a:pt x="9061" y="12003"/>
                      <a:pt x="12145" y="12206"/>
                    </a:cubicBezTo>
                    <a:cubicBezTo>
                      <a:pt x="12250" y="12213"/>
                      <a:pt x="12353" y="12216"/>
                      <a:pt x="12453" y="12216"/>
                    </a:cubicBezTo>
                    <a:cubicBezTo>
                      <a:pt x="15281" y="12216"/>
                      <a:pt x="16169" y="9551"/>
                      <a:pt x="16169" y="9551"/>
                    </a:cubicBezTo>
                    <a:lnTo>
                      <a:pt x="16169" y="9551"/>
                    </a:lnTo>
                    <a:cubicBezTo>
                      <a:pt x="16169" y="9551"/>
                      <a:pt x="15729" y="12373"/>
                      <a:pt x="18515" y="12777"/>
                    </a:cubicBezTo>
                    <a:cubicBezTo>
                      <a:pt x="18879" y="12832"/>
                      <a:pt x="19207" y="12855"/>
                      <a:pt x="19503" y="12855"/>
                    </a:cubicBezTo>
                    <a:cubicBezTo>
                      <a:pt x="21478" y="12855"/>
                      <a:pt x="21991" y="11801"/>
                      <a:pt x="21991" y="11801"/>
                    </a:cubicBezTo>
                    <a:lnTo>
                      <a:pt x="21991" y="11801"/>
                    </a:lnTo>
                    <a:cubicBezTo>
                      <a:pt x="21991" y="11801"/>
                      <a:pt x="20932" y="15266"/>
                      <a:pt x="24051" y="15516"/>
                    </a:cubicBezTo>
                    <a:cubicBezTo>
                      <a:pt x="24105" y="15520"/>
                      <a:pt x="24159" y="15522"/>
                      <a:pt x="24213" y="15522"/>
                    </a:cubicBezTo>
                    <a:cubicBezTo>
                      <a:pt x="26509" y="15522"/>
                      <a:pt x="28375" y="11834"/>
                      <a:pt x="27957" y="8646"/>
                    </a:cubicBezTo>
                    <a:cubicBezTo>
                      <a:pt x="27402" y="8191"/>
                      <a:pt x="26810" y="8043"/>
                      <a:pt x="26276" y="8043"/>
                    </a:cubicBezTo>
                    <a:cubicBezTo>
                      <a:pt x="25285" y="8043"/>
                      <a:pt x="24492" y="8551"/>
                      <a:pt x="24492" y="8551"/>
                    </a:cubicBezTo>
                    <a:cubicBezTo>
                      <a:pt x="24492" y="8551"/>
                      <a:pt x="25420" y="7265"/>
                      <a:pt x="23396" y="4943"/>
                    </a:cubicBezTo>
                    <a:cubicBezTo>
                      <a:pt x="22707" y="4147"/>
                      <a:pt x="21966" y="3886"/>
                      <a:pt x="21289" y="3886"/>
                    </a:cubicBezTo>
                    <a:cubicBezTo>
                      <a:pt x="19991" y="3886"/>
                      <a:pt x="18932" y="4848"/>
                      <a:pt x="18932" y="4848"/>
                    </a:cubicBezTo>
                    <a:cubicBezTo>
                      <a:pt x="18932" y="4848"/>
                      <a:pt x="20098" y="1276"/>
                      <a:pt x="15788" y="181"/>
                    </a:cubicBezTo>
                    <a:cubicBezTo>
                      <a:pt x="15291" y="56"/>
                      <a:pt x="14826" y="1"/>
                      <a:pt x="143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626;p40">
                <a:extLst>
                  <a:ext uri="{FF2B5EF4-FFF2-40B4-BE49-F238E27FC236}">
                    <a16:creationId xmlns:a16="http://schemas.microsoft.com/office/drawing/2014/main" id="{1F3EA083-982F-DF92-41B0-A8BFC0C6C6E8}"/>
                  </a:ext>
                </a:extLst>
              </p:cNvPr>
              <p:cNvSpPr/>
              <p:nvPr/>
            </p:nvSpPr>
            <p:spPr>
              <a:xfrm>
                <a:off x="6160542" y="1932147"/>
                <a:ext cx="994199" cy="565845"/>
              </a:xfrm>
              <a:custGeom>
                <a:avLst/>
                <a:gdLst/>
                <a:ahLst/>
                <a:cxnLst/>
                <a:rect l="l" t="t" r="r" b="b"/>
                <a:pathLst>
                  <a:path w="34875" h="19849" extrusionOk="0">
                    <a:moveTo>
                      <a:pt x="4870" y="1"/>
                    </a:moveTo>
                    <a:lnTo>
                      <a:pt x="4870" y="1"/>
                    </a:lnTo>
                    <a:cubicBezTo>
                      <a:pt x="4751" y="108"/>
                      <a:pt x="4644" y="227"/>
                      <a:pt x="4525" y="346"/>
                    </a:cubicBezTo>
                    <a:cubicBezTo>
                      <a:pt x="1" y="5049"/>
                      <a:pt x="4073" y="9466"/>
                      <a:pt x="4073" y="9466"/>
                    </a:cubicBezTo>
                    <a:cubicBezTo>
                      <a:pt x="2453" y="11598"/>
                      <a:pt x="4358" y="14229"/>
                      <a:pt x="4358" y="14229"/>
                    </a:cubicBezTo>
                    <a:lnTo>
                      <a:pt x="27588" y="19849"/>
                    </a:lnTo>
                    <a:cubicBezTo>
                      <a:pt x="27588" y="19849"/>
                      <a:pt x="30469" y="18503"/>
                      <a:pt x="31540" y="15658"/>
                    </a:cubicBezTo>
                    <a:cubicBezTo>
                      <a:pt x="32600" y="12800"/>
                      <a:pt x="30338" y="12371"/>
                      <a:pt x="30338" y="12371"/>
                    </a:cubicBezTo>
                    <a:cubicBezTo>
                      <a:pt x="30338" y="12371"/>
                      <a:pt x="34874" y="11443"/>
                      <a:pt x="33362" y="6811"/>
                    </a:cubicBezTo>
                    <a:cubicBezTo>
                      <a:pt x="32969" y="5621"/>
                      <a:pt x="32457" y="4894"/>
                      <a:pt x="31910" y="4454"/>
                    </a:cubicBezTo>
                    <a:lnTo>
                      <a:pt x="31910" y="4454"/>
                    </a:lnTo>
                    <a:cubicBezTo>
                      <a:pt x="32328" y="7625"/>
                      <a:pt x="30467" y="11319"/>
                      <a:pt x="28176" y="11319"/>
                    </a:cubicBezTo>
                    <a:cubicBezTo>
                      <a:pt x="28119" y="11319"/>
                      <a:pt x="28062" y="11316"/>
                      <a:pt x="28004" y="11312"/>
                    </a:cubicBezTo>
                    <a:cubicBezTo>
                      <a:pt x="24885" y="11074"/>
                      <a:pt x="25944" y="7597"/>
                      <a:pt x="25944" y="7597"/>
                    </a:cubicBezTo>
                    <a:lnTo>
                      <a:pt x="25944" y="7597"/>
                    </a:lnTo>
                    <a:cubicBezTo>
                      <a:pt x="25944" y="7597"/>
                      <a:pt x="25424" y="8656"/>
                      <a:pt x="23417" y="8656"/>
                    </a:cubicBezTo>
                    <a:cubicBezTo>
                      <a:pt x="23132" y="8656"/>
                      <a:pt x="22816" y="8634"/>
                      <a:pt x="22468" y="8585"/>
                    </a:cubicBezTo>
                    <a:cubicBezTo>
                      <a:pt x="19682" y="8180"/>
                      <a:pt x="20122" y="5347"/>
                      <a:pt x="20122" y="5347"/>
                    </a:cubicBezTo>
                    <a:lnTo>
                      <a:pt x="20122" y="5347"/>
                    </a:lnTo>
                    <a:cubicBezTo>
                      <a:pt x="20122" y="5347"/>
                      <a:pt x="19223" y="8012"/>
                      <a:pt x="16394" y="8012"/>
                    </a:cubicBezTo>
                    <a:cubicBezTo>
                      <a:pt x="16294" y="8012"/>
                      <a:pt x="16191" y="8009"/>
                      <a:pt x="16086" y="8002"/>
                    </a:cubicBezTo>
                    <a:cubicBezTo>
                      <a:pt x="13014" y="7799"/>
                      <a:pt x="12669" y="5251"/>
                      <a:pt x="12669" y="5251"/>
                    </a:cubicBezTo>
                    <a:cubicBezTo>
                      <a:pt x="12669" y="5251"/>
                      <a:pt x="11317" y="7331"/>
                      <a:pt x="9065" y="7331"/>
                    </a:cubicBezTo>
                    <a:cubicBezTo>
                      <a:pt x="8466" y="7331"/>
                      <a:pt x="7803" y="7184"/>
                      <a:pt x="7085" y="6811"/>
                    </a:cubicBezTo>
                    <a:cubicBezTo>
                      <a:pt x="3954" y="5180"/>
                      <a:pt x="4132" y="2215"/>
                      <a:pt x="48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627;p40">
                <a:extLst>
                  <a:ext uri="{FF2B5EF4-FFF2-40B4-BE49-F238E27FC236}">
                    <a16:creationId xmlns:a16="http://schemas.microsoft.com/office/drawing/2014/main" id="{26AB4D62-A8C9-EEE1-64A4-BEECE438FCFC}"/>
                  </a:ext>
                </a:extLst>
              </p:cNvPr>
              <p:cNvSpPr/>
              <p:nvPr/>
            </p:nvSpPr>
            <p:spPr>
              <a:xfrm>
                <a:off x="6546823" y="1957604"/>
                <a:ext cx="48206" cy="47893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1680" extrusionOk="0">
                    <a:moveTo>
                      <a:pt x="845" y="1"/>
                    </a:moveTo>
                    <a:cubicBezTo>
                      <a:pt x="381" y="1"/>
                      <a:pt x="0" y="382"/>
                      <a:pt x="0" y="846"/>
                    </a:cubicBezTo>
                    <a:cubicBezTo>
                      <a:pt x="0" y="1310"/>
                      <a:pt x="381" y="1680"/>
                      <a:pt x="845" y="1680"/>
                    </a:cubicBezTo>
                    <a:cubicBezTo>
                      <a:pt x="1310" y="1680"/>
                      <a:pt x="1691" y="1310"/>
                      <a:pt x="1691" y="846"/>
                    </a:cubicBezTo>
                    <a:cubicBezTo>
                      <a:pt x="1691" y="382"/>
                      <a:pt x="1310" y="1"/>
                      <a:pt x="8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628;p40">
                <a:extLst>
                  <a:ext uri="{FF2B5EF4-FFF2-40B4-BE49-F238E27FC236}">
                    <a16:creationId xmlns:a16="http://schemas.microsoft.com/office/drawing/2014/main" id="{B1E96B84-93F1-3B40-4226-DB0B298E4B60}"/>
                  </a:ext>
                </a:extLst>
              </p:cNvPr>
              <p:cNvSpPr/>
              <p:nvPr/>
            </p:nvSpPr>
            <p:spPr>
              <a:xfrm>
                <a:off x="6362007" y="1917978"/>
                <a:ext cx="136494" cy="61890"/>
              </a:xfrm>
              <a:custGeom>
                <a:avLst/>
                <a:gdLst/>
                <a:ahLst/>
                <a:cxnLst/>
                <a:rect l="l" t="t" r="r" b="b"/>
                <a:pathLst>
                  <a:path w="4788" h="2171" extrusionOk="0">
                    <a:moveTo>
                      <a:pt x="1213" y="1"/>
                    </a:moveTo>
                    <a:cubicBezTo>
                      <a:pt x="600" y="1"/>
                      <a:pt x="142" y="133"/>
                      <a:pt x="113" y="450"/>
                    </a:cubicBezTo>
                    <a:cubicBezTo>
                      <a:pt x="0" y="1688"/>
                      <a:pt x="1345" y="2171"/>
                      <a:pt x="2595" y="2171"/>
                    </a:cubicBezTo>
                    <a:cubicBezTo>
                      <a:pt x="3581" y="2171"/>
                      <a:pt x="4509" y="1870"/>
                      <a:pt x="4614" y="1403"/>
                    </a:cubicBezTo>
                    <a:cubicBezTo>
                      <a:pt x="4787" y="676"/>
                      <a:pt x="2601" y="1"/>
                      <a:pt x="12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4" name="Google Shape;629;p40">
                <a:extLst>
                  <a:ext uri="{FF2B5EF4-FFF2-40B4-BE49-F238E27FC236}">
                    <a16:creationId xmlns:a16="http://schemas.microsoft.com/office/drawing/2014/main" id="{FD59702D-E101-659B-7DE0-473E47A20B70}"/>
                  </a:ext>
                </a:extLst>
              </p:cNvPr>
              <p:cNvSpPr/>
              <p:nvPr/>
            </p:nvSpPr>
            <p:spPr>
              <a:xfrm>
                <a:off x="6238368" y="2314122"/>
                <a:ext cx="102114" cy="178942"/>
              </a:xfrm>
              <a:custGeom>
                <a:avLst/>
                <a:gdLst/>
                <a:ahLst/>
                <a:cxnLst/>
                <a:rect l="l" t="t" r="r" b="b"/>
                <a:pathLst>
                  <a:path w="3582" h="6277" extrusionOk="0">
                    <a:moveTo>
                      <a:pt x="2930" y="0"/>
                    </a:moveTo>
                    <a:cubicBezTo>
                      <a:pt x="1944" y="0"/>
                      <a:pt x="178" y="364"/>
                      <a:pt x="93" y="2949"/>
                    </a:cubicBezTo>
                    <a:cubicBezTo>
                      <a:pt x="0" y="6063"/>
                      <a:pt x="2268" y="6276"/>
                      <a:pt x="2890" y="6276"/>
                    </a:cubicBezTo>
                    <a:cubicBezTo>
                      <a:pt x="2988" y="6276"/>
                      <a:pt x="3045" y="6271"/>
                      <a:pt x="3045" y="6271"/>
                    </a:cubicBezTo>
                    <a:lnTo>
                      <a:pt x="3581" y="56"/>
                    </a:lnTo>
                    <a:cubicBezTo>
                      <a:pt x="3581" y="56"/>
                      <a:pt x="3315" y="0"/>
                      <a:pt x="2930" y="0"/>
                    </a:cubicBezTo>
                    <a:close/>
                  </a:path>
                </a:pathLst>
              </a:custGeom>
              <a:solidFill>
                <a:srgbClr val="E4AF9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5" name="Google Shape;630;p40">
                <a:extLst>
                  <a:ext uri="{FF2B5EF4-FFF2-40B4-BE49-F238E27FC236}">
                    <a16:creationId xmlns:a16="http://schemas.microsoft.com/office/drawing/2014/main" id="{202465FE-11C4-0285-B443-80F7114FE9C3}"/>
                  </a:ext>
                </a:extLst>
              </p:cNvPr>
              <p:cNvSpPr/>
              <p:nvPr/>
            </p:nvSpPr>
            <p:spPr>
              <a:xfrm>
                <a:off x="6839740" y="2434396"/>
                <a:ext cx="172613" cy="193395"/>
              </a:xfrm>
              <a:custGeom>
                <a:avLst/>
                <a:gdLst/>
                <a:ahLst/>
                <a:cxnLst/>
                <a:rect l="l" t="t" r="r" b="b"/>
                <a:pathLst>
                  <a:path w="6055" h="6784" extrusionOk="0">
                    <a:moveTo>
                      <a:pt x="2903" y="0"/>
                    </a:moveTo>
                    <a:cubicBezTo>
                      <a:pt x="2424" y="0"/>
                      <a:pt x="2084" y="75"/>
                      <a:pt x="2084" y="75"/>
                    </a:cubicBezTo>
                    <a:cubicBezTo>
                      <a:pt x="2084" y="75"/>
                      <a:pt x="0" y="3314"/>
                      <a:pt x="584" y="5326"/>
                    </a:cubicBezTo>
                    <a:cubicBezTo>
                      <a:pt x="840" y="6211"/>
                      <a:pt x="1910" y="6783"/>
                      <a:pt x="3033" y="6783"/>
                    </a:cubicBezTo>
                    <a:cubicBezTo>
                      <a:pt x="4463" y="6783"/>
                      <a:pt x="5979" y="5856"/>
                      <a:pt x="6013" y="3469"/>
                    </a:cubicBezTo>
                    <a:cubicBezTo>
                      <a:pt x="6055" y="442"/>
                      <a:pt x="4067" y="0"/>
                      <a:pt x="2903" y="0"/>
                    </a:cubicBezTo>
                    <a:close/>
                  </a:path>
                </a:pathLst>
              </a:custGeom>
              <a:solidFill>
                <a:srgbClr val="E4AF9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6" name="Google Shape;631;p40">
                <a:extLst>
                  <a:ext uri="{FF2B5EF4-FFF2-40B4-BE49-F238E27FC236}">
                    <a16:creationId xmlns:a16="http://schemas.microsoft.com/office/drawing/2014/main" id="{56C0ACDF-011C-D804-A261-9647648C4C51}"/>
                  </a:ext>
                </a:extLst>
              </p:cNvPr>
              <p:cNvSpPr/>
              <p:nvPr/>
            </p:nvSpPr>
            <p:spPr>
              <a:xfrm>
                <a:off x="6236230" y="2213547"/>
                <a:ext cx="662913" cy="599912"/>
              </a:xfrm>
              <a:custGeom>
                <a:avLst/>
                <a:gdLst/>
                <a:ahLst/>
                <a:cxnLst/>
                <a:rect l="l" t="t" r="r" b="b"/>
                <a:pathLst>
                  <a:path w="23254" h="21044" extrusionOk="0">
                    <a:moveTo>
                      <a:pt x="4859" y="0"/>
                    </a:moveTo>
                    <a:lnTo>
                      <a:pt x="4859" y="0"/>
                    </a:lnTo>
                    <a:cubicBezTo>
                      <a:pt x="2239" y="6537"/>
                      <a:pt x="1" y="18240"/>
                      <a:pt x="11407" y="20765"/>
                    </a:cubicBezTo>
                    <a:cubicBezTo>
                      <a:pt x="12267" y="20955"/>
                      <a:pt x="13064" y="21043"/>
                      <a:pt x="13804" y="21043"/>
                    </a:cubicBezTo>
                    <a:cubicBezTo>
                      <a:pt x="22867" y="21043"/>
                      <a:pt x="23254" y="7822"/>
                      <a:pt x="23254" y="7822"/>
                    </a:cubicBezTo>
                    <a:cubicBezTo>
                      <a:pt x="20575" y="6120"/>
                      <a:pt x="21349" y="1822"/>
                      <a:pt x="21349" y="1822"/>
                    </a:cubicBezTo>
                    <a:lnTo>
                      <a:pt x="21349" y="1822"/>
                    </a:lnTo>
                    <a:cubicBezTo>
                      <a:pt x="21349" y="1822"/>
                      <a:pt x="20967" y="3215"/>
                      <a:pt x="18598" y="3310"/>
                    </a:cubicBezTo>
                    <a:cubicBezTo>
                      <a:pt x="18548" y="3312"/>
                      <a:pt x="18499" y="3313"/>
                      <a:pt x="18450" y="3313"/>
                    </a:cubicBezTo>
                    <a:cubicBezTo>
                      <a:pt x="16205" y="3313"/>
                      <a:pt x="15658" y="1203"/>
                      <a:pt x="15658" y="1203"/>
                    </a:cubicBezTo>
                    <a:cubicBezTo>
                      <a:pt x="14932" y="2014"/>
                      <a:pt x="13909" y="2471"/>
                      <a:pt x="12838" y="2471"/>
                    </a:cubicBezTo>
                    <a:cubicBezTo>
                      <a:pt x="12715" y="2471"/>
                      <a:pt x="12591" y="2465"/>
                      <a:pt x="12467" y="2453"/>
                    </a:cubicBezTo>
                    <a:cubicBezTo>
                      <a:pt x="10455" y="2262"/>
                      <a:pt x="10014" y="310"/>
                      <a:pt x="10014" y="310"/>
                    </a:cubicBezTo>
                    <a:cubicBezTo>
                      <a:pt x="10014" y="310"/>
                      <a:pt x="9562" y="1381"/>
                      <a:pt x="7287" y="1381"/>
                    </a:cubicBezTo>
                    <a:cubicBezTo>
                      <a:pt x="5013" y="1381"/>
                      <a:pt x="4859" y="0"/>
                      <a:pt x="4859" y="0"/>
                    </a:cubicBezTo>
                    <a:close/>
                  </a:path>
                </a:pathLst>
              </a:custGeom>
              <a:solidFill>
                <a:srgbClr val="EACAB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7" name="Google Shape;632;p40">
                <a:extLst>
                  <a:ext uri="{FF2B5EF4-FFF2-40B4-BE49-F238E27FC236}">
                    <a16:creationId xmlns:a16="http://schemas.microsoft.com/office/drawing/2014/main" id="{013636C9-3394-F0EF-E1B9-58750C74FFDD}"/>
                  </a:ext>
                </a:extLst>
              </p:cNvPr>
              <p:cNvSpPr/>
              <p:nvPr/>
            </p:nvSpPr>
            <p:spPr>
              <a:xfrm>
                <a:off x="6451093" y="2345908"/>
                <a:ext cx="99149" cy="160241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5621" extrusionOk="0">
                    <a:moveTo>
                      <a:pt x="2227" y="1"/>
                    </a:moveTo>
                    <a:cubicBezTo>
                      <a:pt x="1370" y="477"/>
                      <a:pt x="715" y="1251"/>
                      <a:pt x="393" y="2167"/>
                    </a:cubicBezTo>
                    <a:cubicBezTo>
                      <a:pt x="1" y="3322"/>
                      <a:pt x="131" y="4584"/>
                      <a:pt x="751" y="5620"/>
                    </a:cubicBezTo>
                    <a:cubicBezTo>
                      <a:pt x="1917" y="5346"/>
                      <a:pt x="2834" y="4453"/>
                      <a:pt x="3132" y="3287"/>
                    </a:cubicBezTo>
                    <a:cubicBezTo>
                      <a:pt x="3477" y="2025"/>
                      <a:pt x="3084" y="763"/>
                      <a:pt x="2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8" name="Google Shape;633;p40">
                <a:extLst>
                  <a:ext uri="{FF2B5EF4-FFF2-40B4-BE49-F238E27FC236}">
                    <a16:creationId xmlns:a16="http://schemas.microsoft.com/office/drawing/2014/main" id="{106FE2C9-22AB-5CAD-D10C-84090F0FDCB3}"/>
                  </a:ext>
                </a:extLst>
              </p:cNvPr>
              <p:cNvSpPr/>
              <p:nvPr/>
            </p:nvSpPr>
            <p:spPr>
              <a:xfrm>
                <a:off x="6365570" y="2326495"/>
                <a:ext cx="149009" cy="181650"/>
              </a:xfrm>
              <a:custGeom>
                <a:avLst/>
                <a:gdLst/>
                <a:ahLst/>
                <a:cxnLst/>
                <a:rect l="l" t="t" r="r" b="b"/>
                <a:pathLst>
                  <a:path w="5227" h="6372" extrusionOk="0">
                    <a:moveTo>
                      <a:pt x="3434" y="1"/>
                    </a:moveTo>
                    <a:cubicBezTo>
                      <a:pt x="2115" y="1"/>
                      <a:pt x="868" y="957"/>
                      <a:pt x="464" y="2408"/>
                    </a:cubicBezTo>
                    <a:cubicBezTo>
                      <a:pt x="0" y="4111"/>
                      <a:pt x="881" y="5837"/>
                      <a:pt x="2453" y="6277"/>
                    </a:cubicBezTo>
                    <a:cubicBezTo>
                      <a:pt x="2680" y="6342"/>
                      <a:pt x="2917" y="6372"/>
                      <a:pt x="3156" y="6372"/>
                    </a:cubicBezTo>
                    <a:cubicBezTo>
                      <a:pt x="3355" y="6372"/>
                      <a:pt x="3555" y="6351"/>
                      <a:pt x="3751" y="6313"/>
                    </a:cubicBezTo>
                    <a:cubicBezTo>
                      <a:pt x="3131" y="5265"/>
                      <a:pt x="3001" y="4003"/>
                      <a:pt x="3393" y="2848"/>
                    </a:cubicBezTo>
                    <a:cubicBezTo>
                      <a:pt x="3715" y="1932"/>
                      <a:pt x="4370" y="1158"/>
                      <a:pt x="5227" y="682"/>
                    </a:cubicBezTo>
                    <a:cubicBezTo>
                      <a:pt x="4917" y="408"/>
                      <a:pt x="4548" y="217"/>
                      <a:pt x="4155" y="98"/>
                    </a:cubicBezTo>
                    <a:cubicBezTo>
                      <a:pt x="3916" y="32"/>
                      <a:pt x="3674" y="1"/>
                      <a:pt x="34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9" name="Google Shape;634;p40">
                <a:extLst>
                  <a:ext uri="{FF2B5EF4-FFF2-40B4-BE49-F238E27FC236}">
                    <a16:creationId xmlns:a16="http://schemas.microsoft.com/office/drawing/2014/main" id="{825E1657-715D-FE6C-E9BB-45DD8EF7BF3F}"/>
                  </a:ext>
                </a:extLst>
              </p:cNvPr>
              <p:cNvSpPr/>
              <p:nvPr/>
            </p:nvSpPr>
            <p:spPr>
              <a:xfrm>
                <a:off x="6736542" y="2402582"/>
                <a:ext cx="104908" cy="169420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5943" extrusionOk="0">
                    <a:moveTo>
                      <a:pt x="2346" y="1"/>
                    </a:moveTo>
                    <a:cubicBezTo>
                      <a:pt x="1441" y="501"/>
                      <a:pt x="751" y="1311"/>
                      <a:pt x="417" y="2287"/>
                    </a:cubicBezTo>
                    <a:cubicBezTo>
                      <a:pt x="1" y="3501"/>
                      <a:pt x="132" y="4835"/>
                      <a:pt x="786" y="5942"/>
                    </a:cubicBezTo>
                    <a:cubicBezTo>
                      <a:pt x="2013" y="5644"/>
                      <a:pt x="2989" y="4692"/>
                      <a:pt x="3311" y="3466"/>
                    </a:cubicBezTo>
                    <a:cubicBezTo>
                      <a:pt x="3680" y="2144"/>
                      <a:pt x="3263" y="787"/>
                      <a:pt x="23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1" name="Google Shape;635;p40">
                <a:extLst>
                  <a:ext uri="{FF2B5EF4-FFF2-40B4-BE49-F238E27FC236}">
                    <a16:creationId xmlns:a16="http://schemas.microsoft.com/office/drawing/2014/main" id="{EF06320C-FC2B-BBEF-B534-B86D1DBAFD1F}"/>
                  </a:ext>
                </a:extLst>
              </p:cNvPr>
              <p:cNvSpPr/>
              <p:nvPr/>
            </p:nvSpPr>
            <p:spPr>
              <a:xfrm>
                <a:off x="6645916" y="2382227"/>
                <a:ext cx="157532" cy="19157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6720" extrusionOk="0">
                    <a:moveTo>
                      <a:pt x="3621" y="1"/>
                    </a:moveTo>
                    <a:cubicBezTo>
                      <a:pt x="2228" y="1"/>
                      <a:pt x="923" y="1018"/>
                      <a:pt x="501" y="2537"/>
                    </a:cubicBezTo>
                    <a:cubicBezTo>
                      <a:pt x="1" y="4334"/>
                      <a:pt x="941" y="6168"/>
                      <a:pt x="2584" y="6620"/>
                    </a:cubicBezTo>
                    <a:cubicBezTo>
                      <a:pt x="2836" y="6687"/>
                      <a:pt x="3091" y="6720"/>
                      <a:pt x="3347" y="6720"/>
                    </a:cubicBezTo>
                    <a:cubicBezTo>
                      <a:pt x="3553" y="6720"/>
                      <a:pt x="3759" y="6698"/>
                      <a:pt x="3965" y="6656"/>
                    </a:cubicBezTo>
                    <a:cubicBezTo>
                      <a:pt x="3311" y="5549"/>
                      <a:pt x="3168" y="4215"/>
                      <a:pt x="3584" y="3001"/>
                    </a:cubicBezTo>
                    <a:cubicBezTo>
                      <a:pt x="3930" y="2025"/>
                      <a:pt x="4620" y="1215"/>
                      <a:pt x="5525" y="715"/>
                    </a:cubicBezTo>
                    <a:cubicBezTo>
                      <a:pt x="5204" y="429"/>
                      <a:pt x="4811" y="215"/>
                      <a:pt x="4394" y="108"/>
                    </a:cubicBezTo>
                    <a:cubicBezTo>
                      <a:pt x="4137" y="35"/>
                      <a:pt x="3877" y="1"/>
                      <a:pt x="36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2" name="Google Shape;636;p40">
                <a:extLst>
                  <a:ext uri="{FF2B5EF4-FFF2-40B4-BE49-F238E27FC236}">
                    <a16:creationId xmlns:a16="http://schemas.microsoft.com/office/drawing/2014/main" id="{08DDB242-A192-2B71-7BF3-78CDFD6279F2}"/>
                  </a:ext>
                </a:extLst>
              </p:cNvPr>
              <p:cNvSpPr/>
              <p:nvPr/>
            </p:nvSpPr>
            <p:spPr>
              <a:xfrm>
                <a:off x="6460244" y="2528643"/>
                <a:ext cx="74034" cy="40281"/>
              </a:xfrm>
              <a:custGeom>
                <a:avLst/>
                <a:gdLst/>
                <a:ahLst/>
                <a:cxnLst/>
                <a:rect l="l" t="t" r="r" b="b"/>
                <a:pathLst>
                  <a:path w="2597" h="1413" extrusionOk="0">
                    <a:moveTo>
                      <a:pt x="1471" y="0"/>
                    </a:moveTo>
                    <a:cubicBezTo>
                      <a:pt x="1342" y="0"/>
                      <a:pt x="1201" y="24"/>
                      <a:pt x="1049" y="79"/>
                    </a:cubicBezTo>
                    <a:cubicBezTo>
                      <a:pt x="1" y="460"/>
                      <a:pt x="287" y="1413"/>
                      <a:pt x="287" y="1413"/>
                    </a:cubicBezTo>
                    <a:cubicBezTo>
                      <a:pt x="744" y="790"/>
                      <a:pt x="1295" y="628"/>
                      <a:pt x="1744" y="628"/>
                    </a:cubicBezTo>
                    <a:cubicBezTo>
                      <a:pt x="2230" y="628"/>
                      <a:pt x="2597" y="818"/>
                      <a:pt x="2597" y="818"/>
                    </a:cubicBezTo>
                    <a:cubicBezTo>
                      <a:pt x="2597" y="818"/>
                      <a:pt x="2231" y="0"/>
                      <a:pt x="1471" y="0"/>
                    </a:cubicBezTo>
                    <a:close/>
                  </a:path>
                </a:pathLst>
              </a:custGeom>
              <a:solidFill>
                <a:srgbClr val="E4AF9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3" name="Google Shape;637;p40">
                <a:extLst>
                  <a:ext uri="{FF2B5EF4-FFF2-40B4-BE49-F238E27FC236}">
                    <a16:creationId xmlns:a16="http://schemas.microsoft.com/office/drawing/2014/main" id="{A7081082-DA4B-BEB3-2CCA-49E80B8CC5F3}"/>
                  </a:ext>
                </a:extLst>
              </p:cNvPr>
              <p:cNvSpPr/>
              <p:nvPr/>
            </p:nvSpPr>
            <p:spPr>
              <a:xfrm>
                <a:off x="6510846" y="2613368"/>
                <a:ext cx="189746" cy="103568"/>
              </a:xfrm>
              <a:custGeom>
                <a:avLst/>
                <a:gdLst/>
                <a:ahLst/>
                <a:cxnLst/>
                <a:rect l="l" t="t" r="r" b="b"/>
                <a:pathLst>
                  <a:path w="6656" h="3633" extrusionOk="0">
                    <a:moveTo>
                      <a:pt x="6656" y="1"/>
                    </a:moveTo>
                    <a:lnTo>
                      <a:pt x="6656" y="1"/>
                    </a:lnTo>
                    <a:cubicBezTo>
                      <a:pt x="5459" y="573"/>
                      <a:pt x="3875" y="722"/>
                      <a:pt x="2552" y="722"/>
                    </a:cubicBezTo>
                    <a:cubicBezTo>
                      <a:pt x="1124" y="722"/>
                      <a:pt x="0" y="548"/>
                      <a:pt x="0" y="548"/>
                    </a:cubicBezTo>
                    <a:lnTo>
                      <a:pt x="0" y="548"/>
                    </a:lnTo>
                    <a:cubicBezTo>
                      <a:pt x="0" y="548"/>
                      <a:pt x="211" y="3633"/>
                      <a:pt x="3299" y="3633"/>
                    </a:cubicBezTo>
                    <a:cubicBezTo>
                      <a:pt x="3322" y="3633"/>
                      <a:pt x="3346" y="3632"/>
                      <a:pt x="3369" y="3632"/>
                    </a:cubicBezTo>
                    <a:cubicBezTo>
                      <a:pt x="6513" y="3584"/>
                      <a:pt x="6656" y="1"/>
                      <a:pt x="66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4" name="Google Shape;638;p40">
                <a:extLst>
                  <a:ext uri="{FF2B5EF4-FFF2-40B4-BE49-F238E27FC236}">
                    <a16:creationId xmlns:a16="http://schemas.microsoft.com/office/drawing/2014/main" id="{0BA8B0D8-8045-8284-7791-99013A7CC45F}"/>
                  </a:ext>
                </a:extLst>
              </p:cNvPr>
              <p:cNvSpPr/>
              <p:nvPr/>
            </p:nvSpPr>
            <p:spPr>
              <a:xfrm>
                <a:off x="6396073" y="2271788"/>
                <a:ext cx="84297" cy="37430"/>
              </a:xfrm>
              <a:custGeom>
                <a:avLst/>
                <a:gdLst/>
                <a:ahLst/>
                <a:cxnLst/>
                <a:rect l="l" t="t" r="r" b="b"/>
                <a:pathLst>
                  <a:path w="2957" h="1313" extrusionOk="0">
                    <a:moveTo>
                      <a:pt x="2337" y="1"/>
                    </a:moveTo>
                    <a:cubicBezTo>
                      <a:pt x="1577" y="1"/>
                      <a:pt x="0" y="824"/>
                      <a:pt x="156" y="1136"/>
                    </a:cubicBezTo>
                    <a:cubicBezTo>
                      <a:pt x="221" y="1260"/>
                      <a:pt x="383" y="1312"/>
                      <a:pt x="597" y="1312"/>
                    </a:cubicBezTo>
                    <a:cubicBezTo>
                      <a:pt x="1408" y="1312"/>
                      <a:pt x="2956" y="560"/>
                      <a:pt x="2693" y="136"/>
                    </a:cubicBezTo>
                    <a:cubicBezTo>
                      <a:pt x="2632" y="41"/>
                      <a:pt x="2504" y="1"/>
                      <a:pt x="2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5" name="Google Shape;639;p40">
                <a:extLst>
                  <a:ext uri="{FF2B5EF4-FFF2-40B4-BE49-F238E27FC236}">
                    <a16:creationId xmlns:a16="http://schemas.microsoft.com/office/drawing/2014/main" id="{D064F4A7-9DE6-E977-BDA4-A84760967AE0}"/>
                  </a:ext>
                </a:extLst>
              </p:cNvPr>
              <p:cNvSpPr/>
              <p:nvPr/>
            </p:nvSpPr>
            <p:spPr>
              <a:xfrm>
                <a:off x="6756868" y="2322446"/>
                <a:ext cx="81731" cy="67363"/>
              </a:xfrm>
              <a:custGeom>
                <a:avLst/>
                <a:gdLst/>
                <a:ahLst/>
                <a:cxnLst/>
                <a:rect l="l" t="t" r="r" b="b"/>
                <a:pathLst>
                  <a:path w="2867" h="2363" extrusionOk="0">
                    <a:moveTo>
                      <a:pt x="699" y="0"/>
                    </a:moveTo>
                    <a:cubicBezTo>
                      <a:pt x="600" y="0"/>
                      <a:pt x="512" y="34"/>
                      <a:pt x="443" y="109"/>
                    </a:cubicBezTo>
                    <a:cubicBezTo>
                      <a:pt x="1" y="583"/>
                      <a:pt x="1645" y="2363"/>
                      <a:pt x="2297" y="2363"/>
                    </a:cubicBezTo>
                    <a:cubicBezTo>
                      <a:pt x="2366" y="2363"/>
                      <a:pt x="2423" y="2343"/>
                      <a:pt x="2467" y="2300"/>
                    </a:cubicBezTo>
                    <a:cubicBezTo>
                      <a:pt x="2866" y="1911"/>
                      <a:pt x="1447" y="0"/>
                      <a:pt x="6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6" name="Google Shape;644;p40">
                <a:extLst>
                  <a:ext uri="{FF2B5EF4-FFF2-40B4-BE49-F238E27FC236}">
                    <a16:creationId xmlns:a16="http://schemas.microsoft.com/office/drawing/2014/main" id="{08E64A68-4015-E5B2-19F6-D01DD8215390}"/>
                  </a:ext>
                </a:extLst>
              </p:cNvPr>
              <p:cNvSpPr/>
              <p:nvPr/>
            </p:nvSpPr>
            <p:spPr>
              <a:xfrm>
                <a:off x="6237599" y="3375580"/>
                <a:ext cx="313640" cy="253489"/>
              </a:xfrm>
              <a:custGeom>
                <a:avLst/>
                <a:gdLst/>
                <a:ahLst/>
                <a:cxnLst/>
                <a:rect l="l" t="t" r="r" b="b"/>
                <a:pathLst>
                  <a:path w="11002" h="8892" extrusionOk="0">
                    <a:moveTo>
                      <a:pt x="8605" y="0"/>
                    </a:moveTo>
                    <a:cubicBezTo>
                      <a:pt x="7644" y="0"/>
                      <a:pt x="6174" y="2889"/>
                      <a:pt x="5870" y="3041"/>
                    </a:cubicBezTo>
                    <a:cubicBezTo>
                      <a:pt x="5847" y="3052"/>
                      <a:pt x="5816" y="3057"/>
                      <a:pt x="5781" y="3057"/>
                    </a:cubicBezTo>
                    <a:cubicBezTo>
                      <a:pt x="5313" y="3057"/>
                      <a:pt x="3906" y="2184"/>
                      <a:pt x="3906" y="2184"/>
                    </a:cubicBezTo>
                    <a:cubicBezTo>
                      <a:pt x="3906" y="2184"/>
                      <a:pt x="0" y="3244"/>
                      <a:pt x="2537" y="4136"/>
                    </a:cubicBezTo>
                    <a:cubicBezTo>
                      <a:pt x="5073" y="5029"/>
                      <a:pt x="4989" y="5530"/>
                      <a:pt x="5204" y="6053"/>
                    </a:cubicBezTo>
                    <a:cubicBezTo>
                      <a:pt x="5748" y="7405"/>
                      <a:pt x="7262" y="8892"/>
                      <a:pt x="8239" y="8892"/>
                    </a:cubicBezTo>
                    <a:cubicBezTo>
                      <a:pt x="8458" y="8892"/>
                      <a:pt x="8651" y="8817"/>
                      <a:pt x="8799" y="8649"/>
                    </a:cubicBezTo>
                    <a:cubicBezTo>
                      <a:pt x="9597" y="7732"/>
                      <a:pt x="7418" y="6732"/>
                      <a:pt x="7525" y="6422"/>
                    </a:cubicBezTo>
                    <a:cubicBezTo>
                      <a:pt x="7541" y="6380"/>
                      <a:pt x="7600" y="6363"/>
                      <a:pt x="7692" y="6363"/>
                    </a:cubicBezTo>
                    <a:cubicBezTo>
                      <a:pt x="8040" y="6363"/>
                      <a:pt x="8855" y="6605"/>
                      <a:pt x="9511" y="6605"/>
                    </a:cubicBezTo>
                    <a:cubicBezTo>
                      <a:pt x="9995" y="6605"/>
                      <a:pt x="10393" y="6474"/>
                      <a:pt x="10454" y="6018"/>
                    </a:cubicBezTo>
                    <a:cubicBezTo>
                      <a:pt x="10621" y="4791"/>
                      <a:pt x="7954" y="5208"/>
                      <a:pt x="8013" y="4982"/>
                    </a:cubicBezTo>
                    <a:cubicBezTo>
                      <a:pt x="8073" y="4744"/>
                      <a:pt x="11002" y="4458"/>
                      <a:pt x="10728" y="3279"/>
                    </a:cubicBezTo>
                    <a:cubicBezTo>
                      <a:pt x="10650" y="2959"/>
                      <a:pt x="10383" y="2847"/>
                      <a:pt x="10035" y="2847"/>
                    </a:cubicBezTo>
                    <a:cubicBezTo>
                      <a:pt x="9217" y="2847"/>
                      <a:pt x="7948" y="3466"/>
                      <a:pt x="7607" y="3466"/>
                    </a:cubicBezTo>
                    <a:cubicBezTo>
                      <a:pt x="7564" y="3466"/>
                      <a:pt x="7536" y="3456"/>
                      <a:pt x="7525" y="3434"/>
                    </a:cubicBezTo>
                    <a:cubicBezTo>
                      <a:pt x="7382" y="3160"/>
                      <a:pt x="9799" y="779"/>
                      <a:pt x="8871" y="88"/>
                    </a:cubicBezTo>
                    <a:cubicBezTo>
                      <a:pt x="8788" y="28"/>
                      <a:pt x="8699" y="0"/>
                      <a:pt x="8605" y="0"/>
                    </a:cubicBezTo>
                    <a:close/>
                  </a:path>
                </a:pathLst>
              </a:custGeom>
              <a:solidFill>
                <a:srgbClr val="EACAB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7" name="Google Shape;645;p40">
                <a:extLst>
                  <a:ext uri="{FF2B5EF4-FFF2-40B4-BE49-F238E27FC236}">
                    <a16:creationId xmlns:a16="http://schemas.microsoft.com/office/drawing/2014/main" id="{1215CB27-225F-7CCD-4162-27956261AF26}"/>
                  </a:ext>
                </a:extLst>
              </p:cNvPr>
              <p:cNvSpPr/>
              <p:nvPr/>
            </p:nvSpPr>
            <p:spPr>
              <a:xfrm>
                <a:off x="5975555" y="2876096"/>
                <a:ext cx="547173" cy="700486"/>
              </a:xfrm>
              <a:custGeom>
                <a:avLst/>
                <a:gdLst/>
                <a:ahLst/>
                <a:cxnLst/>
                <a:rect l="l" t="t" r="r" b="b"/>
                <a:pathLst>
                  <a:path w="19194" h="24572" extrusionOk="0">
                    <a:moveTo>
                      <a:pt x="19194" y="0"/>
                    </a:moveTo>
                    <a:lnTo>
                      <a:pt x="19194" y="0"/>
                    </a:lnTo>
                    <a:cubicBezTo>
                      <a:pt x="19193" y="0"/>
                      <a:pt x="10335" y="1298"/>
                      <a:pt x="5168" y="7787"/>
                    </a:cubicBezTo>
                    <a:cubicBezTo>
                      <a:pt x="1" y="14264"/>
                      <a:pt x="4954" y="24348"/>
                      <a:pt x="6752" y="24539"/>
                    </a:cubicBezTo>
                    <a:cubicBezTo>
                      <a:pt x="6965" y="24561"/>
                      <a:pt x="7173" y="24572"/>
                      <a:pt x="7375" y="24572"/>
                    </a:cubicBezTo>
                    <a:cubicBezTo>
                      <a:pt x="11949" y="24572"/>
                      <a:pt x="13467" y="19099"/>
                      <a:pt x="13479" y="18038"/>
                    </a:cubicBezTo>
                    <a:cubicBezTo>
                      <a:pt x="13491" y="16931"/>
                      <a:pt x="11979" y="14823"/>
                      <a:pt x="12169" y="12037"/>
                    </a:cubicBezTo>
                    <a:cubicBezTo>
                      <a:pt x="12348" y="9239"/>
                      <a:pt x="16277" y="7489"/>
                      <a:pt x="16277" y="7489"/>
                    </a:cubicBezTo>
                    <a:cubicBezTo>
                      <a:pt x="16729" y="6203"/>
                      <a:pt x="19194" y="0"/>
                      <a:pt x="19194" y="0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8" name="Google Shape;647;p40">
                <a:extLst>
                  <a:ext uri="{FF2B5EF4-FFF2-40B4-BE49-F238E27FC236}">
                    <a16:creationId xmlns:a16="http://schemas.microsoft.com/office/drawing/2014/main" id="{5B764DDE-F361-3573-2EC0-43EAD87E0216}"/>
                  </a:ext>
                </a:extLst>
              </p:cNvPr>
              <p:cNvSpPr/>
              <p:nvPr/>
            </p:nvSpPr>
            <p:spPr>
              <a:xfrm>
                <a:off x="7597305" y="2290575"/>
                <a:ext cx="55704" cy="55704"/>
              </a:xfrm>
              <a:custGeom>
                <a:avLst/>
                <a:gdLst/>
                <a:ahLst/>
                <a:cxnLst/>
                <a:rect l="l" t="t" r="r" b="b"/>
                <a:pathLst>
                  <a:path w="1954" h="1954" extrusionOk="0">
                    <a:moveTo>
                      <a:pt x="977" y="1"/>
                    </a:moveTo>
                    <a:cubicBezTo>
                      <a:pt x="441" y="1"/>
                      <a:pt x="1" y="441"/>
                      <a:pt x="1" y="977"/>
                    </a:cubicBezTo>
                    <a:cubicBezTo>
                      <a:pt x="1" y="1513"/>
                      <a:pt x="441" y="1953"/>
                      <a:pt x="977" y="1953"/>
                    </a:cubicBezTo>
                    <a:cubicBezTo>
                      <a:pt x="1513" y="1953"/>
                      <a:pt x="1954" y="1513"/>
                      <a:pt x="1954" y="977"/>
                    </a:cubicBezTo>
                    <a:cubicBezTo>
                      <a:pt x="1954" y="441"/>
                      <a:pt x="1513" y="1"/>
                      <a:pt x="977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9" name="Google Shape;648;p40">
                <a:extLst>
                  <a:ext uri="{FF2B5EF4-FFF2-40B4-BE49-F238E27FC236}">
                    <a16:creationId xmlns:a16="http://schemas.microsoft.com/office/drawing/2014/main" id="{AD60EF31-CA90-7056-98FE-CE7B51AA1951}"/>
                  </a:ext>
                </a:extLst>
              </p:cNvPr>
              <p:cNvSpPr/>
              <p:nvPr/>
            </p:nvSpPr>
            <p:spPr>
              <a:xfrm>
                <a:off x="7360406" y="2350127"/>
                <a:ext cx="199952" cy="144134"/>
              </a:xfrm>
              <a:custGeom>
                <a:avLst/>
                <a:gdLst/>
                <a:ahLst/>
                <a:cxnLst/>
                <a:rect l="l" t="t" r="r" b="b"/>
                <a:pathLst>
                  <a:path w="7014" h="5056" extrusionOk="0">
                    <a:moveTo>
                      <a:pt x="6209" y="1"/>
                    </a:moveTo>
                    <a:cubicBezTo>
                      <a:pt x="5509" y="1"/>
                      <a:pt x="4182" y="623"/>
                      <a:pt x="2834" y="1638"/>
                    </a:cubicBezTo>
                    <a:cubicBezTo>
                      <a:pt x="1108" y="2936"/>
                      <a:pt x="0" y="4401"/>
                      <a:pt x="381" y="4889"/>
                    </a:cubicBezTo>
                    <a:cubicBezTo>
                      <a:pt x="465" y="5002"/>
                      <a:pt x="616" y="5055"/>
                      <a:pt x="820" y="5055"/>
                    </a:cubicBezTo>
                    <a:cubicBezTo>
                      <a:pt x="1520" y="5055"/>
                      <a:pt x="2843" y="4427"/>
                      <a:pt x="4179" y="3412"/>
                    </a:cubicBezTo>
                    <a:cubicBezTo>
                      <a:pt x="5918" y="2115"/>
                      <a:pt x="7013" y="650"/>
                      <a:pt x="6644" y="162"/>
                    </a:cubicBezTo>
                    <a:cubicBezTo>
                      <a:pt x="6561" y="53"/>
                      <a:pt x="6411" y="1"/>
                      <a:pt x="6209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0" name="Google Shape;649;p40">
                <a:extLst>
                  <a:ext uri="{FF2B5EF4-FFF2-40B4-BE49-F238E27FC236}">
                    <a16:creationId xmlns:a16="http://schemas.microsoft.com/office/drawing/2014/main" id="{304B71BE-588C-2EFB-7732-A164D639127B}"/>
                  </a:ext>
                </a:extLst>
              </p:cNvPr>
              <p:cNvSpPr/>
              <p:nvPr/>
            </p:nvSpPr>
            <p:spPr>
              <a:xfrm>
                <a:off x="7439828" y="3058203"/>
                <a:ext cx="337757" cy="65168"/>
              </a:xfrm>
              <a:custGeom>
                <a:avLst/>
                <a:gdLst/>
                <a:ahLst/>
                <a:cxnLst/>
                <a:rect l="l" t="t" r="r" b="b"/>
                <a:pathLst>
                  <a:path w="11848" h="2286" extrusionOk="0">
                    <a:moveTo>
                      <a:pt x="9440" y="0"/>
                    </a:moveTo>
                    <a:cubicBezTo>
                      <a:pt x="8430" y="0"/>
                      <a:pt x="7170" y="79"/>
                      <a:pt x="5811" y="244"/>
                    </a:cubicBezTo>
                    <a:cubicBezTo>
                      <a:pt x="2572" y="637"/>
                      <a:pt x="0" y="1351"/>
                      <a:pt x="60" y="1851"/>
                    </a:cubicBezTo>
                    <a:cubicBezTo>
                      <a:pt x="94" y="2134"/>
                      <a:pt x="1007" y="2285"/>
                      <a:pt x="2403" y="2285"/>
                    </a:cubicBezTo>
                    <a:cubicBezTo>
                      <a:pt x="3412" y="2285"/>
                      <a:pt x="4673" y="2207"/>
                      <a:pt x="6037" y="2042"/>
                    </a:cubicBezTo>
                    <a:cubicBezTo>
                      <a:pt x="9275" y="1649"/>
                      <a:pt x="11847" y="934"/>
                      <a:pt x="11788" y="434"/>
                    </a:cubicBezTo>
                    <a:cubicBezTo>
                      <a:pt x="11753" y="151"/>
                      <a:pt x="10836" y="0"/>
                      <a:pt x="9440" y="0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Google Shape;650;p40">
                <a:extLst>
                  <a:ext uri="{FF2B5EF4-FFF2-40B4-BE49-F238E27FC236}">
                    <a16:creationId xmlns:a16="http://schemas.microsoft.com/office/drawing/2014/main" id="{26C267F0-0838-747D-C335-3C8FEEFEA2A3}"/>
                  </a:ext>
                </a:extLst>
              </p:cNvPr>
              <p:cNvSpPr/>
              <p:nvPr/>
            </p:nvSpPr>
            <p:spPr>
              <a:xfrm>
                <a:off x="7699135" y="2685550"/>
                <a:ext cx="85580" cy="158160"/>
              </a:xfrm>
              <a:custGeom>
                <a:avLst/>
                <a:gdLst/>
                <a:ahLst/>
                <a:cxnLst/>
                <a:rect l="l" t="t" r="r" b="b"/>
                <a:pathLst>
                  <a:path w="3002" h="5548" extrusionOk="0">
                    <a:moveTo>
                      <a:pt x="1279" y="1"/>
                    </a:moveTo>
                    <a:cubicBezTo>
                      <a:pt x="586" y="1"/>
                      <a:pt x="96" y="721"/>
                      <a:pt x="156" y="1195"/>
                    </a:cubicBezTo>
                    <a:cubicBezTo>
                      <a:pt x="215" y="1779"/>
                      <a:pt x="858" y="2112"/>
                      <a:pt x="858" y="2112"/>
                    </a:cubicBezTo>
                    <a:cubicBezTo>
                      <a:pt x="858" y="2112"/>
                      <a:pt x="1" y="2362"/>
                      <a:pt x="156" y="3100"/>
                    </a:cubicBezTo>
                    <a:cubicBezTo>
                      <a:pt x="285" y="3719"/>
                      <a:pt x="850" y="3769"/>
                      <a:pt x="1029" y="3769"/>
                    </a:cubicBezTo>
                    <a:cubicBezTo>
                      <a:pt x="1064" y="3769"/>
                      <a:pt x="1084" y="3767"/>
                      <a:pt x="1084" y="3767"/>
                    </a:cubicBezTo>
                    <a:lnTo>
                      <a:pt x="1084" y="3767"/>
                    </a:lnTo>
                    <a:cubicBezTo>
                      <a:pt x="1084" y="3767"/>
                      <a:pt x="156" y="4148"/>
                      <a:pt x="382" y="4981"/>
                    </a:cubicBezTo>
                    <a:cubicBezTo>
                      <a:pt x="496" y="5386"/>
                      <a:pt x="888" y="5548"/>
                      <a:pt x="1299" y="5548"/>
                    </a:cubicBezTo>
                    <a:cubicBezTo>
                      <a:pt x="1746" y="5548"/>
                      <a:pt x="2215" y="5356"/>
                      <a:pt x="2370" y="5077"/>
                    </a:cubicBezTo>
                    <a:cubicBezTo>
                      <a:pt x="3001" y="3886"/>
                      <a:pt x="2632" y="517"/>
                      <a:pt x="1727" y="100"/>
                    </a:cubicBezTo>
                    <a:cubicBezTo>
                      <a:pt x="1571" y="31"/>
                      <a:pt x="1421" y="1"/>
                      <a:pt x="1279" y="1"/>
                    </a:cubicBezTo>
                    <a:close/>
                  </a:path>
                </a:pathLst>
              </a:custGeom>
              <a:solidFill>
                <a:srgbClr val="EACAB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3" name="Google Shape;39;p2">
              <a:extLst>
                <a:ext uri="{FF2B5EF4-FFF2-40B4-BE49-F238E27FC236}">
                  <a16:creationId xmlns:a16="http://schemas.microsoft.com/office/drawing/2014/main" id="{2EB52BB0-4D17-8517-A8F9-FB45BBCCD8DD}"/>
                </a:ext>
              </a:extLst>
            </p:cNvPr>
            <p:cNvSpPr/>
            <p:nvPr/>
          </p:nvSpPr>
          <p:spPr>
            <a:xfrm rot="2199912">
              <a:off x="902783" y="183938"/>
              <a:ext cx="554400" cy="497095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206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42" name="Text Box 8">
            <a:extLst>
              <a:ext uri="{FF2B5EF4-FFF2-40B4-BE49-F238E27FC236}">
                <a16:creationId xmlns:a16="http://schemas.microsoft.com/office/drawing/2014/main" id="{CBEB0FFD-08BF-29C0-8BB4-7087435228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6085" y="214208"/>
            <a:ext cx="7614832" cy="887935"/>
          </a:xfrm>
          <a:custGeom>
            <a:avLst/>
            <a:gdLst>
              <a:gd name="connsiteX0" fmla="*/ 0 w 7614832"/>
              <a:gd name="connsiteY0" fmla="*/ 0 h 887935"/>
              <a:gd name="connsiteX1" fmla="*/ 768406 w 7614832"/>
              <a:gd name="connsiteY1" fmla="*/ 0 h 887935"/>
              <a:gd name="connsiteX2" fmla="*/ 1384515 w 7614832"/>
              <a:gd name="connsiteY2" fmla="*/ 0 h 887935"/>
              <a:gd name="connsiteX3" fmla="*/ 2152921 w 7614832"/>
              <a:gd name="connsiteY3" fmla="*/ 0 h 887935"/>
              <a:gd name="connsiteX4" fmla="*/ 2616733 w 7614832"/>
              <a:gd name="connsiteY4" fmla="*/ 0 h 887935"/>
              <a:gd name="connsiteX5" fmla="*/ 3461287 w 7614832"/>
              <a:gd name="connsiteY5" fmla="*/ 0 h 887935"/>
              <a:gd name="connsiteX6" fmla="*/ 3925100 w 7614832"/>
              <a:gd name="connsiteY6" fmla="*/ 0 h 887935"/>
              <a:gd name="connsiteX7" fmla="*/ 4693506 w 7614832"/>
              <a:gd name="connsiteY7" fmla="*/ 0 h 887935"/>
              <a:gd name="connsiteX8" fmla="*/ 5233466 w 7614832"/>
              <a:gd name="connsiteY8" fmla="*/ 0 h 887935"/>
              <a:gd name="connsiteX9" fmla="*/ 5849575 w 7614832"/>
              <a:gd name="connsiteY9" fmla="*/ 0 h 887935"/>
              <a:gd name="connsiteX10" fmla="*/ 6694130 w 7614832"/>
              <a:gd name="connsiteY10" fmla="*/ 0 h 887935"/>
              <a:gd name="connsiteX11" fmla="*/ 7614832 w 7614832"/>
              <a:gd name="connsiteY11" fmla="*/ 0 h 887935"/>
              <a:gd name="connsiteX12" fmla="*/ 7614832 w 7614832"/>
              <a:gd name="connsiteY12" fmla="*/ 461726 h 887935"/>
              <a:gd name="connsiteX13" fmla="*/ 7614832 w 7614832"/>
              <a:gd name="connsiteY13" fmla="*/ 887935 h 887935"/>
              <a:gd name="connsiteX14" fmla="*/ 6770278 w 7614832"/>
              <a:gd name="connsiteY14" fmla="*/ 887935 h 887935"/>
              <a:gd name="connsiteX15" fmla="*/ 6001872 w 7614832"/>
              <a:gd name="connsiteY15" fmla="*/ 887935 h 887935"/>
              <a:gd name="connsiteX16" fmla="*/ 5309615 w 7614832"/>
              <a:gd name="connsiteY16" fmla="*/ 887935 h 887935"/>
              <a:gd name="connsiteX17" fmla="*/ 4465061 w 7614832"/>
              <a:gd name="connsiteY17" fmla="*/ 887935 h 887935"/>
              <a:gd name="connsiteX18" fmla="*/ 3925100 w 7614832"/>
              <a:gd name="connsiteY18" fmla="*/ 887935 h 887935"/>
              <a:gd name="connsiteX19" fmla="*/ 3232842 w 7614832"/>
              <a:gd name="connsiteY19" fmla="*/ 887935 h 887935"/>
              <a:gd name="connsiteX20" fmla="*/ 2540585 w 7614832"/>
              <a:gd name="connsiteY20" fmla="*/ 887935 h 887935"/>
              <a:gd name="connsiteX21" fmla="*/ 1696031 w 7614832"/>
              <a:gd name="connsiteY21" fmla="*/ 887935 h 887935"/>
              <a:gd name="connsiteX22" fmla="*/ 1079922 w 7614832"/>
              <a:gd name="connsiteY22" fmla="*/ 887935 h 887935"/>
              <a:gd name="connsiteX23" fmla="*/ 616109 w 7614832"/>
              <a:gd name="connsiteY23" fmla="*/ 887935 h 887935"/>
              <a:gd name="connsiteX24" fmla="*/ 0 w 7614832"/>
              <a:gd name="connsiteY24" fmla="*/ 887935 h 887935"/>
              <a:gd name="connsiteX25" fmla="*/ 0 w 7614832"/>
              <a:gd name="connsiteY25" fmla="*/ 435088 h 887935"/>
              <a:gd name="connsiteX26" fmla="*/ 0 w 7614832"/>
              <a:gd name="connsiteY26" fmla="*/ 0 h 887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614832" h="887935" fill="none" extrusionOk="0">
                <a:moveTo>
                  <a:pt x="0" y="0"/>
                </a:moveTo>
                <a:cubicBezTo>
                  <a:pt x="226744" y="12234"/>
                  <a:pt x="470798" y="-35476"/>
                  <a:pt x="768406" y="0"/>
                </a:cubicBezTo>
                <a:cubicBezTo>
                  <a:pt x="1066014" y="35476"/>
                  <a:pt x="1162440" y="27698"/>
                  <a:pt x="1384515" y="0"/>
                </a:cubicBezTo>
                <a:cubicBezTo>
                  <a:pt x="1606590" y="-27698"/>
                  <a:pt x="1895651" y="-36334"/>
                  <a:pt x="2152921" y="0"/>
                </a:cubicBezTo>
                <a:cubicBezTo>
                  <a:pt x="2410191" y="36334"/>
                  <a:pt x="2447251" y="19818"/>
                  <a:pt x="2616733" y="0"/>
                </a:cubicBezTo>
                <a:cubicBezTo>
                  <a:pt x="2786215" y="-19818"/>
                  <a:pt x="3155127" y="21127"/>
                  <a:pt x="3461287" y="0"/>
                </a:cubicBezTo>
                <a:cubicBezTo>
                  <a:pt x="3767447" y="-21127"/>
                  <a:pt x="3751766" y="9882"/>
                  <a:pt x="3925100" y="0"/>
                </a:cubicBezTo>
                <a:cubicBezTo>
                  <a:pt x="4098434" y="-9882"/>
                  <a:pt x="4313201" y="16914"/>
                  <a:pt x="4693506" y="0"/>
                </a:cubicBezTo>
                <a:cubicBezTo>
                  <a:pt x="5073811" y="-16914"/>
                  <a:pt x="5109124" y="-1283"/>
                  <a:pt x="5233466" y="0"/>
                </a:cubicBezTo>
                <a:cubicBezTo>
                  <a:pt x="5357808" y="1283"/>
                  <a:pt x="5715185" y="-24712"/>
                  <a:pt x="5849575" y="0"/>
                </a:cubicBezTo>
                <a:cubicBezTo>
                  <a:pt x="5983965" y="24712"/>
                  <a:pt x="6427717" y="-14786"/>
                  <a:pt x="6694130" y="0"/>
                </a:cubicBezTo>
                <a:cubicBezTo>
                  <a:pt x="6960544" y="14786"/>
                  <a:pt x="7340476" y="-22565"/>
                  <a:pt x="7614832" y="0"/>
                </a:cubicBezTo>
                <a:cubicBezTo>
                  <a:pt x="7623726" y="132158"/>
                  <a:pt x="7626734" y="265947"/>
                  <a:pt x="7614832" y="461726"/>
                </a:cubicBezTo>
                <a:cubicBezTo>
                  <a:pt x="7602930" y="657505"/>
                  <a:pt x="7601528" y="729603"/>
                  <a:pt x="7614832" y="887935"/>
                </a:cubicBezTo>
                <a:cubicBezTo>
                  <a:pt x="7199177" y="854510"/>
                  <a:pt x="7082970" y="850652"/>
                  <a:pt x="6770278" y="887935"/>
                </a:cubicBezTo>
                <a:cubicBezTo>
                  <a:pt x="6457586" y="925218"/>
                  <a:pt x="6370967" y="915967"/>
                  <a:pt x="6001872" y="887935"/>
                </a:cubicBezTo>
                <a:cubicBezTo>
                  <a:pt x="5632777" y="859903"/>
                  <a:pt x="5618982" y="895861"/>
                  <a:pt x="5309615" y="887935"/>
                </a:cubicBezTo>
                <a:cubicBezTo>
                  <a:pt x="5000248" y="880009"/>
                  <a:pt x="4867825" y="889947"/>
                  <a:pt x="4465061" y="887935"/>
                </a:cubicBezTo>
                <a:cubicBezTo>
                  <a:pt x="4062297" y="885923"/>
                  <a:pt x="4094767" y="893933"/>
                  <a:pt x="3925100" y="887935"/>
                </a:cubicBezTo>
                <a:cubicBezTo>
                  <a:pt x="3755433" y="881937"/>
                  <a:pt x="3513479" y="910029"/>
                  <a:pt x="3232842" y="887935"/>
                </a:cubicBezTo>
                <a:cubicBezTo>
                  <a:pt x="2952205" y="865841"/>
                  <a:pt x="2859233" y="886191"/>
                  <a:pt x="2540585" y="887935"/>
                </a:cubicBezTo>
                <a:cubicBezTo>
                  <a:pt x="2221937" y="889679"/>
                  <a:pt x="2081255" y="876868"/>
                  <a:pt x="1696031" y="887935"/>
                </a:cubicBezTo>
                <a:cubicBezTo>
                  <a:pt x="1310807" y="899002"/>
                  <a:pt x="1221680" y="908882"/>
                  <a:pt x="1079922" y="887935"/>
                </a:cubicBezTo>
                <a:cubicBezTo>
                  <a:pt x="938164" y="866988"/>
                  <a:pt x="737520" y="874939"/>
                  <a:pt x="616109" y="887935"/>
                </a:cubicBezTo>
                <a:cubicBezTo>
                  <a:pt x="494698" y="900931"/>
                  <a:pt x="125598" y="905846"/>
                  <a:pt x="0" y="887935"/>
                </a:cubicBezTo>
                <a:cubicBezTo>
                  <a:pt x="-5139" y="732271"/>
                  <a:pt x="5221" y="601193"/>
                  <a:pt x="0" y="435088"/>
                </a:cubicBezTo>
                <a:cubicBezTo>
                  <a:pt x="-5221" y="268983"/>
                  <a:pt x="-16131" y="206135"/>
                  <a:pt x="0" y="0"/>
                </a:cubicBezTo>
                <a:close/>
              </a:path>
              <a:path w="7614832" h="887935" stroke="0" extrusionOk="0">
                <a:moveTo>
                  <a:pt x="0" y="0"/>
                </a:moveTo>
                <a:cubicBezTo>
                  <a:pt x="178077" y="15220"/>
                  <a:pt x="411970" y="-16252"/>
                  <a:pt x="539961" y="0"/>
                </a:cubicBezTo>
                <a:cubicBezTo>
                  <a:pt x="667952" y="16252"/>
                  <a:pt x="901347" y="4543"/>
                  <a:pt x="1232218" y="0"/>
                </a:cubicBezTo>
                <a:cubicBezTo>
                  <a:pt x="1563089" y="-4543"/>
                  <a:pt x="1661849" y="9429"/>
                  <a:pt x="1924476" y="0"/>
                </a:cubicBezTo>
                <a:cubicBezTo>
                  <a:pt x="2187103" y="-9429"/>
                  <a:pt x="2499884" y="-332"/>
                  <a:pt x="2769030" y="0"/>
                </a:cubicBezTo>
                <a:cubicBezTo>
                  <a:pt x="3038176" y="332"/>
                  <a:pt x="3206933" y="-29570"/>
                  <a:pt x="3537436" y="0"/>
                </a:cubicBezTo>
                <a:cubicBezTo>
                  <a:pt x="3867939" y="29570"/>
                  <a:pt x="4138724" y="689"/>
                  <a:pt x="4305841" y="0"/>
                </a:cubicBezTo>
                <a:cubicBezTo>
                  <a:pt x="4472958" y="-689"/>
                  <a:pt x="4828707" y="21167"/>
                  <a:pt x="4998099" y="0"/>
                </a:cubicBezTo>
                <a:cubicBezTo>
                  <a:pt x="5167491" y="-21167"/>
                  <a:pt x="5341497" y="-14332"/>
                  <a:pt x="5614208" y="0"/>
                </a:cubicBezTo>
                <a:cubicBezTo>
                  <a:pt x="5886919" y="14332"/>
                  <a:pt x="5863487" y="-5499"/>
                  <a:pt x="6078020" y="0"/>
                </a:cubicBezTo>
                <a:cubicBezTo>
                  <a:pt x="6292553" y="5499"/>
                  <a:pt x="6337711" y="7250"/>
                  <a:pt x="6541833" y="0"/>
                </a:cubicBezTo>
                <a:cubicBezTo>
                  <a:pt x="6745955" y="-7250"/>
                  <a:pt x="7345186" y="-2546"/>
                  <a:pt x="7614832" y="0"/>
                </a:cubicBezTo>
                <a:cubicBezTo>
                  <a:pt x="7610325" y="199591"/>
                  <a:pt x="7611967" y="272925"/>
                  <a:pt x="7614832" y="417329"/>
                </a:cubicBezTo>
                <a:cubicBezTo>
                  <a:pt x="7617697" y="561733"/>
                  <a:pt x="7621213" y="684920"/>
                  <a:pt x="7614832" y="887935"/>
                </a:cubicBezTo>
                <a:cubicBezTo>
                  <a:pt x="7441036" y="893380"/>
                  <a:pt x="7232996" y="911542"/>
                  <a:pt x="7074871" y="887935"/>
                </a:cubicBezTo>
                <a:cubicBezTo>
                  <a:pt x="6916746" y="864328"/>
                  <a:pt x="6483667" y="861834"/>
                  <a:pt x="6306465" y="887935"/>
                </a:cubicBezTo>
                <a:cubicBezTo>
                  <a:pt x="6129263" y="914036"/>
                  <a:pt x="5971482" y="871328"/>
                  <a:pt x="5842653" y="887935"/>
                </a:cubicBezTo>
                <a:cubicBezTo>
                  <a:pt x="5713824" y="904542"/>
                  <a:pt x="5568635" y="897925"/>
                  <a:pt x="5302692" y="887935"/>
                </a:cubicBezTo>
                <a:cubicBezTo>
                  <a:pt x="5036749" y="877945"/>
                  <a:pt x="4669039" y="849657"/>
                  <a:pt x="4458138" y="887935"/>
                </a:cubicBezTo>
                <a:cubicBezTo>
                  <a:pt x="4247237" y="926213"/>
                  <a:pt x="4032850" y="863040"/>
                  <a:pt x="3918177" y="887935"/>
                </a:cubicBezTo>
                <a:cubicBezTo>
                  <a:pt x="3803504" y="912830"/>
                  <a:pt x="3375582" y="870101"/>
                  <a:pt x="3225920" y="887935"/>
                </a:cubicBezTo>
                <a:cubicBezTo>
                  <a:pt x="3076258" y="905769"/>
                  <a:pt x="2938497" y="878589"/>
                  <a:pt x="2685959" y="887935"/>
                </a:cubicBezTo>
                <a:cubicBezTo>
                  <a:pt x="2433421" y="897281"/>
                  <a:pt x="2147887" y="905630"/>
                  <a:pt x="1993701" y="887935"/>
                </a:cubicBezTo>
                <a:cubicBezTo>
                  <a:pt x="1839515" y="870240"/>
                  <a:pt x="1638283" y="906651"/>
                  <a:pt x="1529889" y="887935"/>
                </a:cubicBezTo>
                <a:cubicBezTo>
                  <a:pt x="1421495" y="869219"/>
                  <a:pt x="1215240" y="902003"/>
                  <a:pt x="1066076" y="887935"/>
                </a:cubicBezTo>
                <a:cubicBezTo>
                  <a:pt x="916912" y="873867"/>
                  <a:pt x="375577" y="931440"/>
                  <a:pt x="0" y="887935"/>
                </a:cubicBezTo>
                <a:cubicBezTo>
                  <a:pt x="8711" y="795928"/>
                  <a:pt x="-19117" y="659156"/>
                  <a:pt x="0" y="452847"/>
                </a:cubicBezTo>
                <a:cubicBezTo>
                  <a:pt x="19117" y="246538"/>
                  <a:pt x="13052" y="147066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solidFill>
              <a:srgbClr val="FF0066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3000441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/>
          <a:p>
            <a:pPr defTabSz="1219170">
              <a:lnSpc>
                <a:spcPct val="110000"/>
              </a:lnSpc>
              <a:defRPr/>
            </a:pPr>
            <a:r>
              <a:rPr lang="en-US" sz="5067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Tính</a:t>
            </a:r>
            <a:r>
              <a:rPr lang="en-US" sz="5067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 </a:t>
            </a:r>
            <a:r>
              <a:rPr lang="en-US" sz="5067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giá</a:t>
            </a:r>
            <a:r>
              <a:rPr lang="en-US" sz="5067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 </a:t>
            </a:r>
            <a:r>
              <a:rPr lang="en-US" sz="5067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trị</a:t>
            </a:r>
            <a:r>
              <a:rPr lang="en-US" sz="5067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 </a:t>
            </a:r>
            <a:r>
              <a:rPr lang="en-US" sz="5067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của</a:t>
            </a:r>
            <a:r>
              <a:rPr lang="en-US" sz="5067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 </a:t>
            </a:r>
            <a:r>
              <a:rPr lang="en-US" sz="5067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biểu</a:t>
            </a:r>
            <a:r>
              <a:rPr lang="en-US" sz="5067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 </a:t>
            </a:r>
            <a:r>
              <a:rPr lang="en-US" sz="5067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thức</a:t>
            </a:r>
            <a:r>
              <a:rPr lang="en-US" sz="5067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 </a:t>
            </a:r>
          </a:p>
        </p:txBody>
      </p:sp>
      <p:sp>
        <p:nvSpPr>
          <p:cNvPr id="1043" name="Text Box 6">
            <a:extLst>
              <a:ext uri="{FF2B5EF4-FFF2-40B4-BE49-F238E27FC236}">
                <a16:creationId xmlns:a16="http://schemas.microsoft.com/office/drawing/2014/main" id="{A338A1FB-A1CF-6863-CA05-8642D9FF37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6430" y="1439110"/>
            <a:ext cx="9755668" cy="91300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5333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  </a:t>
            </a:r>
            <a:r>
              <a:rPr lang="en-US" sz="5333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a + b x 2 </a:t>
            </a:r>
            <a:r>
              <a:rPr lang="en-US" sz="5333" b="1" kern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với</a:t>
            </a:r>
            <a:r>
              <a:rPr lang="en-US" sz="5333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 a = 8, b = 2</a:t>
            </a:r>
          </a:p>
        </p:txBody>
      </p:sp>
      <p:sp>
        <p:nvSpPr>
          <p:cNvPr id="1044" name="Rectangle: Rounded Corners 1043">
            <a:extLst>
              <a:ext uri="{FF2B5EF4-FFF2-40B4-BE49-F238E27FC236}">
                <a16:creationId xmlns:a16="http://schemas.microsoft.com/office/drawing/2014/main" id="{31CD19EC-D441-7A05-C4C0-988AB0A7FE27}"/>
              </a:ext>
            </a:extLst>
          </p:cNvPr>
          <p:cNvSpPr/>
          <p:nvPr/>
        </p:nvSpPr>
        <p:spPr>
          <a:xfrm>
            <a:off x="554267" y="1549763"/>
            <a:ext cx="7315200" cy="922093"/>
          </a:xfrm>
          <a:prstGeom prst="round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002060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045" name="Text Box 66">
            <a:extLst>
              <a:ext uri="{FF2B5EF4-FFF2-40B4-BE49-F238E27FC236}">
                <a16:creationId xmlns:a16="http://schemas.microsoft.com/office/drawing/2014/main" id="{FC7CF388-B9F9-1085-26CD-57B7DE11A1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09241" y="2680104"/>
            <a:ext cx="364414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9170">
              <a:spcBef>
                <a:spcPct val="50000"/>
              </a:spcBef>
              <a:buClr>
                <a:srgbClr val="000000"/>
              </a:buClr>
              <a:buNone/>
            </a:pPr>
            <a:r>
              <a:rPr lang="en-US" altLang="en-US" sz="4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8 + 4 = 12 </a:t>
            </a:r>
          </a:p>
        </p:txBody>
      </p:sp>
      <p:sp>
        <p:nvSpPr>
          <p:cNvPr id="1046" name="Text Box 6">
            <a:extLst>
              <a:ext uri="{FF2B5EF4-FFF2-40B4-BE49-F238E27FC236}">
                <a16:creationId xmlns:a16="http://schemas.microsoft.com/office/drawing/2014/main" id="{F4C1508C-C18F-62B4-EE98-20171A3719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031" y="4216159"/>
            <a:ext cx="9755668" cy="91300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5333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  (</a:t>
            </a:r>
            <a:r>
              <a:rPr lang="en-US" sz="5333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a + b) : 2 </a:t>
            </a:r>
            <a:r>
              <a:rPr lang="en-US" sz="5333" b="1" kern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với</a:t>
            </a:r>
            <a:r>
              <a:rPr lang="en-US" sz="5333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 a = 15, b = 27</a:t>
            </a:r>
          </a:p>
        </p:txBody>
      </p:sp>
      <p:sp>
        <p:nvSpPr>
          <p:cNvPr id="1047" name="Rectangle: Rounded Corners 1046">
            <a:extLst>
              <a:ext uri="{FF2B5EF4-FFF2-40B4-BE49-F238E27FC236}">
                <a16:creationId xmlns:a16="http://schemas.microsoft.com/office/drawing/2014/main" id="{7B20AC5B-2E32-D129-0B01-9414E7AFC37C}"/>
              </a:ext>
            </a:extLst>
          </p:cNvPr>
          <p:cNvSpPr/>
          <p:nvPr/>
        </p:nvSpPr>
        <p:spPr>
          <a:xfrm>
            <a:off x="554265" y="4258620"/>
            <a:ext cx="8348195" cy="922093"/>
          </a:xfrm>
          <a:prstGeom prst="round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 dirty="0">
              <a:solidFill>
                <a:srgbClr val="002060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048" name="Text Box 64">
            <a:extLst>
              <a:ext uri="{FF2B5EF4-FFF2-40B4-BE49-F238E27FC236}">
                <a16:creationId xmlns:a16="http://schemas.microsoft.com/office/drawing/2014/main" id="{0A055EB2-0385-F3B6-D7EE-4C3ADF4764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37659"/>
            <a:ext cx="511313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9170">
              <a:spcBef>
                <a:spcPct val="50000"/>
              </a:spcBef>
              <a:buClr>
                <a:srgbClr val="000000"/>
              </a:buClr>
              <a:buNone/>
            </a:pPr>
            <a:r>
              <a:rPr lang="en-US" altLang="en-US" sz="40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Nếu</a:t>
            </a:r>
            <a:r>
              <a:rPr lang="en-US" altLang="en-US" sz="4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a = 8, b = 2 </a:t>
            </a:r>
          </a:p>
        </p:txBody>
      </p:sp>
      <p:sp>
        <p:nvSpPr>
          <p:cNvPr id="1049" name="Text Box 65">
            <a:extLst>
              <a:ext uri="{FF2B5EF4-FFF2-40B4-BE49-F238E27FC236}">
                <a16:creationId xmlns:a16="http://schemas.microsoft.com/office/drawing/2014/main" id="{F9FA6719-AE32-A88B-D20B-B5CF62E083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5235" y="5265261"/>
            <a:ext cx="3708607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9170">
              <a:spcBef>
                <a:spcPct val="50000"/>
              </a:spcBef>
              <a:buClr>
                <a:srgbClr val="000000"/>
              </a:buClr>
              <a:buNone/>
            </a:pPr>
            <a:r>
              <a:rPr lang="en-US" altLang="en-US" sz="3733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thì</a:t>
            </a:r>
            <a:r>
              <a:rPr lang="en-US" alt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(a + b) : 2 = </a:t>
            </a:r>
          </a:p>
        </p:txBody>
      </p:sp>
      <p:sp>
        <p:nvSpPr>
          <p:cNvPr id="1050" name="Text Box 66">
            <a:extLst>
              <a:ext uri="{FF2B5EF4-FFF2-40B4-BE49-F238E27FC236}">
                <a16:creationId xmlns:a16="http://schemas.microsoft.com/office/drawing/2014/main" id="{A383DD57-0F03-4E09-C6B9-60F002B5A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9689" y="5312712"/>
            <a:ext cx="37086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9170">
              <a:spcBef>
                <a:spcPct val="50000"/>
              </a:spcBef>
              <a:buClr>
                <a:srgbClr val="000000"/>
              </a:buClr>
              <a:buNone/>
            </a:pPr>
            <a:r>
              <a:rPr lang="en-US" altLang="en-US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(15 + 27) : 2 = </a:t>
            </a:r>
          </a:p>
        </p:txBody>
      </p:sp>
      <p:sp>
        <p:nvSpPr>
          <p:cNvPr id="1051" name="Text Box 66">
            <a:extLst>
              <a:ext uri="{FF2B5EF4-FFF2-40B4-BE49-F238E27FC236}">
                <a16:creationId xmlns:a16="http://schemas.microsoft.com/office/drawing/2014/main" id="{82553F1F-A945-FEDD-903B-236B0BF30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5335" y="5312712"/>
            <a:ext cx="28998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9170">
              <a:spcBef>
                <a:spcPct val="50000"/>
              </a:spcBef>
              <a:buClr>
                <a:srgbClr val="000000"/>
              </a:buClr>
              <a:buNone/>
            </a:pPr>
            <a:r>
              <a:rPr lang="en-US" altLang="en-US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42 : 2 = 21</a:t>
            </a:r>
          </a:p>
        </p:txBody>
      </p:sp>
      <p:sp>
        <p:nvSpPr>
          <p:cNvPr id="1052" name="Text Box 63">
            <a:extLst>
              <a:ext uri="{FF2B5EF4-FFF2-40B4-BE49-F238E27FC236}">
                <a16:creationId xmlns:a16="http://schemas.microsoft.com/office/drawing/2014/main" id="{C221D9BD-3012-1A20-DE95-16C0B46BA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265" y="5847530"/>
            <a:ext cx="10888848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1219170">
              <a:spcBef>
                <a:spcPct val="50000"/>
              </a:spcBef>
              <a:buClr>
                <a:srgbClr val="000000"/>
              </a:buClr>
              <a:buNone/>
            </a:pPr>
            <a:r>
              <a:rPr lang="en-US" altLang="en-US" sz="4267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4267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21 </a:t>
            </a:r>
            <a:r>
              <a:rPr lang="en-US" altLang="en-US" sz="4267" b="1" i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là</a:t>
            </a:r>
            <a:r>
              <a:rPr lang="en-US" altLang="en-US" sz="4267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4267" b="1" i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một</a:t>
            </a:r>
            <a:r>
              <a:rPr lang="en-US" altLang="en-US" sz="4267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4267" b="1" i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giá</a:t>
            </a:r>
            <a:r>
              <a:rPr lang="en-US" altLang="en-US" sz="4267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4267" b="1" i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trị</a:t>
            </a:r>
            <a:r>
              <a:rPr lang="en-US" altLang="en-US" sz="4267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4267" b="1" i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của</a:t>
            </a:r>
            <a:r>
              <a:rPr lang="en-US" altLang="en-US" sz="4267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4267" b="1" i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biểu</a:t>
            </a:r>
            <a:r>
              <a:rPr lang="en-US" altLang="en-US" sz="4267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altLang="en-US" sz="4267" b="1" i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thức</a:t>
            </a:r>
            <a:r>
              <a:rPr lang="en-US" altLang="en-US" sz="4267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(a + b) : 2.</a:t>
            </a:r>
          </a:p>
        </p:txBody>
      </p:sp>
    </p:spTree>
    <p:extLst>
      <p:ext uri="{BB962C8B-B14F-4D97-AF65-F5344CB8AC3E}">
        <p14:creationId xmlns:p14="http://schemas.microsoft.com/office/powerpoint/2010/main" val="44412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78" grpId="0"/>
      <p:bldP spid="79" grpId="0"/>
      <p:bldP spid="80" grpId="0"/>
      <p:bldP spid="1042" grpId="0" animBg="1"/>
      <p:bldP spid="1043" grpId="0"/>
      <p:bldP spid="1044" grpId="0" animBg="1"/>
      <p:bldP spid="1045" grpId="0"/>
      <p:bldP spid="1046" grpId="0"/>
      <p:bldP spid="1047" grpId="0" animBg="1"/>
      <p:bldP spid="1048" grpId="0"/>
      <p:bldP spid="1049" grpId="0"/>
      <p:bldP spid="1050" grpId="0"/>
      <p:bldP spid="1051" grpId="0"/>
      <p:bldP spid="105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3460DBA-D46E-49A7-A2B3-F125D2901630}"/>
              </a:ext>
            </a:extLst>
          </p:cNvPr>
          <p:cNvSpPr/>
          <p:nvPr/>
        </p:nvSpPr>
        <p:spPr>
          <a:xfrm>
            <a:off x="565150" y="474206"/>
            <a:ext cx="742950" cy="70788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C744FA-AD34-42E7-BBD9-8F1C65817F11}"/>
              </a:ext>
            </a:extLst>
          </p:cNvPr>
          <p:cNvSpPr txBox="1"/>
          <p:nvPr/>
        </p:nvSpPr>
        <p:spPr>
          <a:xfrm>
            <a:off x="1435099" y="504983"/>
            <a:ext cx="10366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Quãng đường ABCD gồm 3 đoạn như hình vẽ dưới đây.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366DC0D-9381-428B-8F01-4A2955EEB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462" y="1281112"/>
            <a:ext cx="7991475" cy="17621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467AD56-BC43-3EA9-3300-6A2257BA06C6}"/>
              </a:ext>
            </a:extLst>
          </p:cNvPr>
          <p:cNvSpPr txBox="1"/>
          <p:nvPr/>
        </p:nvSpPr>
        <p:spPr>
          <a:xfrm>
            <a:off x="990600" y="3076575"/>
            <a:ext cx="7486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 tính độ dài quãng đường ABCD với: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 m = 4 km, n = 7 km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m = 5 km, n = 9 km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986B4C92-FA3B-6AA6-6B99-85AEA7617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221" y="4376114"/>
            <a:ext cx="2375732" cy="237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EB1A7697-7729-653D-0BBD-164F45388E6F}"/>
              </a:ext>
            </a:extLst>
          </p:cNvPr>
          <p:cNvSpPr/>
          <p:nvPr/>
        </p:nvSpPr>
        <p:spPr>
          <a:xfrm flipH="1">
            <a:off x="4944140" y="4519742"/>
            <a:ext cx="5435538" cy="1325647"/>
          </a:xfrm>
          <a:prstGeom prst="wedgeRoundRectCallout">
            <a:avLst>
              <a:gd name="adj1" fmla="val -55407"/>
              <a:gd name="adj2" fmla="val 35227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Biểu thức tính độ dài quãng đường ABCD là</a:t>
            </a:r>
            <a:r>
              <a:rPr lang="en-US" sz="32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r>
              <a:rPr lang="vi-VN" sz="32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m + 6 + 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6560E54-8482-4C9C-6EB7-968DEA43DD94}"/>
              </a:ext>
            </a:extLst>
          </p:cNvPr>
          <p:cNvGrpSpPr/>
          <p:nvPr/>
        </p:nvGrpSpPr>
        <p:grpSpPr>
          <a:xfrm>
            <a:off x="2828925" y="1819275"/>
            <a:ext cx="6477000" cy="971550"/>
            <a:chOff x="2828925" y="1819275"/>
            <a:chExt cx="6477000" cy="97155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0E66329-D73D-FE49-D8DA-6629FA86E07F}"/>
                </a:ext>
              </a:extLst>
            </p:cNvPr>
            <p:cNvCxnSpPr/>
            <p:nvPr/>
          </p:nvCxnSpPr>
          <p:spPr>
            <a:xfrm flipV="1">
              <a:off x="2828925" y="1819275"/>
              <a:ext cx="1133475" cy="97155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544F62E-C7F9-575F-AED9-9A087E35C60D}"/>
                </a:ext>
              </a:extLst>
            </p:cNvPr>
            <p:cNvCxnSpPr>
              <a:cxnSpLocks/>
            </p:cNvCxnSpPr>
            <p:nvPr/>
          </p:nvCxnSpPr>
          <p:spPr>
            <a:xfrm>
              <a:off x="3981450" y="1819275"/>
              <a:ext cx="2809875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58B3F5E-4629-AAEF-509B-42D84A80A69C}"/>
                </a:ext>
              </a:extLst>
            </p:cNvPr>
            <p:cNvCxnSpPr>
              <a:cxnSpLocks/>
            </p:cNvCxnSpPr>
            <p:nvPr/>
          </p:nvCxnSpPr>
          <p:spPr>
            <a:xfrm>
              <a:off x="6781800" y="1819275"/>
              <a:ext cx="2524125" cy="97155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1334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191776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1D7D92-B78E-BC91-3DE6-FA7A56F54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912" y="452437"/>
            <a:ext cx="7991475" cy="176212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54F5C87-A6FE-4D6D-3EDA-6C94B3E24227}"/>
              </a:ext>
            </a:extLst>
          </p:cNvPr>
          <p:cNvSpPr txBox="1"/>
          <p:nvPr/>
        </p:nvSpPr>
        <p:spPr>
          <a:xfrm>
            <a:off x="942975" y="2600325"/>
            <a:ext cx="10725150" cy="2955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 Với m = 4 km, n = 7 km, độ dài quãng đường ABCD là:</a:t>
            </a:r>
          </a:p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 + 6 + n = 4 + 6 + 7 = 17 (km)</a:t>
            </a:r>
          </a:p>
          <a:p>
            <a:pPr>
              <a:lnSpc>
                <a:spcPct val="150000"/>
              </a:lnSpc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Với m = 5 km, n = 9 km, độ dài quãng đường ABCD là:</a:t>
            </a:r>
          </a:p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 + 6 + n = 5 + 6 + 9 = 20 (km)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77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3460DBA-D46E-49A7-A2B3-F125D2901630}"/>
              </a:ext>
            </a:extLst>
          </p:cNvPr>
          <p:cNvSpPr/>
          <p:nvPr/>
        </p:nvSpPr>
        <p:spPr>
          <a:xfrm>
            <a:off x="203200" y="436106"/>
            <a:ext cx="742950" cy="70788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C744FA-AD34-42E7-BBD9-8F1C65817F11}"/>
              </a:ext>
            </a:extLst>
          </p:cNvPr>
          <p:cNvSpPr txBox="1"/>
          <p:nvPr/>
        </p:nvSpPr>
        <p:spPr>
          <a:xfrm>
            <a:off x="952501" y="409733"/>
            <a:ext cx="108299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 Tính giá trị của biểu thức 12 : (3 – m) với m = 0; m = 1; m = 2</a:t>
            </a:r>
          </a:p>
          <a:p>
            <a:pPr lvl="0" algn="just"/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Trong ba giá trị biểu thức tìm được ở câu a, với m bằng bao nhiêu thì biểu thức 12 : (3 – m) có giá trị lớn nhất?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7F7473-373A-2862-D25C-52120833EB90}"/>
              </a:ext>
            </a:extLst>
          </p:cNvPr>
          <p:cNvSpPr txBox="1"/>
          <p:nvPr/>
        </p:nvSpPr>
        <p:spPr>
          <a:xfrm>
            <a:off x="1390650" y="2276475"/>
            <a:ext cx="98869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m = 0,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trị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biểu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thức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12 : (3 – m)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12 : (3 – 0) = 12 : 3 = 4</a:t>
            </a:r>
          </a:p>
          <a:p>
            <a:pPr algn="just"/>
            <a:r>
              <a:rPr lang="en-US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m = 1,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trị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biểu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thức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12 : (3 – m)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12 : (3 – 1 ) = 12 : 2 = 6</a:t>
            </a:r>
          </a:p>
          <a:p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m = 2,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trị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biểu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thức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12 : (3 – m)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12 : (3 – 2) = 12 : 1 = 12</a:t>
            </a:r>
            <a:endParaRPr lang="en-US" sz="36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82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209391" y="200024"/>
            <a:ext cx="11817344" cy="6543675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3460DBA-D46E-49A7-A2B3-F125D2901630}"/>
              </a:ext>
            </a:extLst>
          </p:cNvPr>
          <p:cNvSpPr/>
          <p:nvPr/>
        </p:nvSpPr>
        <p:spPr>
          <a:xfrm>
            <a:off x="203200" y="236081"/>
            <a:ext cx="742950" cy="70788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C744FA-AD34-42E7-BBD9-8F1C65817F11}"/>
              </a:ext>
            </a:extLst>
          </p:cNvPr>
          <p:cNvSpPr txBox="1"/>
          <p:nvPr/>
        </p:nvSpPr>
        <p:spPr>
          <a:xfrm>
            <a:off x="952501" y="209708"/>
            <a:ext cx="108299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Trong ba giá trị biểu thức tìm được ở câu a, với m bằng bao nhiêu thì biểu thức 12 : (3 – m) có giá trị lớn nhất?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5B18FA-D832-55A0-73E6-079CE6D9FA25}"/>
              </a:ext>
            </a:extLst>
          </p:cNvPr>
          <p:cNvSpPr txBox="1"/>
          <p:nvPr/>
        </p:nvSpPr>
        <p:spPr>
          <a:xfrm>
            <a:off x="438150" y="2038350"/>
            <a:ext cx="111918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Vì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12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&gt;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6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&gt;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nên trong ba giá trị tìm được ở câu a, với m = 2 thì biểu thức 12 : (3 – m) có giá trị lớn nhất.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F999ED7-91CF-7F34-0647-E1BB0A7F26E8}"/>
              </a:ext>
            </a:extLst>
          </p:cNvPr>
          <p:cNvGrpSpPr/>
          <p:nvPr/>
        </p:nvGrpSpPr>
        <p:grpSpPr>
          <a:xfrm>
            <a:off x="100644" y="1276349"/>
            <a:ext cx="2404431" cy="840559"/>
            <a:chOff x="1514281" y="1688144"/>
            <a:chExt cx="9386887" cy="139443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900F5B3-ED1A-7678-B9CF-8E3B3AC7AD45}"/>
                </a:ext>
              </a:extLst>
            </p:cNvPr>
            <p:cNvGrpSpPr/>
            <p:nvPr/>
          </p:nvGrpSpPr>
          <p:grpSpPr>
            <a:xfrm>
              <a:off x="1514281" y="1688144"/>
              <a:ext cx="9386887" cy="1394431"/>
              <a:chOff x="1188244" y="451844"/>
              <a:chExt cx="9386887" cy="1394431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63D6DAA8-DBC5-C7F1-531C-6A450A7EFA9C}"/>
                  </a:ext>
                </a:extLst>
              </p:cNvPr>
              <p:cNvGrpSpPr/>
              <p:nvPr/>
            </p:nvGrpSpPr>
            <p:grpSpPr>
              <a:xfrm>
                <a:off x="1188244" y="451844"/>
                <a:ext cx="9386887" cy="1360587"/>
                <a:chOff x="2850236" y="2221331"/>
                <a:chExt cx="10155836" cy="3392751"/>
              </a:xfrm>
            </p:grpSpPr>
            <p:grpSp>
              <p:nvGrpSpPr>
                <p:cNvPr id="12" name="Group 9">
                  <a:extLst>
                    <a:ext uri="{FF2B5EF4-FFF2-40B4-BE49-F238E27FC236}">
                      <a16:creationId xmlns:a16="http://schemas.microsoft.com/office/drawing/2014/main" id="{D52DC97B-FF1A-0110-5D5F-0CDBA0C4988F}"/>
                    </a:ext>
                  </a:extLst>
                </p:cNvPr>
                <p:cNvGrpSpPr/>
                <p:nvPr/>
              </p:nvGrpSpPr>
              <p:grpSpPr>
                <a:xfrm>
                  <a:off x="3886200" y="2221331"/>
                  <a:ext cx="8228395" cy="3059407"/>
                  <a:chOff x="0" y="0"/>
                  <a:chExt cx="4146501" cy="3446965"/>
                </a:xfrm>
              </p:grpSpPr>
              <p:sp>
                <p:nvSpPr>
                  <p:cNvPr id="14" name="Freeform 10">
                    <a:extLst>
                      <a:ext uri="{FF2B5EF4-FFF2-40B4-BE49-F238E27FC236}">
                        <a16:creationId xmlns:a16="http://schemas.microsoft.com/office/drawing/2014/main" id="{5A6A47E4-0B27-6BA7-384C-99AA07AF2F9C}"/>
                      </a:ext>
                    </a:extLst>
                  </p:cNvPr>
                  <p:cNvSpPr/>
                  <p:nvPr/>
                </p:nvSpPr>
                <p:spPr>
                  <a:xfrm>
                    <a:off x="31750" y="31750"/>
                    <a:ext cx="4083000" cy="33834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3000" h="3383465">
                        <a:moveTo>
                          <a:pt x="3990291" y="3383465"/>
                        </a:moveTo>
                        <a:lnTo>
                          <a:pt x="92710" y="3383465"/>
                        </a:lnTo>
                        <a:cubicBezTo>
                          <a:pt x="41910" y="3383465"/>
                          <a:pt x="0" y="3341555"/>
                          <a:pt x="0" y="3290755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3989020" y="0"/>
                        </a:lnTo>
                        <a:cubicBezTo>
                          <a:pt x="4039820" y="0"/>
                          <a:pt x="4081731" y="41910"/>
                          <a:pt x="4081731" y="92710"/>
                        </a:cubicBezTo>
                        <a:lnTo>
                          <a:pt x="4081731" y="3289485"/>
                        </a:lnTo>
                        <a:cubicBezTo>
                          <a:pt x="4083000" y="3341555"/>
                          <a:pt x="4041091" y="3383465"/>
                          <a:pt x="3990291" y="33834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endParaRPr lang="en-US"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5" name="Freeform 11">
                    <a:extLst>
                      <a:ext uri="{FF2B5EF4-FFF2-40B4-BE49-F238E27FC236}">
                        <a16:creationId xmlns:a16="http://schemas.microsoft.com/office/drawing/2014/main" id="{040DCF4A-720A-8F2E-D608-9B1B5C309767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4146501" cy="34469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501" h="3446965">
                        <a:moveTo>
                          <a:pt x="4022041" y="59690"/>
                        </a:moveTo>
                        <a:cubicBezTo>
                          <a:pt x="4057600" y="59690"/>
                          <a:pt x="4086811" y="88900"/>
                          <a:pt x="4086811" y="124460"/>
                        </a:cubicBezTo>
                        <a:lnTo>
                          <a:pt x="4086811" y="3322505"/>
                        </a:lnTo>
                        <a:cubicBezTo>
                          <a:pt x="4086811" y="3358065"/>
                          <a:pt x="4057600" y="3387275"/>
                          <a:pt x="4022041" y="3387275"/>
                        </a:cubicBezTo>
                        <a:lnTo>
                          <a:pt x="124460" y="3387275"/>
                        </a:lnTo>
                        <a:cubicBezTo>
                          <a:pt x="88900" y="3387275"/>
                          <a:pt x="59690" y="3358065"/>
                          <a:pt x="59690" y="3322505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4022041" y="59690"/>
                        </a:lnTo>
                        <a:moveTo>
                          <a:pt x="4022041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3322505"/>
                        </a:lnTo>
                        <a:cubicBezTo>
                          <a:pt x="0" y="3391085"/>
                          <a:pt x="55880" y="3446965"/>
                          <a:pt x="124460" y="3446965"/>
                        </a:cubicBezTo>
                        <a:lnTo>
                          <a:pt x="4022041" y="3446965"/>
                        </a:lnTo>
                        <a:cubicBezTo>
                          <a:pt x="4090620" y="3446965"/>
                          <a:pt x="4146501" y="3391085"/>
                          <a:pt x="4146501" y="3322505"/>
                        </a:cubicBezTo>
                        <a:lnTo>
                          <a:pt x="4146501" y="124460"/>
                        </a:lnTo>
                        <a:cubicBezTo>
                          <a:pt x="4146501" y="55880"/>
                          <a:pt x="4090620" y="0"/>
                          <a:pt x="4022041" y="0"/>
                        </a:cubicBezTo>
                        <a:close/>
                      </a:path>
                    </a:pathLst>
                  </a:custGeom>
                  <a:solidFill>
                    <a:srgbClr val="403C38"/>
                  </a:solidFill>
                </p:spPr>
                <p:txBody>
                  <a:bodyPr/>
                  <a:lstStyle/>
                  <a:p>
                    <a:endParaRPr lang="en-US"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2595399-54CA-FACD-4F60-8515F51718E8}"/>
                    </a:ext>
                  </a:extLst>
                </p:cNvPr>
                <p:cNvSpPr txBox="1"/>
                <p:nvPr/>
              </p:nvSpPr>
              <p:spPr>
                <a:xfrm>
                  <a:off x="2850236" y="2685767"/>
                  <a:ext cx="10155836" cy="292831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FE03272-9B2B-9007-5C69-707551C9D71C}"/>
                  </a:ext>
                </a:extLst>
              </p:cNvPr>
              <p:cNvSpPr txBox="1"/>
              <p:nvPr/>
            </p:nvSpPr>
            <p:spPr>
              <a:xfrm>
                <a:off x="2580580" y="671940"/>
                <a:ext cx="1745519" cy="11743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E533432-9647-1E00-F3B9-529CAA8F8B7C}"/>
                </a:ext>
              </a:extLst>
            </p:cNvPr>
            <p:cNvSpPr txBox="1"/>
            <p:nvPr/>
          </p:nvSpPr>
          <p:spPr>
            <a:xfrm>
              <a:off x="2955976" y="1694187"/>
              <a:ext cx="7508667" cy="11743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Cách</a:t>
              </a:r>
              <a:r>
                <a:rPr lang="en-US" sz="40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1: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DE4764A-A14C-26BC-1367-857281016E46}"/>
              </a:ext>
            </a:extLst>
          </p:cNvPr>
          <p:cNvGrpSpPr/>
          <p:nvPr/>
        </p:nvGrpSpPr>
        <p:grpSpPr>
          <a:xfrm>
            <a:off x="100645" y="3086099"/>
            <a:ext cx="2566356" cy="828803"/>
            <a:chOff x="1514281" y="1688144"/>
            <a:chExt cx="9386887" cy="150860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8C67D4B-39D9-7474-96EB-1829B16B8E80}"/>
                </a:ext>
              </a:extLst>
            </p:cNvPr>
            <p:cNvGrpSpPr/>
            <p:nvPr/>
          </p:nvGrpSpPr>
          <p:grpSpPr>
            <a:xfrm>
              <a:off x="1514281" y="1688144"/>
              <a:ext cx="9386887" cy="1508602"/>
              <a:chOff x="1188244" y="451844"/>
              <a:chExt cx="9386887" cy="150860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C84D7799-C52A-A67E-C286-136AA553629E}"/>
                  </a:ext>
                </a:extLst>
              </p:cNvPr>
              <p:cNvGrpSpPr/>
              <p:nvPr/>
            </p:nvGrpSpPr>
            <p:grpSpPr>
              <a:xfrm>
                <a:off x="1188244" y="451844"/>
                <a:ext cx="9386887" cy="1474759"/>
                <a:chOff x="2850236" y="2221331"/>
                <a:chExt cx="10155836" cy="3677449"/>
              </a:xfrm>
            </p:grpSpPr>
            <p:grpSp>
              <p:nvGrpSpPr>
                <p:cNvPr id="21" name="Group 9">
                  <a:extLst>
                    <a:ext uri="{FF2B5EF4-FFF2-40B4-BE49-F238E27FC236}">
                      <a16:creationId xmlns:a16="http://schemas.microsoft.com/office/drawing/2014/main" id="{AC1457BD-8376-CC97-0442-FDED7669DC07}"/>
                    </a:ext>
                  </a:extLst>
                </p:cNvPr>
                <p:cNvGrpSpPr/>
                <p:nvPr/>
              </p:nvGrpSpPr>
              <p:grpSpPr>
                <a:xfrm>
                  <a:off x="3886200" y="2221331"/>
                  <a:ext cx="8228395" cy="3059407"/>
                  <a:chOff x="0" y="0"/>
                  <a:chExt cx="4146501" cy="3446965"/>
                </a:xfrm>
              </p:grpSpPr>
              <p:sp>
                <p:nvSpPr>
                  <p:cNvPr id="23" name="Freeform 10">
                    <a:extLst>
                      <a:ext uri="{FF2B5EF4-FFF2-40B4-BE49-F238E27FC236}">
                        <a16:creationId xmlns:a16="http://schemas.microsoft.com/office/drawing/2014/main" id="{27FB404D-3D11-C929-2AD3-9E363E62B8CF}"/>
                      </a:ext>
                    </a:extLst>
                  </p:cNvPr>
                  <p:cNvSpPr/>
                  <p:nvPr/>
                </p:nvSpPr>
                <p:spPr>
                  <a:xfrm>
                    <a:off x="31750" y="31750"/>
                    <a:ext cx="4083000" cy="33834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3000" h="3383465">
                        <a:moveTo>
                          <a:pt x="3990291" y="3383465"/>
                        </a:moveTo>
                        <a:lnTo>
                          <a:pt x="92710" y="3383465"/>
                        </a:lnTo>
                        <a:cubicBezTo>
                          <a:pt x="41910" y="3383465"/>
                          <a:pt x="0" y="3341555"/>
                          <a:pt x="0" y="3290755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3989020" y="0"/>
                        </a:lnTo>
                        <a:cubicBezTo>
                          <a:pt x="4039820" y="0"/>
                          <a:pt x="4081731" y="41910"/>
                          <a:pt x="4081731" y="92710"/>
                        </a:cubicBezTo>
                        <a:lnTo>
                          <a:pt x="4081731" y="3289485"/>
                        </a:lnTo>
                        <a:cubicBezTo>
                          <a:pt x="4083000" y="3341555"/>
                          <a:pt x="4041091" y="3383465"/>
                          <a:pt x="3990291" y="33834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endParaRPr lang="en-US"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24" name="Freeform 11">
                    <a:extLst>
                      <a:ext uri="{FF2B5EF4-FFF2-40B4-BE49-F238E27FC236}">
                        <a16:creationId xmlns:a16="http://schemas.microsoft.com/office/drawing/2014/main" id="{D38DA906-9ABD-DFD2-2017-A37F00A1870D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4146501" cy="34469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501" h="3446965">
                        <a:moveTo>
                          <a:pt x="4022041" y="59690"/>
                        </a:moveTo>
                        <a:cubicBezTo>
                          <a:pt x="4057600" y="59690"/>
                          <a:pt x="4086811" y="88900"/>
                          <a:pt x="4086811" y="124460"/>
                        </a:cubicBezTo>
                        <a:lnTo>
                          <a:pt x="4086811" y="3322505"/>
                        </a:lnTo>
                        <a:cubicBezTo>
                          <a:pt x="4086811" y="3358065"/>
                          <a:pt x="4057600" y="3387275"/>
                          <a:pt x="4022041" y="3387275"/>
                        </a:cubicBezTo>
                        <a:lnTo>
                          <a:pt x="124460" y="3387275"/>
                        </a:lnTo>
                        <a:cubicBezTo>
                          <a:pt x="88900" y="3387275"/>
                          <a:pt x="59690" y="3358065"/>
                          <a:pt x="59690" y="3322505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4022041" y="59690"/>
                        </a:lnTo>
                        <a:moveTo>
                          <a:pt x="4022041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3322505"/>
                        </a:lnTo>
                        <a:cubicBezTo>
                          <a:pt x="0" y="3391085"/>
                          <a:pt x="55880" y="3446965"/>
                          <a:pt x="124460" y="3446965"/>
                        </a:cubicBezTo>
                        <a:lnTo>
                          <a:pt x="4022041" y="3446965"/>
                        </a:lnTo>
                        <a:cubicBezTo>
                          <a:pt x="4090620" y="3446965"/>
                          <a:pt x="4146501" y="3391085"/>
                          <a:pt x="4146501" y="3322505"/>
                        </a:cubicBezTo>
                        <a:lnTo>
                          <a:pt x="4146501" y="124460"/>
                        </a:lnTo>
                        <a:cubicBezTo>
                          <a:pt x="4146501" y="55880"/>
                          <a:pt x="4090620" y="0"/>
                          <a:pt x="4022041" y="0"/>
                        </a:cubicBezTo>
                        <a:close/>
                      </a:path>
                    </a:pathLst>
                  </a:custGeom>
                  <a:solidFill>
                    <a:srgbClr val="403C38"/>
                  </a:solidFill>
                </p:spPr>
                <p:txBody>
                  <a:bodyPr/>
                  <a:lstStyle/>
                  <a:p>
                    <a:endParaRPr lang="en-US"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400D34B8-B226-5445-C517-936506DE4FE4}"/>
                    </a:ext>
                  </a:extLst>
                </p:cNvPr>
                <p:cNvSpPr txBox="1"/>
                <p:nvPr/>
              </p:nvSpPr>
              <p:spPr>
                <a:xfrm>
                  <a:off x="2850236" y="2685768"/>
                  <a:ext cx="10155836" cy="321301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35179DC-08D0-6192-C92B-FF36DA563DF8}"/>
                  </a:ext>
                </a:extLst>
              </p:cNvPr>
              <p:cNvSpPr txBox="1"/>
              <p:nvPr/>
            </p:nvSpPr>
            <p:spPr>
              <a:xfrm>
                <a:off x="2580581" y="671939"/>
                <a:ext cx="1745518" cy="12885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AA2C685-0ACB-AA71-4A39-7B0B6138A65C}"/>
                </a:ext>
              </a:extLst>
            </p:cNvPr>
            <p:cNvSpPr txBox="1"/>
            <p:nvPr/>
          </p:nvSpPr>
          <p:spPr>
            <a:xfrm>
              <a:off x="2955974" y="1694187"/>
              <a:ext cx="7508665" cy="12885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Cách</a:t>
              </a:r>
              <a:r>
                <a:rPr lang="en-US" sz="40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2: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435EDA61-02AA-B94C-178C-A2640BDAD98E}"/>
              </a:ext>
            </a:extLst>
          </p:cNvPr>
          <p:cNvSpPr txBox="1"/>
          <p:nvPr/>
        </p:nvSpPr>
        <p:spPr>
          <a:xfrm>
            <a:off x="304801" y="3800475"/>
            <a:ext cx="115443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Nhận xét: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 phép chia 12 : (3 – a), số bị chia 12 không đổi, số chia (3 – a) càng bé thì thương càng lớn.</a:t>
            </a:r>
            <a:endParaRPr lang="en-US" sz="3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Do đó thương của 12 chia cho (3 – a) lớn nhất khi (3 – a) bé nhất có thể, khi đó 3 – a = 1 hay a = 2.</a:t>
            </a:r>
            <a:endParaRPr lang="en-US" sz="3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 algn="just"/>
            <a:r>
              <a:rPr lang="vi-VN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Vậy với a = 2 thì biểu thức 12 : (3 – a) có giá trị lớn nhất.</a:t>
            </a:r>
          </a:p>
        </p:txBody>
      </p:sp>
    </p:spTree>
    <p:extLst>
      <p:ext uri="{BB962C8B-B14F-4D97-AF65-F5344CB8AC3E}">
        <p14:creationId xmlns:p14="http://schemas.microsoft.com/office/powerpoint/2010/main" val="160110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3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7EAD9F-9D97-EFD8-8D98-47C72D1E2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604C630-0A00-0EA0-CD71-990991853B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4"/>
          <a:stretch/>
        </p:blipFill>
        <p:spPr>
          <a:xfrm>
            <a:off x="2334721" y="2619323"/>
            <a:ext cx="7508724" cy="42386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01ACD4-8623-42D8-4354-4AA11F8716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75" t="-1953" r="66809" b="70796"/>
          <a:stretch/>
        </p:blipFill>
        <p:spPr>
          <a:xfrm>
            <a:off x="-1567203" y="2222583"/>
            <a:ext cx="3901924" cy="18620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4136CF8-F1CB-753A-D30F-381976D444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49" r="360" b="70519"/>
          <a:stretch/>
        </p:blipFill>
        <p:spPr>
          <a:xfrm rot="1149474">
            <a:off x="9001760" y="2585077"/>
            <a:ext cx="3251200" cy="11370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C0F1D88-9181-0AC1-5F3B-8BE8B5B3F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1069" y="411701"/>
            <a:ext cx="9449619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64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2" y="90792"/>
            <a:ext cx="12192000" cy="685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1778570" y="4732589"/>
            <a:ext cx="705199" cy="504915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3064767" y="4639260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35" y="4828225"/>
            <a:ext cx="894108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089" y="5021493"/>
            <a:ext cx="712219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359" y="4410709"/>
            <a:ext cx="736716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2" y="4433519"/>
            <a:ext cx="6961552" cy="15831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7382594" y="5418088"/>
            <a:ext cx="705199" cy="50491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368" y="5821717"/>
            <a:ext cx="712219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4" y="5934708"/>
            <a:ext cx="736716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199" y="5999337"/>
            <a:ext cx="894108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2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9737119" y="5300379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24935" y="375252"/>
            <a:ext cx="8016938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 CỨU DÒNG SÔNG</a:t>
            </a:r>
          </a:p>
        </p:txBody>
      </p:sp>
      <p:pic>
        <p:nvPicPr>
          <p:cNvPr id="29" name="Picture 11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048" y="1631129"/>
            <a:ext cx="1426197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513768" y="4128719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5788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 numSld="9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E40C9BE-6ED3-7C76-FB15-06E3A3DC7E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6585" y="655319"/>
            <a:ext cx="838910" cy="81082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B0E738B-CB3F-D4CD-4775-DFFE2B0FAC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4949" y="0"/>
            <a:ext cx="3554541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23FAAA-CE7F-64DC-1F9F-D7294F943D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57238"/>
            <a:ext cx="4279763" cy="270076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87BBAB6-6729-027C-727C-78A35B155A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058712" y="3171652"/>
            <a:ext cx="2235351" cy="36863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DF54588-49AA-2CD5-9936-EBF6F48E10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23190" y="3429000"/>
            <a:ext cx="2292096" cy="3429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3975BAD-5E6B-6723-6229-5E4771F3A7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68423" y="1152173"/>
            <a:ext cx="814095" cy="1423387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5831C52-DE5F-BBEA-8915-ADC9467C2F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62875" y="2294385"/>
            <a:ext cx="1920629" cy="98046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74D3423-96D5-8FF2-071E-96D1B79E53A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8099" y="112487"/>
            <a:ext cx="7638950" cy="2365453"/>
          </a:xfrm>
          <a:prstGeom prst="rect">
            <a:avLst/>
          </a:prstGeom>
        </p:spPr>
      </p:pic>
      <p:pic>
        <p:nvPicPr>
          <p:cNvPr id="2" name="nhạc hay">
            <a:hlinkClick r:id="" action="ppaction://media"/>
            <a:extLst>
              <a:ext uri="{FF2B5EF4-FFF2-40B4-BE49-F238E27FC236}">
                <a16:creationId xmlns:a16="http://schemas.microsoft.com/office/drawing/2014/main" id="{1A6547DC-7563-9D5A-9755-1D8D3829B6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98500" y="3873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87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6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1778570" y="4732589"/>
            <a:ext cx="705199" cy="504915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3064767" y="4639260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35" y="4828225"/>
            <a:ext cx="894108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089" y="5021493"/>
            <a:ext cx="712219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359" y="4410709"/>
            <a:ext cx="736716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2" y="4433519"/>
            <a:ext cx="6961552" cy="15831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7382594" y="5418088"/>
            <a:ext cx="705199" cy="50491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368" y="5821717"/>
            <a:ext cx="712219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4" y="5934708"/>
            <a:ext cx="736716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199" y="5999337"/>
            <a:ext cx="894108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25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9737119" y="5300379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46" y="95251"/>
            <a:ext cx="11000073" cy="407316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344567" y="437890"/>
            <a:ext cx="95423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nhiễm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nghiêm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bởi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23" name="Picture 22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897376" y="6157837"/>
            <a:ext cx="1165944" cy="638175"/>
          </a:xfrm>
          <a:prstGeom prst="rect">
            <a:avLst/>
          </a:prstGeom>
        </p:spPr>
      </p:pic>
      <p:pic>
        <p:nvPicPr>
          <p:cNvPr id="2" name="Am-thanh-ruot-duoi-cang-thang-dung-phim-www_tiengdong_com">
            <a:hlinkClick r:id="" action="ppaction://media"/>
            <a:extLst>
              <a:ext uri="{FF2B5EF4-FFF2-40B4-BE49-F238E27FC236}">
                <a16:creationId xmlns:a16="http://schemas.microsoft.com/office/drawing/2014/main" id="{0015CA89-5F7C-46F3-BC38-ADDB2F8174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3968875" y="2756925"/>
            <a:ext cx="244475" cy="244475"/>
          </a:xfrm>
          <a:prstGeom prst="rect">
            <a:avLst/>
          </a:prstGeom>
        </p:spPr>
      </p:pic>
      <p:pic>
        <p:nvPicPr>
          <p:cNvPr id="3" name="tải xuống (3)">
            <a:hlinkClick r:id="" action="ppaction://media"/>
            <a:extLst>
              <a:ext uri="{FF2B5EF4-FFF2-40B4-BE49-F238E27FC236}">
                <a16:creationId xmlns:a16="http://schemas.microsoft.com/office/drawing/2014/main" id="{6663BE38-4970-47F7-2E15-C4911615A3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720651" y="1317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0173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3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19" descr="C:\Users\ADMIN\Desktop\Tai nguyen thiet ke tro choi\Angry birds epic birds\1505573783630 (2aA)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8333" y1="7763" x2="22222" y2="44292"/>
                        <a14:foregroundMark x1="7222" y1="7763" x2="95556" y2="9589"/>
                        <a14:foregroundMark x1="21111" y1="4110" x2="90556" y2="4110"/>
                        <a14:foregroundMark x1="95000" y1="12329" x2="97778" y2="85388"/>
                        <a14:foregroundMark x1="16667" y1="14155" x2="98333" y2="24201"/>
                        <a14:foregroundMark x1="7778" y1="5023" x2="2778" y2="39726"/>
                        <a14:foregroundMark x1="2778" y1="38813" x2="3889" y2="85388"/>
                        <a14:foregroundMark x1="1667" y1="85388" x2="6111" y2="93607"/>
                        <a14:foregroundMark x1="7778" y1="91781" x2="68889" y2="92694"/>
                        <a14:foregroundMark x1="67778" y1="93607" x2="92222" y2="97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129540"/>
            <a:ext cx="1320800" cy="54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val 33">
            <a:hlinkClick r:id="rId13" action="ppaction://hlinksldjump"/>
          </p:cNvPr>
          <p:cNvSpPr/>
          <p:nvPr/>
        </p:nvSpPr>
        <p:spPr>
          <a:xfrm>
            <a:off x="112228" y="81575"/>
            <a:ext cx="75556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5" name="Oval 34">
            <a:hlinkClick r:id="rId14" action="ppaction://hlinksldjump"/>
          </p:cNvPr>
          <p:cNvSpPr/>
          <p:nvPr/>
        </p:nvSpPr>
        <p:spPr>
          <a:xfrm>
            <a:off x="1210717" y="81575"/>
            <a:ext cx="75556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1778570" y="4732589"/>
            <a:ext cx="705199" cy="504915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3064767" y="4639260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35" y="4828225"/>
            <a:ext cx="894108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1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089" y="5021493"/>
            <a:ext cx="712219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359" y="4410709"/>
            <a:ext cx="736716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2" y="4433519"/>
            <a:ext cx="6961552" cy="15831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7382594" y="5418088"/>
            <a:ext cx="705199" cy="50491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368" y="5821717"/>
            <a:ext cx="712219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4" y="5934708"/>
            <a:ext cx="736716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199" y="5999337"/>
            <a:ext cx="894108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3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9737119" y="5300379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520452" y="3332723"/>
            <a:ext cx="812800" cy="609600"/>
          </a:xfrm>
          <a:prstGeom prst="rect">
            <a:avLst/>
          </a:prstGeom>
        </p:spPr>
      </p:pic>
      <p:pic>
        <p:nvPicPr>
          <p:cNvPr id="51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723652" y="3485123"/>
            <a:ext cx="812800" cy="609600"/>
          </a:xfrm>
          <a:prstGeom prst="rect">
            <a:avLst/>
          </a:prstGeom>
        </p:spPr>
      </p:pic>
      <p:pic>
        <p:nvPicPr>
          <p:cNvPr id="52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926852" y="3637523"/>
            <a:ext cx="812800" cy="609600"/>
          </a:xfrm>
          <a:prstGeom prst="rect">
            <a:avLst/>
          </a:prstGeom>
        </p:spPr>
      </p:pic>
      <p:pic>
        <p:nvPicPr>
          <p:cNvPr id="53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3130052" y="3789923"/>
            <a:ext cx="812800" cy="609600"/>
          </a:xfrm>
          <a:prstGeom prst="rect">
            <a:avLst/>
          </a:prstGeom>
        </p:spPr>
      </p:pic>
      <p:pic>
        <p:nvPicPr>
          <p:cNvPr id="54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3333252" y="3942323"/>
            <a:ext cx="812800" cy="609600"/>
          </a:xfrm>
          <a:prstGeom prst="rect">
            <a:avLst/>
          </a:prstGeom>
        </p:spPr>
      </p:pic>
      <p:pic>
        <p:nvPicPr>
          <p:cNvPr id="6" name="Tieng Vo Tay t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3210.25"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520452" y="5365745"/>
            <a:ext cx="812800" cy="609600"/>
          </a:xfrm>
          <a:prstGeom prst="rect">
            <a:avLst/>
          </a:prstGeom>
        </p:spPr>
      </p:pic>
      <p:pic>
        <p:nvPicPr>
          <p:cNvPr id="2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881" y="544762"/>
            <a:ext cx="3919084" cy="256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ình ảnh có liên quan">
            <a:hlinkClick r:id="rId10" action="ppaction://hlinksldjump"/>
          </p:cNvPr>
          <p:cNvPicPr>
            <a:picLocks noChangeAspect="1" noChangeArrowheads="1" noCrop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799" y="-190876"/>
            <a:ext cx="6350000" cy="4200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7987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0.72066 0.00532 " pathEditMode="relative" rAng="0" ptsTypes="AA">
                                      <p:cBhvr>
                                        <p:cTn id="24" dur="5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24" y="25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07407E-6 L 0.93091 0.0338 " pathEditMode="relative" rAng="0" ptsTypes="AA">
                                      <p:cBhvr>
                                        <p:cTn id="26" dur="5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45" y="169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85185E-6 L 0.53906 0.04236 " pathEditMode="relative" rAng="0" ptsTypes="AA">
                                      <p:cBhvr>
                                        <p:cTn id="28" dur="4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44" y="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5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90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90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2902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2899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2902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10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4" grpId="0" animBg="1"/>
      <p:bldP spid="3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19" y="95251"/>
            <a:ext cx="11804700" cy="37719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244" y="3962402"/>
            <a:ext cx="8832477" cy="287170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03442" y="943815"/>
            <a:ext cx="113299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/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Giá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trị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của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biểu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thức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a x 6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với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a = 3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là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839784" y="5017682"/>
            <a:ext cx="69465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18</a:t>
            </a:r>
          </a:p>
        </p:txBody>
      </p:sp>
      <p:pic>
        <p:nvPicPr>
          <p:cNvPr id="31" name="Picture 3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897376" y="6157837"/>
            <a:ext cx="1165944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10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19" y="95251"/>
            <a:ext cx="11804700" cy="37719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244" y="3962402"/>
            <a:ext cx="8832477" cy="287170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03442" y="646103"/>
            <a:ext cx="113299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>
              <a:defRPr/>
            </a:pP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Giá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trị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của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biểu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thức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m x n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với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</a:p>
          <a:p>
            <a:pPr lvl="0" algn="ctr" defTabSz="914377">
              <a:defRPr/>
            </a:pP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m = 5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và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n = 9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là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839784" y="5017682"/>
            <a:ext cx="69465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585" marR="0" lvl="1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45</a:t>
            </a:r>
          </a:p>
        </p:txBody>
      </p:sp>
      <p:pic>
        <p:nvPicPr>
          <p:cNvPr id="31" name="Picture 3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897376" y="6157837"/>
            <a:ext cx="1165944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3478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1778570" y="4732589"/>
            <a:ext cx="705199" cy="504915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3064767" y="4639260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35" y="4828225"/>
            <a:ext cx="894108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089" y="5021493"/>
            <a:ext cx="712219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359" y="4410709"/>
            <a:ext cx="736716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2" y="4433519"/>
            <a:ext cx="6961552" cy="1583192"/>
          </a:xfrm>
          <a:prstGeom prst="rect">
            <a:avLst/>
          </a:prstGeom>
        </p:spPr>
      </p:pic>
      <p:pic>
        <p:nvPicPr>
          <p:cNvPr id="50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20452" y="3332723"/>
            <a:ext cx="812800" cy="609600"/>
          </a:xfrm>
          <a:prstGeom prst="rect">
            <a:avLst/>
          </a:prstGeom>
        </p:spPr>
      </p:pic>
      <p:pic>
        <p:nvPicPr>
          <p:cNvPr id="51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723652" y="3485123"/>
            <a:ext cx="812800" cy="609600"/>
          </a:xfrm>
          <a:prstGeom prst="rect">
            <a:avLst/>
          </a:prstGeom>
        </p:spPr>
      </p:pic>
      <p:pic>
        <p:nvPicPr>
          <p:cNvPr id="52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926852" y="3637523"/>
            <a:ext cx="812800" cy="609600"/>
          </a:xfrm>
          <a:prstGeom prst="rect">
            <a:avLst/>
          </a:prstGeom>
        </p:spPr>
      </p:pic>
      <p:pic>
        <p:nvPicPr>
          <p:cNvPr id="53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130052" y="3789923"/>
            <a:ext cx="812800" cy="609600"/>
          </a:xfrm>
          <a:prstGeom prst="rect">
            <a:avLst/>
          </a:prstGeom>
        </p:spPr>
      </p:pic>
      <p:pic>
        <p:nvPicPr>
          <p:cNvPr id="54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333252" y="3942323"/>
            <a:ext cx="812800" cy="609600"/>
          </a:xfrm>
          <a:prstGeom prst="rect">
            <a:avLst/>
          </a:prstGeom>
        </p:spPr>
      </p:pic>
      <p:pic>
        <p:nvPicPr>
          <p:cNvPr id="6" name="Tieng Vo Tay t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3210.2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20452" y="5365745"/>
            <a:ext cx="812800" cy="609600"/>
          </a:xfrm>
          <a:prstGeom prst="rect">
            <a:avLst/>
          </a:prstGeom>
        </p:spPr>
      </p:pic>
      <p:pic>
        <p:nvPicPr>
          <p:cNvPr id="2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881" y="544762"/>
            <a:ext cx="3919084" cy="256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3081393" y="2101906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</a:p>
        </p:txBody>
      </p:sp>
    </p:spTree>
    <p:extLst>
      <p:ext uri="{BB962C8B-B14F-4D97-AF65-F5344CB8AC3E}">
        <p14:creationId xmlns:p14="http://schemas.microsoft.com/office/powerpoint/2010/main" val="21740779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902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02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90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90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90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5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9" grpId="0"/>
      <p:bldP spid="29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67B8FF-0624-7BBF-BFBB-8289C2754FEF}"/>
              </a:ext>
            </a:extLst>
          </p:cNvPr>
          <p:cNvSpPr txBox="1"/>
          <p:nvPr/>
        </p:nvSpPr>
        <p:spPr>
          <a:xfrm>
            <a:off x="2841971" y="203515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5D6F1A-337E-C1AA-6151-F2E0757DC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649857" y="1952499"/>
            <a:ext cx="919996" cy="9199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37739E-FB33-5C6B-4809-8760C631AA45}"/>
              </a:ext>
            </a:extLst>
          </p:cNvPr>
          <p:cNvSpPr txBox="1"/>
          <p:nvPr/>
        </p:nvSpPr>
        <p:spPr>
          <a:xfrm>
            <a:off x="2841971" y="301616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BB427D-1166-0700-36F3-0EEDE3868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649857" y="2933511"/>
            <a:ext cx="919996" cy="919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2F8E44B-6CC6-E22A-4A41-4545BEE03613}"/>
              </a:ext>
            </a:extLst>
          </p:cNvPr>
          <p:cNvSpPr txBox="1"/>
          <p:nvPr/>
        </p:nvSpPr>
        <p:spPr>
          <a:xfrm>
            <a:off x="2841971" y="399717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032D7A8-B5DC-6B47-6CDF-0B138A8FA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649857" y="3914523"/>
            <a:ext cx="919996" cy="9199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3AF3655-0478-C0F9-1AB1-EE0E236DE9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6780" y="836246"/>
            <a:ext cx="5200339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50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9" grpId="0" uiExpand="1" build="p"/>
      <p:bldP spid="11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7C3B91-E59F-7BB7-8DDA-155B7A74C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9299" y="3429000"/>
            <a:ext cx="5941583" cy="3531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CAD14D-EE8E-E7D8-8AE4-6F98EE3366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70" r="79770"/>
          <a:stretch/>
        </p:blipFill>
        <p:spPr>
          <a:xfrm rot="955721">
            <a:off x="990135" y="3272332"/>
            <a:ext cx="2995999" cy="36034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BD7A4E-F722-5D41-4730-7963042AA0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8" t="-4658" r="35602" b="22928"/>
          <a:stretch/>
        </p:blipFill>
        <p:spPr>
          <a:xfrm rot="20883330">
            <a:off x="8428570" y="3079503"/>
            <a:ext cx="3062634" cy="371689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DCC9F6B-C167-E862-8F6C-25774C19895B}"/>
              </a:ext>
            </a:extLst>
          </p:cNvPr>
          <p:cNvGrpSpPr/>
          <p:nvPr/>
        </p:nvGrpSpPr>
        <p:grpSpPr>
          <a:xfrm>
            <a:off x="1704170" y="514356"/>
            <a:ext cx="9091842" cy="2802358"/>
            <a:chOff x="-99975" y="1361716"/>
            <a:chExt cx="9155866" cy="125256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2D1440C-DCF5-6B0D-A11A-FFC2C3D8A7A7}"/>
                </a:ext>
              </a:extLst>
            </p:cNvPr>
            <p:cNvSpPr txBox="1"/>
            <p:nvPr/>
          </p:nvSpPr>
          <p:spPr>
            <a:xfrm>
              <a:off x="-89391" y="1362427"/>
              <a:ext cx="9145282" cy="12518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8800" b="0" i="0" u="none" strike="noStrike" kern="1200" cap="none" spc="600" normalizeH="0" baseline="0" noProof="0" dirty="0">
                  <a:ln w="177800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>
                    <a:glow rad="101600">
                      <a:srgbClr val="FFFFFF">
                        <a:alpha val="40000"/>
                      </a:srgb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CHÚC CÁC CON </a:t>
              </a:r>
              <a:endParaRPr kumimoji="0" lang="vi-VN" altLang="ko-KR" sz="8800" b="0" i="0" u="none" strike="noStrike" kern="1200" cap="none" spc="600" normalizeH="0" baseline="0" noProof="0" dirty="0">
                <a:ln w="177800"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101600">
                    <a:srgbClr val="FFFFFF">
                      <a:alpha val="4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HY견고딕" pitchFamily="18" charset="-127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8800" b="0" i="0" u="none" strike="noStrike" kern="1200" cap="none" spc="600" normalizeH="0" baseline="0" noProof="0" dirty="0">
                  <a:ln w="177800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>
                    <a:glow rad="101600">
                      <a:srgbClr val="FFFFFF">
                        <a:alpha val="40000"/>
                      </a:srgb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HỌC TỐT!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E1B7857-5E4A-85CD-B7DA-34BFE4F7B10E}"/>
                </a:ext>
              </a:extLst>
            </p:cNvPr>
            <p:cNvSpPr txBox="1"/>
            <p:nvPr/>
          </p:nvSpPr>
          <p:spPr>
            <a:xfrm>
              <a:off x="-99975" y="1361716"/>
              <a:ext cx="9145282" cy="12518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8800" b="0" i="0" u="none" strike="noStrike" kern="1200" cap="none" spc="600" normalizeH="0" baseline="0" noProof="0" dirty="0">
                  <a:ln>
                    <a:noFill/>
                  </a:ln>
                  <a:solidFill>
                    <a:srgbClr val="79D0F2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C</a:t>
              </a:r>
              <a:r>
                <a:rPr kumimoji="0" lang="en-US" altLang="ko-KR" sz="8800" b="0" i="0" u="none" strike="noStrike" kern="1200" cap="none" spc="600" normalizeH="0" baseline="0" noProof="0" dirty="0">
                  <a:ln>
                    <a:noFill/>
                  </a:ln>
                  <a:solidFill>
                    <a:srgbClr val="E068EA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H</a:t>
              </a:r>
              <a:r>
                <a:rPr kumimoji="0" lang="vi-VN" altLang="ko-KR" sz="8800" b="0" i="0" u="none" strike="noStrike" kern="1200" cap="none" spc="600" normalizeH="0" baseline="0" noProof="0" dirty="0">
                  <a:ln>
                    <a:noFill/>
                  </a:ln>
                  <a:solidFill>
                    <a:srgbClr val="FCCD06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Ú</a:t>
              </a:r>
              <a:r>
                <a:rPr kumimoji="0" lang="en-US" altLang="ko-KR" sz="8800" b="0" i="0" u="none" strike="noStrike" kern="1200" cap="none" spc="600" normalizeH="0" baseline="0" noProof="0" dirty="0">
                  <a:ln>
                    <a:noFill/>
                  </a:ln>
                  <a:solidFill>
                    <a:srgbClr val="79D0F2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C</a:t>
              </a:r>
              <a:r>
                <a:rPr kumimoji="0" lang="vi-VN" altLang="ko-KR" sz="8800" b="0" i="0" u="none" strike="noStrike" kern="1200" cap="none" spc="600" normalizeH="0" baseline="0" noProof="0" dirty="0">
                  <a:ln>
                    <a:noFill/>
                  </a:ln>
                  <a:solidFill>
                    <a:srgbClr val="79D0F2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 </a:t>
              </a:r>
              <a:r>
                <a:rPr kumimoji="0" lang="vi-VN" altLang="ko-KR" sz="8800" b="0" i="0" u="none" strike="noStrike" kern="1200" cap="none" spc="600" normalizeH="0" baseline="0" noProof="0" dirty="0">
                  <a:ln>
                    <a:noFill/>
                  </a:ln>
                  <a:solidFill>
                    <a:srgbClr val="E068EA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C</a:t>
              </a:r>
              <a:r>
                <a:rPr kumimoji="0" lang="vi-VN" altLang="ko-KR" sz="8800" b="0" i="0" u="none" strike="noStrike" kern="1200" cap="none" spc="600" normalizeH="0" baseline="0" noProof="0" dirty="0">
                  <a:ln>
                    <a:noFill/>
                  </a:ln>
                  <a:solidFill>
                    <a:srgbClr val="79D0F2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Á</a:t>
              </a:r>
              <a:r>
                <a:rPr kumimoji="0" lang="vi-VN" altLang="ko-KR" sz="8800" b="0" i="0" u="none" strike="noStrike" kern="1200" cap="none" spc="600" normalizeH="0" baseline="0" noProof="0" dirty="0">
                  <a:ln>
                    <a:noFill/>
                  </a:ln>
                  <a:solidFill>
                    <a:srgbClr val="FCCD06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C </a:t>
              </a:r>
              <a:r>
                <a:rPr kumimoji="0" lang="vi-VN" altLang="ko-KR" sz="8800" b="0" i="0" u="none" strike="noStrike" kern="1200" cap="none" spc="600" normalizeH="0" baseline="0" noProof="0" dirty="0">
                  <a:ln>
                    <a:noFill/>
                  </a:ln>
                  <a:solidFill>
                    <a:srgbClr val="E068EA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C</a:t>
              </a:r>
              <a:r>
                <a:rPr kumimoji="0" lang="vi-VN" altLang="ko-KR" sz="8800" b="0" i="0" u="none" strike="noStrike" kern="1200" cap="none" spc="600" normalizeH="0" baseline="0" noProof="0" dirty="0">
                  <a:ln>
                    <a:noFill/>
                  </a:ln>
                  <a:solidFill>
                    <a:srgbClr val="79D0F2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O</a:t>
              </a:r>
              <a:r>
                <a:rPr kumimoji="0" lang="vi-VN" altLang="ko-KR" sz="8800" b="0" i="0" u="none" strike="noStrike" kern="1200" cap="none" spc="600" normalizeH="0" baseline="0" noProof="0" dirty="0">
                  <a:ln>
                    <a:noFill/>
                  </a:ln>
                  <a:solidFill>
                    <a:srgbClr val="FCCD06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N</a:t>
              </a:r>
              <a:r>
                <a:rPr kumimoji="0" lang="vi-VN" altLang="ko-KR" sz="8800" b="0" i="0" u="none" strike="noStrike" kern="1200" cap="none" spc="600" normalizeH="0" baseline="0" noProof="0" dirty="0">
                  <a:ln>
                    <a:noFill/>
                  </a:ln>
                  <a:solidFill>
                    <a:srgbClr val="E068EA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ko-KR" sz="8800" b="0" i="0" u="none" strike="noStrike" kern="1200" cap="none" spc="600" normalizeH="0" baseline="0" noProof="0" dirty="0">
                  <a:ln>
                    <a:noFill/>
                  </a:ln>
                  <a:solidFill>
                    <a:srgbClr val="E068EA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H</a:t>
              </a:r>
              <a:r>
                <a:rPr kumimoji="0" lang="vi-VN" altLang="ko-KR" sz="8800" b="0" i="0" u="none" strike="noStrike" kern="1200" cap="none" spc="600" normalizeH="0" baseline="0" noProof="0" dirty="0">
                  <a:ln>
                    <a:noFill/>
                  </a:ln>
                  <a:solidFill>
                    <a:srgbClr val="FCCD06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Ọ</a:t>
              </a:r>
              <a:r>
                <a:rPr kumimoji="0" lang="vi-VN" altLang="ko-KR" sz="8800" b="0" i="0" u="none" strike="noStrike" kern="1200" cap="none" spc="600" normalizeH="0" baseline="0" noProof="0" dirty="0">
                  <a:ln>
                    <a:noFill/>
                  </a:ln>
                  <a:solidFill>
                    <a:srgbClr val="79D0F2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C</a:t>
              </a:r>
              <a:r>
                <a:rPr kumimoji="0" lang="vi-VN" altLang="ko-KR" sz="8800" b="0" i="0" u="none" strike="noStrike" kern="1200" cap="none" spc="600" normalizeH="0" baseline="0" noProof="0" dirty="0">
                  <a:ln>
                    <a:noFill/>
                  </a:ln>
                  <a:solidFill>
                    <a:srgbClr val="E068EA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 </a:t>
              </a:r>
              <a:r>
                <a:rPr kumimoji="0" lang="vi-VN" altLang="ko-KR" sz="8800" b="0" i="0" u="none" strike="noStrike" kern="1200" cap="none" spc="600" normalizeH="0" baseline="0" noProof="0" dirty="0">
                  <a:ln>
                    <a:noFill/>
                  </a:ln>
                  <a:solidFill>
                    <a:srgbClr val="FCCD06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T</a:t>
              </a:r>
              <a:r>
                <a:rPr kumimoji="0" lang="vi-VN" altLang="ko-KR" sz="8800" b="0" i="0" u="none" strike="noStrike" kern="1200" cap="none" spc="600" normalizeH="0" baseline="0" noProof="0" dirty="0">
                  <a:ln>
                    <a:noFill/>
                  </a:ln>
                  <a:solidFill>
                    <a:srgbClr val="79D0F2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Ố</a:t>
              </a:r>
              <a:r>
                <a:rPr kumimoji="0" lang="vi-VN" altLang="ko-KR" sz="8800" b="0" i="0" u="none" strike="noStrike" kern="1200" cap="none" spc="600" normalizeH="0" baseline="0" noProof="0" dirty="0">
                  <a:ln>
                    <a:noFill/>
                  </a:ln>
                  <a:solidFill>
                    <a:srgbClr val="E068EA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T</a:t>
              </a:r>
              <a:r>
                <a:rPr kumimoji="0" lang="vi-VN" altLang="ko-KR" sz="8800" b="0" i="0" u="none" strike="noStrike" kern="1200" cap="none" spc="600" normalizeH="0" baseline="0" noProof="0" dirty="0">
                  <a:ln>
                    <a:noFill/>
                  </a:ln>
                  <a:solidFill>
                    <a:srgbClr val="79D0F2"/>
                  </a:solidFill>
                  <a:effectLst/>
                  <a:uLnTx/>
                  <a:uFillTx/>
                  <a:latin typeface="UTM Showcard" panose="02040603050506020204" pitchFamily="18" charset="0"/>
                  <a:ea typeface="HY견고딕" pitchFamily="18" charset="-127"/>
                  <a:cs typeface="+mn-cs"/>
                </a:rPr>
                <a:t>!</a:t>
              </a:r>
              <a:endParaRPr kumimoji="0" lang="en-US" altLang="ko-KR" sz="8800" b="0" i="0" u="none" strike="noStrike" kern="1200" cap="none" spc="600" normalizeH="0" baseline="0" noProof="0" dirty="0">
                <a:ln>
                  <a:noFill/>
                </a:ln>
                <a:solidFill>
                  <a:srgbClr val="79D0F2"/>
                </a:solidFill>
                <a:effectLst/>
                <a:uLnTx/>
                <a:uFillTx/>
                <a:latin typeface="UTM Showcard" panose="02040603050506020204" pitchFamily="18" charset="0"/>
                <a:ea typeface="HY견고딕" pitchFamily="18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541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9B2CA6B-8C21-232C-6984-E78F6AA99A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682" b="34573"/>
          <a:stretch/>
        </p:blipFill>
        <p:spPr>
          <a:xfrm>
            <a:off x="5316947" y="-46123"/>
            <a:ext cx="6358270" cy="69502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390AC3-4654-0B4C-E35E-6840F004AE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537487" y="2274355"/>
            <a:ext cx="2779460" cy="4583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98F705-877B-2DFE-9BC1-A0E36AB465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441" y="2594344"/>
            <a:ext cx="2850017" cy="42636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F94DD5-EC88-358C-C19C-6C54B9C0E7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2493" y="979889"/>
            <a:ext cx="789854" cy="16144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C1E8C5-D822-D82E-78E9-DAE2AE5AED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8873" y="973359"/>
            <a:ext cx="789854" cy="16144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2B1DB49-2DFC-B7AE-DBCC-02843A1A9C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5377" y="973359"/>
            <a:ext cx="789854" cy="16144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992AC50-A1A2-FE94-821C-61B77A27CE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34768" y="989125"/>
            <a:ext cx="789854" cy="1614455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F2834856-B08D-0B9A-EA08-1BFBF4E7D4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9830" y="3281358"/>
            <a:ext cx="1616613" cy="2702457"/>
          </a:xfrm>
          <a:prstGeom prst="rect">
            <a:avLst/>
          </a:prstGeom>
        </p:spPr>
      </p:pic>
      <p:pic>
        <p:nvPicPr>
          <p:cNvPr id="14" name="Picture 13">
            <a:hlinkClick r:id="rId10" action="ppaction://hlinksldjump"/>
            <a:extLst>
              <a:ext uri="{FF2B5EF4-FFF2-40B4-BE49-F238E27FC236}">
                <a16:creationId xmlns:a16="http://schemas.microsoft.com/office/drawing/2014/main" id="{612CA1C8-BF13-B22D-2FB0-3B17379373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35448" y="2594344"/>
            <a:ext cx="1981657" cy="3630458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  <a:extLst>
              <a:ext uri="{FF2B5EF4-FFF2-40B4-BE49-F238E27FC236}">
                <a16:creationId xmlns:a16="http://schemas.microsoft.com/office/drawing/2014/main" id="{358C39A6-996F-A743-2EF7-C95143E9B93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11882" y="3429000"/>
            <a:ext cx="1891696" cy="3048522"/>
          </a:xfrm>
          <a:prstGeom prst="rect">
            <a:avLst/>
          </a:prstGeom>
        </p:spPr>
      </p:pic>
      <p:pic>
        <p:nvPicPr>
          <p:cNvPr id="13" name="Picture 12">
            <a:hlinkClick r:id="rId14" action="ppaction://hlinksldjump"/>
            <a:extLst>
              <a:ext uri="{FF2B5EF4-FFF2-40B4-BE49-F238E27FC236}">
                <a16:creationId xmlns:a16="http://schemas.microsoft.com/office/drawing/2014/main" id="{B58BA5A8-2445-AAF9-CEE0-F384FFC17C3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54258" y="3841475"/>
            <a:ext cx="2266242" cy="2636047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  <a:extLst>
              <a:ext uri="{FF2B5EF4-FFF2-40B4-BE49-F238E27FC236}">
                <a16:creationId xmlns:a16="http://schemas.microsoft.com/office/drawing/2014/main" id="{A786054F-98AA-A72C-4E26-7555A8AABA3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26756" y="7998"/>
            <a:ext cx="945737" cy="91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9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0.00463 L 0.00196 0.11782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5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02084 L -0.00872 -0.881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" y="-4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 0.34861 L -0.00182 -0.3789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-3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-0.02304 -0.966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48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25 L -0.00859 -0.4011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-3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177 0.2405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1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469 -0.9210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46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0599 -0.391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-1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534 0.1692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8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0.02383 -0.954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5" y="-477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182 -0.3902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1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A295DD3-BCBB-D39E-99C5-3A2D1A782873}"/>
              </a:ext>
            </a:extLst>
          </p:cNvPr>
          <p:cNvGrpSpPr/>
          <p:nvPr/>
        </p:nvGrpSpPr>
        <p:grpSpPr>
          <a:xfrm>
            <a:off x="1967690" y="436073"/>
            <a:ext cx="9074237" cy="2049023"/>
            <a:chOff x="226633" y="147365"/>
            <a:chExt cx="13830686" cy="2021573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F54680A0-C171-F58D-5E2A-A0E020808A64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4666709" y="-84422"/>
                    <a:pt x="7876607" y="106279"/>
                    <a:pt x="13830686" y="0"/>
                  </a:cubicBezTo>
                  <a:cubicBezTo>
                    <a:pt x="13506823" y="521192"/>
                    <a:pt x="13650468" y="1413859"/>
                    <a:pt x="13830686" y="2021573"/>
                  </a:cubicBezTo>
                  <a:cubicBezTo>
                    <a:pt x="7534902" y="1816727"/>
                    <a:pt x="3014374" y="1234260"/>
                    <a:pt x="0" y="2021573"/>
                  </a:cubicBezTo>
                  <a:cubicBezTo>
                    <a:pt x="100662" y="1313857"/>
                    <a:pt x="102601" y="471881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6597523" y="-45433"/>
                    <a:pt x="11069740" y="-174513"/>
                    <a:pt x="13830686" y="0"/>
                  </a:cubicBezTo>
                  <a:cubicBezTo>
                    <a:pt x="13728927" y="257667"/>
                    <a:pt x="13936268" y="1269528"/>
                    <a:pt x="13830686" y="2021573"/>
                  </a:cubicBezTo>
                  <a:cubicBezTo>
                    <a:pt x="9275548" y="1933573"/>
                    <a:pt x="3513106" y="2365525"/>
                    <a:pt x="0" y="2021573"/>
                  </a:cubicBezTo>
                  <a:cubicBezTo>
                    <a:pt x="11424" y="1434309"/>
                    <a:pt x="119930" y="1130382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4458443" y="-330450"/>
                    <a:pt x="8762425" y="282948"/>
                    <a:pt x="13830686" y="0"/>
                  </a:cubicBezTo>
                  <a:cubicBezTo>
                    <a:pt x="13649139" y="419274"/>
                    <a:pt x="13832399" y="1426756"/>
                    <a:pt x="13830686" y="2021573"/>
                  </a:cubicBezTo>
                  <a:cubicBezTo>
                    <a:pt x="6855886" y="1325717"/>
                    <a:pt x="3460235" y="1734681"/>
                    <a:pt x="0" y="2021573"/>
                  </a:cubicBezTo>
                  <a:cubicBezTo>
                    <a:pt x="81620" y="1306228"/>
                    <a:pt x="7503" y="378145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5111220" y="-102647"/>
                    <a:pt x="8251781" y="369315"/>
                    <a:pt x="13830686" y="0"/>
                  </a:cubicBezTo>
                  <a:cubicBezTo>
                    <a:pt x="13554421" y="422151"/>
                    <a:pt x="13690815" y="1499723"/>
                    <a:pt x="13830686" y="2021573"/>
                  </a:cubicBezTo>
                  <a:cubicBezTo>
                    <a:pt x="7057308" y="1390055"/>
                    <a:pt x="3282409" y="1567016"/>
                    <a:pt x="0" y="2021573"/>
                  </a:cubicBezTo>
                  <a:cubicBezTo>
                    <a:pt x="114091" y="1304051"/>
                    <a:pt x="83132" y="397013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2049023" fill="none" extrusionOk="0">
                          <a:moveTo>
                            <a:pt x="0" y="0"/>
                          </a:moveTo>
                          <a:cubicBezTo>
                            <a:pt x="3003766" y="-135785"/>
                            <a:pt x="5229939" y="-48658"/>
                            <a:pt x="9074237" y="0"/>
                          </a:cubicBezTo>
                          <a:cubicBezTo>
                            <a:pt x="8910317" y="430638"/>
                            <a:pt x="8985177" y="1445636"/>
                            <a:pt x="9074237" y="2049023"/>
                          </a:cubicBezTo>
                          <a:cubicBezTo>
                            <a:pt x="4808979" y="1947532"/>
                            <a:pt x="2113910" y="1757161"/>
                            <a:pt x="0" y="2049023"/>
                          </a:cubicBezTo>
                          <a:cubicBezTo>
                            <a:pt x="53046" y="1391827"/>
                            <a:pt x="57877" y="461914"/>
                            <a:pt x="0" y="0"/>
                          </a:cubicBezTo>
                          <a:close/>
                        </a:path>
                        <a:path w="9074237" h="2049023" stroke="0" extrusionOk="0">
                          <a:moveTo>
                            <a:pt x="0" y="0"/>
                          </a:moveTo>
                          <a:cubicBezTo>
                            <a:pt x="4046591" y="-175043"/>
                            <a:pt x="7044930" y="-125097"/>
                            <a:pt x="9074237" y="0"/>
                          </a:cubicBezTo>
                          <a:cubicBezTo>
                            <a:pt x="9032148" y="297016"/>
                            <a:pt x="9137948" y="1299276"/>
                            <a:pt x="9074237" y="2049023"/>
                          </a:cubicBezTo>
                          <a:cubicBezTo>
                            <a:pt x="6052128" y="1955725"/>
                            <a:pt x="2273855" y="2371119"/>
                            <a:pt x="0" y="2049023"/>
                          </a:cubicBezTo>
                          <a:cubicBezTo>
                            <a:pt x="53144" y="1471508"/>
                            <a:pt x="78471" y="1072010"/>
                            <a:pt x="0" y="0"/>
                          </a:cubicBezTo>
                          <a:close/>
                        </a:path>
                        <a:path w="9074237" h="2049023" fill="none" stroke="0" extrusionOk="0">
                          <a:moveTo>
                            <a:pt x="0" y="0"/>
                          </a:moveTo>
                          <a:cubicBezTo>
                            <a:pt x="3062315" y="-153407"/>
                            <a:pt x="5374300" y="-22762"/>
                            <a:pt x="9074237" y="0"/>
                          </a:cubicBezTo>
                          <a:cubicBezTo>
                            <a:pt x="8940885" y="364916"/>
                            <a:pt x="9075175" y="1493187"/>
                            <a:pt x="9074237" y="2049023"/>
                          </a:cubicBezTo>
                          <a:cubicBezTo>
                            <a:pt x="4426960" y="1679048"/>
                            <a:pt x="2237151" y="1710244"/>
                            <a:pt x="0" y="2049023"/>
                          </a:cubicBezTo>
                          <a:cubicBezTo>
                            <a:pt x="76067" y="1346540"/>
                            <a:pt x="23146" y="38767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BB54BA9-261D-F05C-73CF-D3D15369D866}"/>
                </a:ext>
              </a:extLst>
            </p:cNvPr>
            <p:cNvSpPr txBox="1"/>
            <p:nvPr/>
          </p:nvSpPr>
          <p:spPr>
            <a:xfrm>
              <a:off x="386621" y="435229"/>
              <a:ext cx="13622080" cy="10020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60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Tính</a:t>
              </a:r>
              <a:r>
                <a:rPr lang="en-US" sz="60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: a + 45 </a:t>
              </a:r>
              <a:r>
                <a:rPr lang="en-US" sz="60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với</a:t>
              </a:r>
              <a:r>
                <a:rPr lang="en-US" sz="60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a = 18</a:t>
              </a:r>
              <a:endPara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A9B6D05-EDC5-3E7B-0A98-797CD46EA6A2}"/>
              </a:ext>
            </a:extLst>
          </p:cNvPr>
          <p:cNvGrpSpPr/>
          <p:nvPr/>
        </p:nvGrpSpPr>
        <p:grpSpPr>
          <a:xfrm>
            <a:off x="1334726" y="3207610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A138B0E-3E83-267A-1999-820E406E0B8A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B8B6908-DB9F-134B-98FB-48A10DF7C8BC}"/>
                </a:ext>
              </a:extLst>
            </p:cNvPr>
            <p:cNvSpPr txBox="1"/>
            <p:nvPr/>
          </p:nvSpPr>
          <p:spPr>
            <a:xfrm>
              <a:off x="7099723" y="318381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63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679D93E-BD1D-8262-9AC4-236CA515883A}"/>
              </a:ext>
            </a:extLst>
          </p:cNvPr>
          <p:cNvGrpSpPr/>
          <p:nvPr/>
        </p:nvGrpSpPr>
        <p:grpSpPr>
          <a:xfrm>
            <a:off x="7003771" y="3225274"/>
            <a:ext cx="4537107" cy="1129886"/>
            <a:chOff x="981375" y="2864057"/>
            <a:chExt cx="4537107" cy="11298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F2945C9-99FE-F73F-4843-B099455F195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D9B25D3-AA2E-20D2-E2CB-CE8D652B314B}"/>
                </a:ext>
              </a:extLst>
            </p:cNvPr>
            <p:cNvSpPr txBox="1"/>
            <p:nvPr/>
          </p:nvSpPr>
          <p:spPr>
            <a:xfrm>
              <a:off x="1405566" y="311651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64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A4F3940-7772-7C86-149D-D29EF562F8DF}"/>
              </a:ext>
            </a:extLst>
          </p:cNvPr>
          <p:cNvGrpSpPr/>
          <p:nvPr/>
        </p:nvGrpSpPr>
        <p:grpSpPr>
          <a:xfrm>
            <a:off x="1210590" y="5112628"/>
            <a:ext cx="4537107" cy="1129886"/>
            <a:chOff x="981375" y="4872764"/>
            <a:chExt cx="4537107" cy="1129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69181E9-49AF-941B-9795-75D5C1EA3560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CA04997-F40D-5925-064B-24E35B803FAA}"/>
                </a:ext>
              </a:extLst>
            </p:cNvPr>
            <p:cNvSpPr txBox="1"/>
            <p:nvPr/>
          </p:nvSpPr>
          <p:spPr>
            <a:xfrm>
              <a:off x="1361977" y="512167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53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C22841F-DF84-241B-99CA-FBE069DDE1D0}"/>
              </a:ext>
            </a:extLst>
          </p:cNvPr>
          <p:cNvGrpSpPr/>
          <p:nvPr/>
        </p:nvGrpSpPr>
        <p:grpSpPr>
          <a:xfrm>
            <a:off x="7003771" y="5062320"/>
            <a:ext cx="4537107" cy="1129886"/>
            <a:chOff x="6830721" y="4714800"/>
            <a:chExt cx="4537107" cy="1129886"/>
          </a:xfrm>
          <a:solidFill>
            <a:sysClr val="window" lastClr="FFFFFF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115C3A1-C692-E97C-058A-D544A7475FC1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D9210E4-0FE1-5F02-F851-C6980A4434E1}"/>
                </a:ext>
              </a:extLst>
            </p:cNvPr>
            <p:cNvSpPr txBox="1"/>
            <p:nvPr/>
          </p:nvSpPr>
          <p:spPr>
            <a:xfrm>
              <a:off x="7149679" y="4945330"/>
              <a:ext cx="398206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54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AFA8181-D746-C532-A2ED-45C3AB8329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431412" y="3411621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4FD5338-B56D-15E2-D1A1-0AA8F30F3C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6844" y="3225769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1F16BE-1AE7-06E7-58A3-F93761C287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82071" y="5243189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6CBE565-A0F3-E0A3-B773-2DFE452D80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300924" y="5127441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95ED675-530E-2FEB-5165-D5A9D6C9BE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374" y="3094371"/>
            <a:ext cx="1475271" cy="149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FB107B9-225D-0A67-1870-EF082249D7D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3072120"/>
            <a:ext cx="1385564" cy="1400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25FDFC4-4EE5-97AA-5A7D-84B92F0B8C8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314960" y="4906028"/>
            <a:ext cx="1487889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E5C59F7-822D-9CD5-0296-1CB89FF1D6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04809" y="4820491"/>
            <a:ext cx="1365186" cy="15707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1A334BE-A0C4-E82A-98A4-B7253108C0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469" y="-36695"/>
            <a:ext cx="2266242" cy="2636047"/>
          </a:xfrm>
          <a:prstGeom prst="rect">
            <a:avLst/>
          </a:prstGeom>
        </p:spPr>
      </p:pic>
      <p:pic>
        <p:nvPicPr>
          <p:cNvPr id="30" name="Picture 29">
            <a:hlinkClick r:id="" action="ppaction://noaction"/>
            <a:extLst>
              <a:ext uri="{FF2B5EF4-FFF2-40B4-BE49-F238E27FC236}">
                <a16:creationId xmlns:a16="http://schemas.microsoft.com/office/drawing/2014/main" id="{A10127D6-11F5-1908-5631-E200C0ED54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  <p:sp>
        <p:nvSpPr>
          <p:cNvPr id="2" name="Arrow: Left 1">
            <a:hlinkClick r:id="rId12" action="ppaction://hlinksldjump"/>
            <a:extLst>
              <a:ext uri="{FF2B5EF4-FFF2-40B4-BE49-F238E27FC236}">
                <a16:creationId xmlns:a16="http://schemas.microsoft.com/office/drawing/2014/main" id="{6FD06E21-223A-81AD-7FFA-18C206D98DB6}"/>
              </a:ext>
            </a:extLst>
          </p:cNvPr>
          <p:cNvSpPr/>
          <p:nvPr/>
        </p:nvSpPr>
        <p:spPr>
          <a:xfrm>
            <a:off x="205740" y="6366510"/>
            <a:ext cx="1303020" cy="32004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40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6153F4D-08E0-A7BE-4B89-EE4B0CD765DF}"/>
              </a:ext>
            </a:extLst>
          </p:cNvPr>
          <p:cNvGrpSpPr/>
          <p:nvPr/>
        </p:nvGrpSpPr>
        <p:grpSpPr>
          <a:xfrm>
            <a:off x="1171417" y="415118"/>
            <a:ext cx="10085212" cy="2021175"/>
            <a:chOff x="330935" y="-47311"/>
            <a:chExt cx="13726384" cy="1983318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A57BD7C0-D3B1-7387-7C39-04BC255884D9}"/>
                </a:ext>
              </a:extLst>
            </p:cNvPr>
            <p:cNvSpPr/>
            <p:nvPr/>
          </p:nvSpPr>
          <p:spPr>
            <a:xfrm>
              <a:off x="330935" y="-47311"/>
              <a:ext cx="13726384" cy="1983318"/>
            </a:xfrm>
            <a:custGeom>
              <a:avLst/>
              <a:gdLst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26384" h="1983318" fill="none" extrusionOk="0">
                  <a:moveTo>
                    <a:pt x="0" y="0"/>
                  </a:moveTo>
                  <a:cubicBezTo>
                    <a:pt x="5366869" y="271430"/>
                    <a:pt x="7757841" y="155858"/>
                    <a:pt x="13726384" y="0"/>
                  </a:cubicBezTo>
                  <a:cubicBezTo>
                    <a:pt x="13474894" y="444720"/>
                    <a:pt x="13657427" y="1408691"/>
                    <a:pt x="13726384" y="1983318"/>
                  </a:cubicBezTo>
                  <a:cubicBezTo>
                    <a:pt x="7490310" y="1786739"/>
                    <a:pt x="3084053" y="1412551"/>
                    <a:pt x="0" y="1983318"/>
                  </a:cubicBezTo>
                  <a:cubicBezTo>
                    <a:pt x="126120" y="1231519"/>
                    <a:pt x="125323" y="489197"/>
                    <a:pt x="0" y="0"/>
                  </a:cubicBezTo>
                  <a:close/>
                </a:path>
                <a:path w="13726384" h="1983318" stroke="0" extrusionOk="0">
                  <a:moveTo>
                    <a:pt x="0" y="0"/>
                  </a:moveTo>
                  <a:cubicBezTo>
                    <a:pt x="6904917" y="15047"/>
                    <a:pt x="10557006" y="-118029"/>
                    <a:pt x="13726384" y="0"/>
                  </a:cubicBezTo>
                  <a:cubicBezTo>
                    <a:pt x="13557384" y="197565"/>
                    <a:pt x="13830016" y="1216045"/>
                    <a:pt x="13726384" y="1983318"/>
                  </a:cubicBezTo>
                  <a:cubicBezTo>
                    <a:pt x="9629055" y="1935352"/>
                    <a:pt x="3457742" y="2341288"/>
                    <a:pt x="0" y="1983318"/>
                  </a:cubicBezTo>
                  <a:cubicBezTo>
                    <a:pt x="-4316" y="1405700"/>
                    <a:pt x="118402" y="1015455"/>
                    <a:pt x="0" y="0"/>
                  </a:cubicBezTo>
                  <a:close/>
                </a:path>
                <a:path w="13726384" h="1983318" fill="none" stroke="0" extrusionOk="0">
                  <a:moveTo>
                    <a:pt x="0" y="0"/>
                  </a:moveTo>
                  <a:cubicBezTo>
                    <a:pt x="4724103" y="-215320"/>
                    <a:pt x="8582433" y="249642"/>
                    <a:pt x="13726384" y="0"/>
                  </a:cubicBezTo>
                  <a:cubicBezTo>
                    <a:pt x="13431230" y="381098"/>
                    <a:pt x="13723817" y="1452680"/>
                    <a:pt x="13726384" y="1983318"/>
                  </a:cubicBezTo>
                  <a:cubicBezTo>
                    <a:pt x="6813242" y="1619159"/>
                    <a:pt x="3839972" y="1981874"/>
                    <a:pt x="0" y="1983318"/>
                  </a:cubicBezTo>
                  <a:cubicBezTo>
                    <a:pt x="71366" y="1272193"/>
                    <a:pt x="-6794" y="400837"/>
                    <a:pt x="0" y="0"/>
                  </a:cubicBezTo>
                  <a:close/>
                </a:path>
                <a:path w="13726384" h="1983318" fill="none" stroke="0" extrusionOk="0">
                  <a:moveTo>
                    <a:pt x="0" y="0"/>
                  </a:moveTo>
                  <a:cubicBezTo>
                    <a:pt x="5342301" y="53184"/>
                    <a:pt x="7845193" y="212264"/>
                    <a:pt x="13726384" y="0"/>
                  </a:cubicBezTo>
                  <a:cubicBezTo>
                    <a:pt x="13505436" y="383094"/>
                    <a:pt x="13665782" y="1421184"/>
                    <a:pt x="13726384" y="1983318"/>
                  </a:cubicBezTo>
                  <a:cubicBezTo>
                    <a:pt x="7321067" y="1573949"/>
                    <a:pt x="3220203" y="1610157"/>
                    <a:pt x="0" y="1983318"/>
                  </a:cubicBezTo>
                  <a:cubicBezTo>
                    <a:pt x="142924" y="1213636"/>
                    <a:pt x="94925" y="377543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085212" h="2021175" fill="none" extrusionOk="0">
                          <a:moveTo>
                            <a:pt x="0" y="0"/>
                          </a:moveTo>
                          <a:cubicBezTo>
                            <a:pt x="3625464" y="29772"/>
                            <a:pt x="5717276" y="119650"/>
                            <a:pt x="10085212" y="0"/>
                          </a:cubicBezTo>
                          <a:cubicBezTo>
                            <a:pt x="9934324" y="392039"/>
                            <a:pt x="10041099" y="1438116"/>
                            <a:pt x="10085212" y="2021175"/>
                          </a:cubicBezTo>
                          <a:cubicBezTo>
                            <a:pt x="5468331" y="1845645"/>
                            <a:pt x="2347494" y="1711583"/>
                            <a:pt x="0" y="2021175"/>
                          </a:cubicBezTo>
                          <a:cubicBezTo>
                            <a:pt x="78958" y="1311954"/>
                            <a:pt x="75205" y="472254"/>
                            <a:pt x="0" y="0"/>
                          </a:cubicBezTo>
                          <a:close/>
                        </a:path>
                        <a:path w="10085212" h="2021175" stroke="0" extrusionOk="0">
                          <a:moveTo>
                            <a:pt x="0" y="0"/>
                          </a:moveTo>
                          <a:cubicBezTo>
                            <a:pt x="4935464" y="-41256"/>
                            <a:pt x="7721555" y="-112809"/>
                            <a:pt x="10085212" y="0"/>
                          </a:cubicBezTo>
                          <a:cubicBezTo>
                            <a:pt x="10009734" y="264851"/>
                            <a:pt x="10121447" y="1319859"/>
                            <a:pt x="10085212" y="2021175"/>
                          </a:cubicBezTo>
                          <a:cubicBezTo>
                            <a:pt x="6681439" y="1929038"/>
                            <a:pt x="2458289" y="2322959"/>
                            <a:pt x="0" y="2021175"/>
                          </a:cubicBezTo>
                          <a:cubicBezTo>
                            <a:pt x="18965" y="1440248"/>
                            <a:pt x="86832" y="984734"/>
                            <a:pt x="0" y="0"/>
                          </a:cubicBezTo>
                          <a:close/>
                        </a:path>
                        <a:path w="10085212" h="2021175" fill="none" stroke="0" extrusionOk="0">
                          <a:moveTo>
                            <a:pt x="0" y="0"/>
                          </a:moveTo>
                          <a:cubicBezTo>
                            <a:pt x="3535410" y="-142831"/>
                            <a:pt x="5992458" y="21990"/>
                            <a:pt x="10085212" y="0"/>
                          </a:cubicBezTo>
                          <a:cubicBezTo>
                            <a:pt x="9858658" y="351664"/>
                            <a:pt x="10083099" y="1531820"/>
                            <a:pt x="10085212" y="2021175"/>
                          </a:cubicBezTo>
                          <a:cubicBezTo>
                            <a:pt x="4985285" y="1737327"/>
                            <a:pt x="2506239" y="1609391"/>
                            <a:pt x="0" y="2021175"/>
                          </a:cubicBezTo>
                          <a:cubicBezTo>
                            <a:pt x="83247" y="1324211"/>
                            <a:pt x="29042" y="41586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DF6F7F1-1737-DB21-35B3-F788C24DE172}"/>
                </a:ext>
              </a:extLst>
            </p:cNvPr>
            <p:cNvSpPr txBox="1"/>
            <p:nvPr/>
          </p:nvSpPr>
          <p:spPr>
            <a:xfrm>
              <a:off x="1211832" y="276346"/>
              <a:ext cx="12293246" cy="9966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60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en-US" sz="6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24 : b </a:t>
              </a:r>
              <a:r>
                <a:rPr lang="en-US" sz="60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6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b = 8</a:t>
              </a:r>
              <a:endPara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9E1A479-0C52-232E-AE64-196F67FF84E2}"/>
              </a:ext>
            </a:extLst>
          </p:cNvPr>
          <p:cNvGrpSpPr/>
          <p:nvPr/>
        </p:nvGrpSpPr>
        <p:grpSpPr>
          <a:xfrm>
            <a:off x="7053189" y="3197419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1E3807A-A76A-9F89-5990-AB6E72ED82E9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87E7967-F63D-1AB8-80BC-D49CC258A0DC}"/>
                </a:ext>
              </a:extLst>
            </p:cNvPr>
            <p:cNvSpPr txBox="1"/>
            <p:nvPr/>
          </p:nvSpPr>
          <p:spPr>
            <a:xfrm>
              <a:off x="7093815" y="2935295"/>
              <a:ext cx="375082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29440CF-D804-27BB-1642-55CFA2C0C566}"/>
              </a:ext>
            </a:extLst>
          </p:cNvPr>
          <p:cNvGrpSpPr/>
          <p:nvPr/>
        </p:nvGrpSpPr>
        <p:grpSpPr>
          <a:xfrm>
            <a:off x="1233375" y="3251900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51E4208-4F36-2444-2A6B-ED88A983BA6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63C82CB-356C-E6CB-F67A-AE5C669EFB09}"/>
                </a:ext>
              </a:extLst>
            </p:cNvPr>
            <p:cNvSpPr txBox="1"/>
            <p:nvPr/>
          </p:nvSpPr>
          <p:spPr>
            <a:xfrm>
              <a:off x="1207439" y="2921320"/>
              <a:ext cx="375082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7C7DB25-6557-3641-BF79-F8524B0C3A4B}"/>
              </a:ext>
            </a:extLst>
          </p:cNvPr>
          <p:cNvGrpSpPr/>
          <p:nvPr/>
        </p:nvGrpSpPr>
        <p:grpSpPr>
          <a:xfrm>
            <a:off x="1194441" y="5078737"/>
            <a:ext cx="4561379" cy="1129886"/>
            <a:chOff x="957103" y="4872764"/>
            <a:chExt cx="4561379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657DC9D-9158-2AC0-B454-9E3B35E2C5F9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6620B41-B3E3-F7B5-9E50-5BFDB2E472E1}"/>
                </a:ext>
              </a:extLst>
            </p:cNvPr>
            <p:cNvSpPr txBox="1"/>
            <p:nvPr/>
          </p:nvSpPr>
          <p:spPr>
            <a:xfrm>
              <a:off x="957103" y="4989475"/>
              <a:ext cx="428082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7566484-A15E-7F43-BC24-993310975C7C}"/>
              </a:ext>
            </a:extLst>
          </p:cNvPr>
          <p:cNvGrpSpPr/>
          <p:nvPr/>
        </p:nvGrpSpPr>
        <p:grpSpPr>
          <a:xfrm>
            <a:off x="6865829" y="4993200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21873AB-980D-2DDE-51C2-00153A1C2881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4FCE938-C80C-89C7-1A19-577D5AA4180F}"/>
                </a:ext>
              </a:extLst>
            </p:cNvPr>
            <p:cNvSpPr txBox="1"/>
            <p:nvPr/>
          </p:nvSpPr>
          <p:spPr>
            <a:xfrm>
              <a:off x="7556621" y="4818185"/>
              <a:ext cx="34600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6D3518D-C069-6F69-2DB8-F9681234EB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13621" y="3385368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A4D0A2-6CAD-4177-7FCE-F7F2904B5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10270" y="3305098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E95D4B-C100-C439-482E-CE9FD73625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44129" y="5195448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14AB756-4756-C6B2-B6D3-41B12F7FC9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74226" y="5109911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524EE7-AC6F-2069-0A20-0FCC344831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432" y="3046630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E76C0A-6637-07E8-3275-26561A754C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89131" y="3093389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7625C8D-4E71-A4CE-73CC-6438DBFF511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177018" y="4858287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31EFA3F-49BC-AA17-A8CD-0C9932E79F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37672" y="4791296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1C0A390-9FB0-A195-AD13-E165D4C02A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7772" y="90185"/>
            <a:ext cx="1616613" cy="2702457"/>
          </a:xfrm>
          <a:prstGeom prst="rect">
            <a:avLst/>
          </a:prstGeom>
        </p:spPr>
      </p:pic>
      <p:pic>
        <p:nvPicPr>
          <p:cNvPr id="26" name="Picture 25">
            <a:hlinkClick r:id="" action="ppaction://noaction"/>
            <a:extLst>
              <a:ext uri="{FF2B5EF4-FFF2-40B4-BE49-F238E27FC236}">
                <a16:creationId xmlns:a16="http://schemas.microsoft.com/office/drawing/2014/main" id="{412C70FE-5108-D222-4FF5-B804BE1C68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  <p:sp>
        <p:nvSpPr>
          <p:cNvPr id="27" name="Arrow: Left 26">
            <a:hlinkClick r:id="rId12" action="ppaction://hlinksldjump"/>
            <a:extLst>
              <a:ext uri="{FF2B5EF4-FFF2-40B4-BE49-F238E27FC236}">
                <a16:creationId xmlns:a16="http://schemas.microsoft.com/office/drawing/2014/main" id="{7E0E23C2-7B8C-21FE-F178-1CA424712EB8}"/>
              </a:ext>
            </a:extLst>
          </p:cNvPr>
          <p:cNvSpPr/>
          <p:nvPr/>
        </p:nvSpPr>
        <p:spPr>
          <a:xfrm>
            <a:off x="205740" y="6366510"/>
            <a:ext cx="1303020" cy="32004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06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FC94177-37C7-E43A-1226-D5693553CAD0}"/>
              </a:ext>
            </a:extLst>
          </p:cNvPr>
          <p:cNvGrpSpPr/>
          <p:nvPr/>
        </p:nvGrpSpPr>
        <p:grpSpPr>
          <a:xfrm>
            <a:off x="1710539" y="359514"/>
            <a:ext cx="9704439" cy="2100795"/>
            <a:chOff x="226633" y="-47312"/>
            <a:chExt cx="13830686" cy="2478511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368BF895-AEEE-CBBA-2468-D69912046FE0}"/>
                </a:ext>
              </a:extLst>
            </p:cNvPr>
            <p:cNvSpPr/>
            <p:nvPr/>
          </p:nvSpPr>
          <p:spPr>
            <a:xfrm>
              <a:off x="226633" y="-47312"/>
              <a:ext cx="13830686" cy="2478511"/>
            </a:xfrm>
            <a:custGeom>
              <a:avLst/>
              <a:gdLst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478511" fill="none" extrusionOk="0">
                  <a:moveTo>
                    <a:pt x="0" y="0"/>
                  </a:moveTo>
                  <a:cubicBezTo>
                    <a:pt x="5434025" y="269231"/>
                    <a:pt x="7727252" y="356688"/>
                    <a:pt x="13830686" y="0"/>
                  </a:cubicBezTo>
                  <a:cubicBezTo>
                    <a:pt x="13595775" y="513525"/>
                    <a:pt x="13582000" y="1716507"/>
                    <a:pt x="13830686" y="2478511"/>
                  </a:cubicBezTo>
                  <a:cubicBezTo>
                    <a:pt x="7376321" y="2313034"/>
                    <a:pt x="3144512" y="1949726"/>
                    <a:pt x="0" y="2478511"/>
                  </a:cubicBezTo>
                  <a:cubicBezTo>
                    <a:pt x="105631" y="1613131"/>
                    <a:pt x="166415" y="644286"/>
                    <a:pt x="0" y="0"/>
                  </a:cubicBezTo>
                  <a:close/>
                </a:path>
                <a:path w="13830686" h="2478511" stroke="0" extrusionOk="0">
                  <a:moveTo>
                    <a:pt x="0" y="0"/>
                  </a:moveTo>
                  <a:cubicBezTo>
                    <a:pt x="6908524" y="-21813"/>
                    <a:pt x="10660428" y="-151674"/>
                    <a:pt x="13830686" y="0"/>
                  </a:cubicBezTo>
                  <a:cubicBezTo>
                    <a:pt x="13669258" y="272766"/>
                    <a:pt x="13991221" y="1471306"/>
                    <a:pt x="13830686" y="2478511"/>
                  </a:cubicBezTo>
                  <a:cubicBezTo>
                    <a:pt x="8970807" y="2351632"/>
                    <a:pt x="3400254" y="2855543"/>
                    <a:pt x="0" y="2478511"/>
                  </a:cubicBezTo>
                  <a:cubicBezTo>
                    <a:pt x="-72711" y="1743792"/>
                    <a:pt x="119528" y="1303050"/>
                    <a:pt x="0" y="0"/>
                  </a:cubicBezTo>
                  <a:close/>
                </a:path>
                <a:path w="13830686" h="2478511" fill="none" stroke="0" extrusionOk="0">
                  <a:moveTo>
                    <a:pt x="0" y="0"/>
                  </a:moveTo>
                  <a:cubicBezTo>
                    <a:pt x="4326149" y="-490624"/>
                    <a:pt x="8743054" y="325618"/>
                    <a:pt x="13830686" y="0"/>
                  </a:cubicBezTo>
                  <a:cubicBezTo>
                    <a:pt x="13557137" y="539480"/>
                    <a:pt x="13827756" y="1822411"/>
                    <a:pt x="13830686" y="2478511"/>
                  </a:cubicBezTo>
                  <a:cubicBezTo>
                    <a:pt x="6935363" y="1992512"/>
                    <a:pt x="3821266" y="2276309"/>
                    <a:pt x="0" y="2478511"/>
                  </a:cubicBezTo>
                  <a:cubicBezTo>
                    <a:pt x="42951" y="1602831"/>
                    <a:pt x="-48418" y="471294"/>
                    <a:pt x="0" y="0"/>
                  </a:cubicBezTo>
                  <a:close/>
                </a:path>
                <a:path w="13830686" h="2478511" fill="none" stroke="0" extrusionOk="0">
                  <a:moveTo>
                    <a:pt x="0" y="0"/>
                  </a:moveTo>
                  <a:cubicBezTo>
                    <a:pt x="5408182" y="83304"/>
                    <a:pt x="8308325" y="318138"/>
                    <a:pt x="13830686" y="0"/>
                  </a:cubicBezTo>
                  <a:cubicBezTo>
                    <a:pt x="13478583" y="467756"/>
                    <a:pt x="13679814" y="1754752"/>
                    <a:pt x="13830686" y="2478511"/>
                  </a:cubicBezTo>
                  <a:cubicBezTo>
                    <a:pt x="7150193" y="2372336"/>
                    <a:pt x="3313705" y="1662996"/>
                    <a:pt x="0" y="2478511"/>
                  </a:cubicBezTo>
                  <a:cubicBezTo>
                    <a:pt x="99214" y="1641669"/>
                    <a:pt x="108184" y="566298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704439" h="2100795" fill="none" extrusionOk="0">
                          <a:moveTo>
                            <a:pt x="0" y="0"/>
                          </a:moveTo>
                          <a:cubicBezTo>
                            <a:pt x="3554736" y="53575"/>
                            <a:pt x="5625217" y="-97753"/>
                            <a:pt x="9704439" y="0"/>
                          </a:cubicBezTo>
                          <a:cubicBezTo>
                            <a:pt x="9556462" y="408778"/>
                            <a:pt x="9599004" y="1478194"/>
                            <a:pt x="9704439" y="2100795"/>
                          </a:cubicBezTo>
                          <a:cubicBezTo>
                            <a:pt x="5032997" y="2048487"/>
                            <a:pt x="2230790" y="1723533"/>
                            <a:pt x="0" y="2100795"/>
                          </a:cubicBezTo>
                          <a:cubicBezTo>
                            <a:pt x="62464" y="1409448"/>
                            <a:pt x="76756" y="491827"/>
                            <a:pt x="0" y="0"/>
                          </a:cubicBezTo>
                          <a:close/>
                        </a:path>
                        <a:path w="9704439" h="2100795" stroke="0" extrusionOk="0">
                          <a:moveTo>
                            <a:pt x="0" y="0"/>
                          </a:moveTo>
                          <a:cubicBezTo>
                            <a:pt x="4742480" y="-56028"/>
                            <a:pt x="7277040" y="-90837"/>
                            <a:pt x="9704439" y="0"/>
                          </a:cubicBezTo>
                          <a:cubicBezTo>
                            <a:pt x="9635790" y="281888"/>
                            <a:pt x="9764475" y="1339621"/>
                            <a:pt x="9704439" y="2100795"/>
                          </a:cubicBezTo>
                          <a:cubicBezTo>
                            <a:pt x="6233716" y="1987434"/>
                            <a:pt x="2325732" y="2380258"/>
                            <a:pt x="0" y="2100795"/>
                          </a:cubicBezTo>
                          <a:cubicBezTo>
                            <a:pt x="8673" y="1496166"/>
                            <a:pt x="83588" y="1029213"/>
                            <a:pt x="0" y="0"/>
                          </a:cubicBezTo>
                          <a:close/>
                        </a:path>
                        <a:path w="9704439" h="2100795" fill="none" stroke="0" extrusionOk="0">
                          <a:moveTo>
                            <a:pt x="0" y="0"/>
                          </a:moveTo>
                          <a:cubicBezTo>
                            <a:pt x="3286219" y="-156362"/>
                            <a:pt x="5799498" y="59477"/>
                            <a:pt x="9704439" y="0"/>
                          </a:cubicBezTo>
                          <a:cubicBezTo>
                            <a:pt x="9484865" y="366140"/>
                            <a:pt x="9702151" y="1590476"/>
                            <a:pt x="9704439" y="2100795"/>
                          </a:cubicBezTo>
                          <a:cubicBezTo>
                            <a:pt x="4817722" y="1867765"/>
                            <a:pt x="2429372" y="1643787"/>
                            <a:pt x="0" y="2100795"/>
                          </a:cubicBezTo>
                          <a:cubicBezTo>
                            <a:pt x="74182" y="1393095"/>
                            <a:pt x="26056" y="410794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2460CA0-DA83-846B-88E7-4554100DDFC1}"/>
                </a:ext>
              </a:extLst>
            </p:cNvPr>
            <p:cNvSpPr txBox="1"/>
            <p:nvPr/>
          </p:nvSpPr>
          <p:spPr>
            <a:xfrm>
              <a:off x="538863" y="524774"/>
              <a:ext cx="12883120" cy="10893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5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en-US" sz="5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(c – 7) x 5 </a:t>
              </a:r>
              <a:r>
                <a:rPr lang="en-US" sz="5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5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c = 18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7DA5813-5181-4F4F-AF84-03C5949914F2}"/>
              </a:ext>
            </a:extLst>
          </p:cNvPr>
          <p:cNvGrpSpPr/>
          <p:nvPr/>
        </p:nvGrpSpPr>
        <p:grpSpPr>
          <a:xfrm>
            <a:off x="7116642" y="5112069"/>
            <a:ext cx="4537107" cy="1129886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3CA69F1-2D82-15DC-0D02-FF3288AD8F11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4815C8B-C901-8CB8-5A37-CD5335A1FFD5}"/>
                </a:ext>
              </a:extLst>
            </p:cNvPr>
            <p:cNvSpPr txBox="1"/>
            <p:nvPr/>
          </p:nvSpPr>
          <p:spPr>
            <a:xfrm>
              <a:off x="7429028" y="2884000"/>
              <a:ext cx="375082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55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EE64E57-DAC3-A379-1BD9-5340DD871F71}"/>
              </a:ext>
            </a:extLst>
          </p:cNvPr>
          <p:cNvGrpSpPr/>
          <p:nvPr/>
        </p:nvGrpSpPr>
        <p:grpSpPr>
          <a:xfrm>
            <a:off x="7091214" y="3406729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401F08A-0D0A-12A8-B355-B5904666450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EB336B1-861F-C47D-917E-A6F62F434642}"/>
                </a:ext>
              </a:extLst>
            </p:cNvPr>
            <p:cNvSpPr txBox="1"/>
            <p:nvPr/>
          </p:nvSpPr>
          <p:spPr>
            <a:xfrm>
              <a:off x="1504834" y="2894065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45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04C81F3-58FB-67AE-5B3B-E8A4EF829186}"/>
              </a:ext>
            </a:extLst>
          </p:cNvPr>
          <p:cNvGrpSpPr/>
          <p:nvPr/>
        </p:nvGrpSpPr>
        <p:grpSpPr>
          <a:xfrm>
            <a:off x="1143417" y="5234604"/>
            <a:ext cx="4537107" cy="1129886"/>
            <a:chOff x="981375" y="4872764"/>
            <a:chExt cx="4537107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D043CA9-1342-882B-5DA8-993BE078D0B3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47F6494-52E3-2EB9-5991-EFFD0F4133DE}"/>
                </a:ext>
              </a:extLst>
            </p:cNvPr>
            <p:cNvSpPr txBox="1"/>
            <p:nvPr/>
          </p:nvSpPr>
          <p:spPr>
            <a:xfrm>
              <a:off x="1337193" y="5162004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75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37863D5-A06D-DC8A-84BF-9CC0DD0A0722}"/>
              </a:ext>
            </a:extLst>
          </p:cNvPr>
          <p:cNvGrpSpPr/>
          <p:nvPr/>
        </p:nvGrpSpPr>
        <p:grpSpPr>
          <a:xfrm>
            <a:off x="1269637" y="3374878"/>
            <a:ext cx="4537107" cy="1148024"/>
            <a:chOff x="6830721" y="4696662"/>
            <a:chExt cx="4537107" cy="1148024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D9B6AFD-25DA-7A03-B8E2-FB407EC62BB8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94FC364-259E-3A4F-9534-6984136CBA69}"/>
                </a:ext>
              </a:extLst>
            </p:cNvPr>
            <p:cNvSpPr txBox="1"/>
            <p:nvPr/>
          </p:nvSpPr>
          <p:spPr>
            <a:xfrm>
              <a:off x="7192044" y="4696662"/>
              <a:ext cx="36470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65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A696EB6-1D6E-A2BF-6B41-8696F570E7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213328" y="5316080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33759A-F619-9C41-AB05-8CBA7CEB0B0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301958" y="3445592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97D1A5F-B672-BE55-EE76-7C92A84EF3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14898" y="536516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26C0D43-0173-3FE4-5206-D11C61E625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78034" y="3509727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F3DF8DF-8AED-C5A9-0556-48A183302E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112" y="3215987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155C696-A7CD-28C6-94D3-490C52835A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526501" y="3306278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D6B7389-FA64-2101-1278-E4AEF191A23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247787" y="5028004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361B42D-7D50-C470-9DF9-00C4EEC950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57698" y="4943509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206F66E-CC2E-58AE-9D74-6F86BBEFF0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0112" y="51163"/>
            <a:ext cx="1552830" cy="2844833"/>
          </a:xfrm>
          <a:prstGeom prst="rect">
            <a:avLst/>
          </a:prstGeom>
        </p:spPr>
      </p:pic>
      <p:pic>
        <p:nvPicPr>
          <p:cNvPr id="26" name="Picture 25">
            <a:hlinkClick r:id="" action="ppaction://noaction"/>
            <a:extLst>
              <a:ext uri="{FF2B5EF4-FFF2-40B4-BE49-F238E27FC236}">
                <a16:creationId xmlns:a16="http://schemas.microsoft.com/office/drawing/2014/main" id="{F6AB816A-AD3C-4E08-D37C-2CBD71F9D1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  <p:sp>
        <p:nvSpPr>
          <p:cNvPr id="27" name="Arrow: Left 26">
            <a:hlinkClick r:id="rId12" action="ppaction://hlinksldjump"/>
            <a:extLst>
              <a:ext uri="{FF2B5EF4-FFF2-40B4-BE49-F238E27FC236}">
                <a16:creationId xmlns:a16="http://schemas.microsoft.com/office/drawing/2014/main" id="{2E166C4D-474B-06E2-4530-FA35CAE411DF}"/>
              </a:ext>
            </a:extLst>
          </p:cNvPr>
          <p:cNvSpPr/>
          <p:nvPr/>
        </p:nvSpPr>
        <p:spPr>
          <a:xfrm>
            <a:off x="205740" y="6366510"/>
            <a:ext cx="1303020" cy="32004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94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DB6FE1-24DD-853F-E11A-7475484E3405}"/>
              </a:ext>
            </a:extLst>
          </p:cNvPr>
          <p:cNvGrpSpPr/>
          <p:nvPr/>
        </p:nvGrpSpPr>
        <p:grpSpPr>
          <a:xfrm>
            <a:off x="1836494" y="425706"/>
            <a:ext cx="9643239" cy="2240179"/>
            <a:chOff x="1124179" y="147365"/>
            <a:chExt cx="12644729" cy="2578130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BC88BE62-9409-0C82-42FA-93A21287C88B}"/>
                </a:ext>
              </a:extLst>
            </p:cNvPr>
            <p:cNvSpPr/>
            <p:nvPr/>
          </p:nvSpPr>
          <p:spPr>
            <a:xfrm>
              <a:off x="1124179" y="147365"/>
              <a:ext cx="12292887" cy="2578130"/>
            </a:xfrm>
            <a:custGeom>
              <a:avLst/>
              <a:gdLst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30 h 2578130"/>
                <a:gd name="connsiteX3" fmla="*/ 0 w 12292887"/>
                <a:gd name="connsiteY3" fmla="*/ 2578130 h 2578130"/>
                <a:gd name="connsiteX4" fmla="*/ 0 w 12292887"/>
                <a:gd name="connsiteY4" fmla="*/ 0 h 2578130"/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30 h 2578130"/>
                <a:gd name="connsiteX3" fmla="*/ 0 w 12292887"/>
                <a:gd name="connsiteY3" fmla="*/ 2578130 h 2578130"/>
                <a:gd name="connsiteX4" fmla="*/ 0 w 12292887"/>
                <a:gd name="connsiteY4" fmla="*/ 0 h 2578130"/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30 h 2578130"/>
                <a:gd name="connsiteX3" fmla="*/ 0 w 12292887"/>
                <a:gd name="connsiteY3" fmla="*/ 2578130 h 2578130"/>
                <a:gd name="connsiteX4" fmla="*/ 0 w 12292887"/>
                <a:gd name="connsiteY4" fmla="*/ 0 h 2578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92887" h="2578130" fill="none" extrusionOk="0">
                  <a:moveTo>
                    <a:pt x="0" y="0"/>
                  </a:moveTo>
                  <a:cubicBezTo>
                    <a:pt x="1814203" y="-133017"/>
                    <a:pt x="10780236" y="-123057"/>
                    <a:pt x="12292887" y="0"/>
                  </a:cubicBezTo>
                  <a:cubicBezTo>
                    <a:pt x="12095914" y="510163"/>
                    <a:pt x="12169039" y="1817532"/>
                    <a:pt x="12292887" y="2578130"/>
                  </a:cubicBezTo>
                  <a:cubicBezTo>
                    <a:pt x="6766520" y="2325054"/>
                    <a:pt x="2578025" y="1570571"/>
                    <a:pt x="0" y="2578130"/>
                  </a:cubicBezTo>
                  <a:cubicBezTo>
                    <a:pt x="84553" y="1715028"/>
                    <a:pt x="133722" y="636984"/>
                    <a:pt x="0" y="0"/>
                  </a:cubicBezTo>
                  <a:close/>
                </a:path>
                <a:path w="12292887" h="2578130" stroke="0" extrusionOk="0">
                  <a:moveTo>
                    <a:pt x="0" y="0"/>
                  </a:moveTo>
                  <a:cubicBezTo>
                    <a:pt x="5563080" y="-197169"/>
                    <a:pt x="9548248" y="-159361"/>
                    <a:pt x="12292887" y="0"/>
                  </a:cubicBezTo>
                  <a:cubicBezTo>
                    <a:pt x="12120911" y="275747"/>
                    <a:pt x="12403309" y="1595495"/>
                    <a:pt x="12292887" y="2578130"/>
                  </a:cubicBezTo>
                  <a:cubicBezTo>
                    <a:pt x="8461703" y="2479420"/>
                    <a:pt x="3174648" y="3045577"/>
                    <a:pt x="0" y="2578130"/>
                  </a:cubicBezTo>
                  <a:cubicBezTo>
                    <a:pt x="-116421" y="1807414"/>
                    <a:pt x="106433" y="1376464"/>
                    <a:pt x="0" y="0"/>
                  </a:cubicBezTo>
                  <a:close/>
                </a:path>
                <a:path w="12292887" h="2578130" fill="none" stroke="0" extrusionOk="0">
                  <a:moveTo>
                    <a:pt x="0" y="0"/>
                  </a:moveTo>
                  <a:cubicBezTo>
                    <a:pt x="4117938" y="-459285"/>
                    <a:pt x="7673227" y="185540"/>
                    <a:pt x="12292887" y="0"/>
                  </a:cubicBezTo>
                  <a:cubicBezTo>
                    <a:pt x="12011154" y="479750"/>
                    <a:pt x="12291766" y="1847169"/>
                    <a:pt x="12292887" y="2578130"/>
                  </a:cubicBezTo>
                  <a:cubicBezTo>
                    <a:pt x="6302004" y="2049373"/>
                    <a:pt x="3443461" y="2447502"/>
                    <a:pt x="0" y="2578130"/>
                  </a:cubicBezTo>
                  <a:cubicBezTo>
                    <a:pt x="98685" y="1652464"/>
                    <a:pt x="-32207" y="485758"/>
                    <a:pt x="0" y="0"/>
                  </a:cubicBezTo>
                  <a:close/>
                </a:path>
                <a:path w="12292887" h="2578130" fill="none" stroke="0" extrusionOk="0">
                  <a:moveTo>
                    <a:pt x="0" y="0"/>
                  </a:moveTo>
                  <a:cubicBezTo>
                    <a:pt x="2841658" y="-157587"/>
                    <a:pt x="6934459" y="-63908"/>
                    <a:pt x="12292887" y="0"/>
                  </a:cubicBezTo>
                  <a:cubicBezTo>
                    <a:pt x="12032466" y="491296"/>
                    <a:pt x="12234991" y="1904419"/>
                    <a:pt x="12292887" y="2578130"/>
                  </a:cubicBezTo>
                  <a:cubicBezTo>
                    <a:pt x="6299969" y="2181708"/>
                    <a:pt x="2927836" y="1423725"/>
                    <a:pt x="0" y="2578130"/>
                  </a:cubicBezTo>
                  <a:cubicBezTo>
                    <a:pt x="88064" y="1716291"/>
                    <a:pt x="97091" y="495834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374914"/>
                        <a:gd name="connsiteY0" fmla="*/ 0 h 2240179"/>
                        <a:gd name="connsiteX1" fmla="*/ 9374914 w 9374914"/>
                        <a:gd name="connsiteY1" fmla="*/ 0 h 2240179"/>
                        <a:gd name="connsiteX2" fmla="*/ 9374914 w 9374914"/>
                        <a:gd name="connsiteY2" fmla="*/ 2240179 h 2240179"/>
                        <a:gd name="connsiteX3" fmla="*/ 0 w 9374914"/>
                        <a:gd name="connsiteY3" fmla="*/ 2240179 h 2240179"/>
                        <a:gd name="connsiteX4" fmla="*/ 0 w 9374914"/>
                        <a:gd name="connsiteY4" fmla="*/ 0 h 2240179"/>
                        <a:gd name="connsiteX0" fmla="*/ 0 w 9374914"/>
                        <a:gd name="connsiteY0" fmla="*/ 0 h 2240179"/>
                        <a:gd name="connsiteX1" fmla="*/ 9374914 w 9374914"/>
                        <a:gd name="connsiteY1" fmla="*/ 0 h 2240179"/>
                        <a:gd name="connsiteX2" fmla="*/ 9374914 w 9374914"/>
                        <a:gd name="connsiteY2" fmla="*/ 2240179 h 2240179"/>
                        <a:gd name="connsiteX3" fmla="*/ 0 w 9374914"/>
                        <a:gd name="connsiteY3" fmla="*/ 2240179 h 2240179"/>
                        <a:gd name="connsiteX4" fmla="*/ 0 w 9374914"/>
                        <a:gd name="connsiteY4" fmla="*/ 0 h 22401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374914" h="2240179" fill="none" extrusionOk="0">
                          <a:moveTo>
                            <a:pt x="0" y="0"/>
                          </a:moveTo>
                          <a:cubicBezTo>
                            <a:pt x="3410810" y="22367"/>
                            <a:pt x="5387928" y="-34204"/>
                            <a:pt x="9374914" y="0"/>
                          </a:cubicBezTo>
                          <a:cubicBezTo>
                            <a:pt x="9231401" y="433349"/>
                            <a:pt x="9333651" y="1596192"/>
                            <a:pt x="9374914" y="2240179"/>
                          </a:cubicBezTo>
                          <a:cubicBezTo>
                            <a:pt x="4922736" y="2158431"/>
                            <a:pt x="2086827" y="1695649"/>
                            <a:pt x="0" y="2240179"/>
                          </a:cubicBezTo>
                          <a:cubicBezTo>
                            <a:pt x="57342" y="1514580"/>
                            <a:pt x="81357" y="527101"/>
                            <a:pt x="0" y="0"/>
                          </a:cubicBezTo>
                          <a:close/>
                        </a:path>
                        <a:path w="9374914" h="2240179" stroke="0" extrusionOk="0">
                          <a:moveTo>
                            <a:pt x="0" y="0"/>
                          </a:moveTo>
                          <a:cubicBezTo>
                            <a:pt x="4180787" y="-192165"/>
                            <a:pt x="7090608" y="-104959"/>
                            <a:pt x="9374914" y="0"/>
                          </a:cubicBezTo>
                          <a:cubicBezTo>
                            <a:pt x="9268341" y="265940"/>
                            <a:pt x="9394167" y="1494126"/>
                            <a:pt x="9374914" y="2240179"/>
                          </a:cubicBezTo>
                          <a:cubicBezTo>
                            <a:pt x="6272012" y="2138046"/>
                            <a:pt x="2096921" y="2442266"/>
                            <a:pt x="0" y="2240179"/>
                          </a:cubicBezTo>
                          <a:cubicBezTo>
                            <a:pt x="-10140" y="1593011"/>
                            <a:pt x="80911" y="1130506"/>
                            <a:pt x="0" y="0"/>
                          </a:cubicBezTo>
                          <a:close/>
                        </a:path>
                        <a:path w="9374914" h="2240179" fill="none" stroke="0" extrusionOk="0">
                          <a:moveTo>
                            <a:pt x="0" y="0"/>
                          </a:moveTo>
                          <a:cubicBezTo>
                            <a:pt x="3390778" y="-154735"/>
                            <a:pt x="5565057" y="-13517"/>
                            <a:pt x="9374914" y="0"/>
                          </a:cubicBezTo>
                          <a:cubicBezTo>
                            <a:pt x="9151505" y="390268"/>
                            <a:pt x="9373712" y="1669805"/>
                            <a:pt x="9374914" y="2240179"/>
                          </a:cubicBezTo>
                          <a:cubicBezTo>
                            <a:pt x="4708335" y="2120531"/>
                            <a:pt x="2335033" y="1815358"/>
                            <a:pt x="0" y="2240179"/>
                          </a:cubicBezTo>
                          <a:cubicBezTo>
                            <a:pt x="91741" y="1448039"/>
                            <a:pt x="24310" y="43077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2790BDB-D2F3-ED6C-AE74-4E6913136B43}"/>
                </a:ext>
              </a:extLst>
            </p:cNvPr>
            <p:cNvSpPr txBox="1"/>
            <p:nvPr/>
          </p:nvSpPr>
          <p:spPr>
            <a:xfrm>
              <a:off x="1138836" y="488211"/>
              <a:ext cx="12630072" cy="9563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48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Tính</a:t>
              </a:r>
              <a:r>
                <a:rPr lang="en-US" sz="48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: 121 – (d + 55) </a:t>
              </a:r>
              <a:r>
                <a:rPr lang="en-US" sz="48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với</a:t>
              </a:r>
              <a:r>
                <a:rPr lang="en-US" sz="48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d = 45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F89271C-5780-B704-935F-D6A8B3507C3B}"/>
              </a:ext>
            </a:extLst>
          </p:cNvPr>
          <p:cNvGrpSpPr/>
          <p:nvPr/>
        </p:nvGrpSpPr>
        <p:grpSpPr>
          <a:xfrm>
            <a:off x="7005893" y="3146714"/>
            <a:ext cx="4537107" cy="1170400"/>
            <a:chOff x="6700677" y="2864057"/>
            <a:chExt cx="4537107" cy="1170400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047F70D-9B04-6FDF-A21E-D33C8E02C8D4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00B0823-FB8B-55A9-A2CB-60BEAB4D484E}"/>
                </a:ext>
              </a:extLst>
            </p:cNvPr>
            <p:cNvSpPr txBox="1"/>
            <p:nvPr/>
          </p:nvSpPr>
          <p:spPr>
            <a:xfrm>
              <a:off x="7109940" y="3018794"/>
              <a:ext cx="37508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21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E661FC4-209B-4C33-8BC0-F3EC41226DC5}"/>
              </a:ext>
            </a:extLst>
          </p:cNvPr>
          <p:cNvGrpSpPr/>
          <p:nvPr/>
        </p:nvGrpSpPr>
        <p:grpSpPr>
          <a:xfrm>
            <a:off x="1186079" y="3201195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A0DAF0F-9008-2A08-02D7-F0F214F321BB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C2A3050-19ED-F760-6E0E-1B6C98A01244}"/>
                </a:ext>
              </a:extLst>
            </p:cNvPr>
            <p:cNvSpPr txBox="1"/>
            <p:nvPr/>
          </p:nvSpPr>
          <p:spPr>
            <a:xfrm>
              <a:off x="1254752" y="2997525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20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12C05C-0442-78C9-B980-0173BAEBC028}"/>
              </a:ext>
            </a:extLst>
          </p:cNvPr>
          <p:cNvGrpSpPr/>
          <p:nvPr/>
        </p:nvGrpSpPr>
        <p:grpSpPr>
          <a:xfrm>
            <a:off x="1105201" y="5028032"/>
            <a:ext cx="4603323" cy="1129886"/>
            <a:chOff x="915159" y="4872764"/>
            <a:chExt cx="4603323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70D41F1-BC6A-B0B9-3E6B-18C80F351D35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B127E66-26CF-F9F0-93CF-847137DF2383}"/>
                </a:ext>
              </a:extLst>
            </p:cNvPr>
            <p:cNvSpPr txBox="1"/>
            <p:nvPr/>
          </p:nvSpPr>
          <p:spPr>
            <a:xfrm>
              <a:off x="915159" y="5060757"/>
              <a:ext cx="428082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22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D1B79F0-4032-1901-B667-74FF6F225F8C}"/>
              </a:ext>
            </a:extLst>
          </p:cNvPr>
          <p:cNvGrpSpPr/>
          <p:nvPr/>
        </p:nvGrpSpPr>
        <p:grpSpPr>
          <a:xfrm>
            <a:off x="6818533" y="4942495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08E4297-351C-0C20-FDD3-52F88DAB2275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FBBAFB0-3978-F611-F245-384BD599E3EE}"/>
                </a:ext>
              </a:extLst>
            </p:cNvPr>
            <p:cNvSpPr txBox="1"/>
            <p:nvPr/>
          </p:nvSpPr>
          <p:spPr>
            <a:xfrm>
              <a:off x="7469218" y="4900221"/>
              <a:ext cx="34600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23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F0E4F6F-FB80-1E41-C72C-9F80F57904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334663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53066E-26A8-5244-9330-22D95F67D8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254393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58571F-98FA-D4D8-FF28-99D0311934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144743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4668112-9F0F-AA44-7DE6-6B30779BD9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5059206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FAB7DC4-FD77-0E92-E1E4-BE1D97198F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136" y="2995925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D864384-D36F-DA1C-F5EA-FD65069D37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3042684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CBB6919-66B0-A9EE-7DC4-FD99AEB7D5D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129722" y="4807582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BC83023-82AD-3BF4-E4A5-AC8C5C00BB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0376" y="4740591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57D3ED8-8A3F-514A-0138-22701B0F49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081356">
            <a:off x="391847" y="63940"/>
            <a:ext cx="1588462" cy="2559851"/>
          </a:xfrm>
          <a:prstGeom prst="rect">
            <a:avLst/>
          </a:prstGeom>
        </p:spPr>
      </p:pic>
      <p:pic>
        <p:nvPicPr>
          <p:cNvPr id="26" name="Picture 25">
            <a:hlinkClick r:id="" action="ppaction://noaction"/>
            <a:extLst>
              <a:ext uri="{FF2B5EF4-FFF2-40B4-BE49-F238E27FC236}">
                <a16:creationId xmlns:a16="http://schemas.microsoft.com/office/drawing/2014/main" id="{3B8BEC12-80CD-1167-B3B9-7C7B1D96FA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16674" y="-156282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1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C0320E-DABB-A03C-A28F-21DC2234B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8" y="3429000"/>
            <a:ext cx="5229862" cy="33003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9F1588-51BE-1E4F-4BFA-CCA9577AA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5799" y="2479301"/>
            <a:ext cx="2529466" cy="4250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572CF1-01E0-8E90-4B12-FD0B60BFDA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937" y="2682644"/>
            <a:ext cx="2704982" cy="40466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1FFBDB-401B-85B6-D14D-3FCA3605BB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126" y="520081"/>
            <a:ext cx="11857748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69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tay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任意多边形: 形状 14">
            <a:extLst>
              <a:ext uri="{FF2B5EF4-FFF2-40B4-BE49-F238E27FC236}">
                <a16:creationId xmlns:a16="http://schemas.microsoft.com/office/drawing/2014/main" id="{968BB80D-89AA-136D-3864-B2BAD5124AE6}"/>
              </a:ext>
            </a:extLst>
          </p:cNvPr>
          <p:cNvSpPr/>
          <p:nvPr/>
        </p:nvSpPr>
        <p:spPr>
          <a:xfrm flipH="1">
            <a:off x="8741710" y="5632052"/>
            <a:ext cx="3431628" cy="1216617"/>
          </a:xfrm>
          <a:custGeom>
            <a:avLst/>
            <a:gdLst>
              <a:gd name="connsiteX0" fmla="*/ 0 w 2702242"/>
              <a:gd name="connsiteY0" fmla="*/ 152400 h 925829"/>
              <a:gd name="connsiteX1" fmla="*/ 746760 w 2702242"/>
              <a:gd name="connsiteY1" fmla="*/ 152400 h 925829"/>
              <a:gd name="connsiteX2" fmla="*/ 2016443 w 2702242"/>
              <a:gd name="connsiteY2" fmla="*/ 714375 h 925829"/>
              <a:gd name="connsiteX3" fmla="*/ 2702243 w 2702242"/>
              <a:gd name="connsiteY3" fmla="*/ 925830 h 925829"/>
              <a:gd name="connsiteX4" fmla="*/ 0 w 2702242"/>
              <a:gd name="connsiteY4" fmla="*/ 925830 h 925829"/>
              <a:gd name="connsiteX5" fmla="*/ 0 w 2702242"/>
              <a:gd name="connsiteY5" fmla="*/ 152400 h 925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02242" h="925829">
                <a:moveTo>
                  <a:pt x="0" y="152400"/>
                </a:moveTo>
                <a:cubicBezTo>
                  <a:pt x="0" y="152400"/>
                  <a:pt x="404813" y="-190500"/>
                  <a:pt x="746760" y="152400"/>
                </a:cubicBezTo>
                <a:cubicBezTo>
                  <a:pt x="1088708" y="495300"/>
                  <a:pt x="1520190" y="728663"/>
                  <a:pt x="2016443" y="714375"/>
                </a:cubicBezTo>
                <a:cubicBezTo>
                  <a:pt x="2512695" y="700088"/>
                  <a:pt x="2702243" y="925830"/>
                  <a:pt x="2702243" y="925830"/>
                </a:cubicBezTo>
                <a:lnTo>
                  <a:pt x="0" y="925830"/>
                </a:lnTo>
                <a:lnTo>
                  <a:pt x="0" y="152400"/>
                </a:lnTo>
                <a:close/>
              </a:path>
            </a:pathLst>
          </a:custGeom>
          <a:solidFill>
            <a:srgbClr val="7ACEA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6F39712-D72F-94DB-50A7-C39F69F876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70" r="79770"/>
          <a:stretch/>
        </p:blipFill>
        <p:spPr>
          <a:xfrm rot="955721">
            <a:off x="990135" y="3272332"/>
            <a:ext cx="2995999" cy="360347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145B862-852B-12E4-0E25-55AE1BB88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8" t="-4658" r="35602" b="22928"/>
          <a:stretch/>
        </p:blipFill>
        <p:spPr>
          <a:xfrm rot="20883330">
            <a:off x="8428570" y="3079503"/>
            <a:ext cx="3062634" cy="3716893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D072DDCA-95C7-9A0A-9DAA-F5BCBADF86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404" y="680593"/>
            <a:ext cx="1517136" cy="15171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E2957B-6508-E120-9236-64E496DC09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8228" y="299433"/>
            <a:ext cx="1889924" cy="7498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C0E7CF-6DC2-11FA-1984-9F08DE6EFF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7222" y="1235827"/>
            <a:ext cx="7663336" cy="31519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5E8ED1-EF14-0C61-5645-F3C10A487D7A}"/>
              </a:ext>
            </a:extLst>
          </p:cNvPr>
          <p:cNvSpPr txBox="1"/>
          <p:nvPr/>
        </p:nvSpPr>
        <p:spPr>
          <a:xfrm>
            <a:off x="4935179" y="4535539"/>
            <a:ext cx="30737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4400" b="1" dirty="0" err="1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400" b="1" dirty="0">
                <a:pattFill prst="dkDnDiag">
                  <a:fgClr>
                    <a:srgbClr val="DD452C"/>
                  </a:fgClr>
                  <a:bgClr>
                    <a:srgbClr val="F97F67"/>
                  </a:bgClr>
                </a:pattFill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  <a:endParaRPr lang="en-US" sz="7200" b="1" dirty="0">
              <a:pattFill prst="dkDnDiag">
                <a:fgClr>
                  <a:srgbClr val="DD452C"/>
                </a:fgClr>
                <a:bgClr>
                  <a:srgbClr val="F97F67"/>
                </a:bgClr>
              </a:patt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71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59F18"/>
      </a:accent1>
      <a:accent2>
        <a:srgbClr val="6DC01A"/>
      </a:accent2>
      <a:accent3>
        <a:srgbClr val="5EB408"/>
      </a:accent3>
      <a:accent4>
        <a:srgbClr val="8BBD1D"/>
      </a:accent4>
      <a:accent5>
        <a:srgbClr val="8ABF13"/>
      </a:accent5>
      <a:accent6>
        <a:srgbClr val="ACEB0F"/>
      </a:accent6>
      <a:hlink>
        <a:srgbClr val="159F18"/>
      </a:hlink>
      <a:folHlink>
        <a:srgbClr val="BFBFBF"/>
      </a:folHlink>
    </a:clrScheme>
    <a:fontScheme name="自定义 1">
      <a:majorFont>
        <a:latin typeface="等线 Light"/>
        <a:ea typeface="思源黑体 CN Bold"/>
        <a:cs typeface=""/>
      </a:majorFont>
      <a:minorFont>
        <a:latin typeface="等线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59F18"/>
    </a:accent1>
    <a:accent2>
      <a:srgbClr val="6DC01A"/>
    </a:accent2>
    <a:accent3>
      <a:srgbClr val="5EB408"/>
    </a:accent3>
    <a:accent4>
      <a:srgbClr val="8BBD1D"/>
    </a:accent4>
    <a:accent5>
      <a:srgbClr val="8ABF13"/>
    </a:accent5>
    <a:accent6>
      <a:srgbClr val="ACEB0F"/>
    </a:accent6>
    <a:hlink>
      <a:srgbClr val="159F18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1032</Words>
  <Application>Microsoft Office PowerPoint</Application>
  <PresentationFormat>Widescreen</PresentationFormat>
  <Paragraphs>144</Paragraphs>
  <Slides>26</Slides>
  <Notes>14</Notes>
  <HiddenSlides>0</HiddenSlides>
  <MMClips>16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等线</vt:lpstr>
      <vt:lpstr>字魂52号-阿开漫画体</vt:lpstr>
      <vt:lpstr>Arial</vt:lpstr>
      <vt:lpstr>Calibri</vt:lpstr>
      <vt:lpstr>Cambria</vt:lpstr>
      <vt:lpstr>Times New Roman</vt:lpstr>
      <vt:lpstr>UTM Showcard</vt:lpstr>
      <vt:lpstr>Office 主题​​</vt:lpstr>
      <vt:lpstr>1_Office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60</cp:revision>
  <dcterms:created xsi:type="dcterms:W3CDTF">2023-06-23T05:59:16Z</dcterms:created>
  <dcterms:modified xsi:type="dcterms:W3CDTF">2025-08-20T10:07:17Z</dcterms:modified>
</cp:coreProperties>
</file>