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-63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D26ABB92-876F-5D1E-CCD7-0475BB872CC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0" y="285749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xmlns="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xmlns="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xmlns="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xmlns="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79549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451715D7-D6D9-A6D7-117D-FC699AFE57BE}"/>
              </a:ext>
            </a:extLst>
          </p:cNvPr>
          <p:cNvSpPr/>
          <p:nvPr/>
        </p:nvSpPr>
        <p:spPr>
          <a:xfrm rot="5400000">
            <a:off x="1028701" y="272415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88A67A-CFA1-B254-6DAD-8C7D2A46E301}"/>
              </a:ext>
            </a:extLst>
          </p:cNvPr>
          <p:cNvSpPr txBox="1"/>
          <p:nvPr/>
        </p:nvSpPr>
        <p:spPr>
          <a:xfrm>
            <a:off x="714376" y="311467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269</Words>
  <Application>Microsoft Office PowerPoint</Application>
  <PresentationFormat>Custom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ThienIT</cp:lastModifiedBy>
  <cp:revision>14</cp:revision>
  <dcterms:created xsi:type="dcterms:W3CDTF">2023-08-10T04:15:10Z</dcterms:created>
  <dcterms:modified xsi:type="dcterms:W3CDTF">2025-10-21T07:49:26Z</dcterms:modified>
</cp:coreProperties>
</file>