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31" r:id="rId3"/>
    <p:sldId id="279" r:id="rId4"/>
    <p:sldId id="287" r:id="rId5"/>
    <p:sldId id="285" r:id="rId6"/>
    <p:sldId id="289" r:id="rId7"/>
    <p:sldId id="290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FDE6-31D3-4630-A6BD-9988D14E62A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8E913-F857-4986-9126-ED765FE6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97" y="606633"/>
            <a:ext cx="3408812" cy="2329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582AE7-FC48-4E03-9A20-1CAECB5F7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371" y="490183"/>
            <a:ext cx="3938133" cy="256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6AE63-0DEA-4647-9CFC-9A755D12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04" y="946033"/>
            <a:ext cx="3572731" cy="1989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5D2ED4-D1FD-4326-A0DE-213B544C6371}"/>
              </a:ext>
            </a:extLst>
          </p:cNvPr>
          <p:cNvSpPr txBox="1"/>
          <p:nvPr/>
        </p:nvSpPr>
        <p:spPr>
          <a:xfrm>
            <a:off x="936069" y="3568421"/>
            <a:ext cx="313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quả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404DF-AF3B-4D74-8255-D109868F8E81}"/>
              </a:ext>
            </a:extLst>
          </p:cNvPr>
          <p:cNvSpPr txBox="1"/>
          <p:nvPr/>
        </p:nvSpPr>
        <p:spPr>
          <a:xfrm>
            <a:off x="5557519" y="3568421"/>
            <a:ext cx="255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bơ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9EB67-5F1E-4331-BF8F-2723B0D7C83B}"/>
              </a:ext>
            </a:extLst>
          </p:cNvPr>
          <p:cNvSpPr txBox="1"/>
          <p:nvPr/>
        </p:nvSpPr>
        <p:spPr>
          <a:xfrm>
            <a:off x="9123679" y="3568421"/>
            <a:ext cx="2908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kính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153BA-6FB6-4D6E-850D-42E730C7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75" y="279866"/>
            <a:ext cx="9630686" cy="62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808CD-D0E1-432E-893A-297D59D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08" y="129972"/>
            <a:ext cx="8688532" cy="65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68F629-520A-4C1D-845D-3BBBF473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314" y="82849"/>
            <a:ext cx="7960526" cy="65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14DB6-0E7C-47E9-BAE3-5DCE0983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00" y="238760"/>
            <a:ext cx="6745879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957789-3960-4F98-8384-50246148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3" y="62208"/>
            <a:ext cx="8814448" cy="67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710DF-E8D0-4C1A-8389-C494E5DD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29" y="268790"/>
            <a:ext cx="7081176" cy="64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CAFB5-081B-4F75-9B13-610ADB3DB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92" y="0"/>
            <a:ext cx="7757708" cy="68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52600" y="2133601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  <a:endParaRPr lang="en-US" altLang="en-US" sz="6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9002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873-D260-4614-B8C2-5C2E17C3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C2114-DDE2-471D-8F1D-96F42385B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3">
            <a:extLst>
              <a:ext uri="{FF2B5EF4-FFF2-40B4-BE49-F238E27FC236}">
                <a16:creationId xmlns:a16="http://schemas.microsoft.com/office/drawing/2014/main" id="{EFF358C9-74C2-487D-8659-C8C7E3DC950B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600700"/>
            <a:ext cx="3714750" cy="400050"/>
            <a:chOff x="1056" y="2208"/>
            <a:chExt cx="3648" cy="1014"/>
          </a:xfrm>
        </p:grpSpPr>
        <p:pic>
          <p:nvPicPr>
            <p:cNvPr id="6155" name="Picture 24" descr="flowers_209">
              <a:extLst>
                <a:ext uri="{FF2B5EF4-FFF2-40B4-BE49-F238E27FC236}">
                  <a16:creationId xmlns:a16="http://schemas.microsoft.com/office/drawing/2014/main" id="{23D057C4-A5EA-4273-A4F4-2317E2325A5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5" descr="002-3">
              <a:extLst>
                <a:ext uri="{FF2B5EF4-FFF2-40B4-BE49-F238E27FC236}">
                  <a16:creationId xmlns:a16="http://schemas.microsoft.com/office/drawing/2014/main" id="{096835E5-3B18-418D-A368-CE4DB1713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26" descr="flowers_209">
              <a:extLst>
                <a:ext uri="{FF2B5EF4-FFF2-40B4-BE49-F238E27FC236}">
                  <a16:creationId xmlns:a16="http://schemas.microsoft.com/office/drawing/2014/main" id="{90774779-49FD-4C82-9E6D-82D90B3BBE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27" descr="flowers_209">
              <a:extLst>
                <a:ext uri="{FF2B5EF4-FFF2-40B4-BE49-F238E27FC236}">
                  <a16:creationId xmlns:a16="http://schemas.microsoft.com/office/drawing/2014/main" id="{C6EAE78F-C6D2-4ADA-997D-A74DBFA638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28" descr="hoa ve">
            <a:extLst>
              <a:ext uri="{FF2B5EF4-FFF2-40B4-BE49-F238E27FC236}">
                <a16:creationId xmlns:a16="http://schemas.microsoft.com/office/drawing/2014/main" id="{1531F8D6-07F1-48C5-A194-02FED21A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314950"/>
            <a:ext cx="7413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9" descr="hoa ve">
            <a:extLst>
              <a:ext uri="{FF2B5EF4-FFF2-40B4-BE49-F238E27FC236}">
                <a16:creationId xmlns:a16="http://schemas.microsoft.com/office/drawing/2014/main" id="{203774C2-7951-4BD2-A9BC-C61D76CC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82844" y="5258594"/>
            <a:ext cx="7413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1E2D9C8E-78FA-4236-943E-1CB18565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692" y="3810431"/>
            <a:ext cx="2857748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6712D99C-6D4F-467F-B154-18AA6183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187" y="3829368"/>
            <a:ext cx="315515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264E19B-6720-4854-9207-768D7089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3829368"/>
            <a:ext cx="300520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8E5E96B-3FC1-452C-A19C-25BC67AD8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96" y="877745"/>
            <a:ext cx="10821970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nẹp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11" descr="118269279_926663537820381_7348474623854998309_n.jpg">
            <a:extLst>
              <a:ext uri="{FF2B5EF4-FFF2-40B4-BE49-F238E27FC236}">
                <a16:creationId xmlns:a16="http://schemas.microsoft.com/office/drawing/2014/main" id="{B566E953-E8B4-465E-800A-8358D9D20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93" y="182291"/>
            <a:ext cx="9355489" cy="44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CF35C-5E39-4FDE-9B68-BC46EFADF563}"/>
              </a:ext>
            </a:extLst>
          </p:cNvPr>
          <p:cNvSpPr txBox="1"/>
          <p:nvPr/>
        </p:nvSpPr>
        <p:spPr>
          <a:xfrm>
            <a:off x="2017059" y="4858871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chảy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cánh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AA7DC-70F0-49F5-B7AC-40BC4B218397}"/>
              </a:ext>
            </a:extLst>
          </p:cNvPr>
          <p:cNvSpPr txBox="1"/>
          <p:nvPr/>
        </p:nvSpPr>
        <p:spPr>
          <a:xfrm>
            <a:off x="3231179" y="4858870"/>
            <a:ext cx="98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D348C-7A47-403F-B9D1-529A7C4AAB27}"/>
              </a:ext>
            </a:extLst>
          </p:cNvPr>
          <p:cNvSpPr txBox="1"/>
          <p:nvPr/>
        </p:nvSpPr>
        <p:spPr>
          <a:xfrm>
            <a:off x="5288280" y="4863412"/>
            <a:ext cx="98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39E96-7A03-444D-856B-CD8CD2E27D9C}"/>
              </a:ext>
            </a:extLst>
          </p:cNvPr>
          <p:cNvSpPr txBox="1"/>
          <p:nvPr/>
        </p:nvSpPr>
        <p:spPr>
          <a:xfrm>
            <a:off x="8227264" y="4863412"/>
            <a:ext cx="98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635E4-6D87-4474-B329-E95AA30ACA2B}"/>
              </a:ext>
            </a:extLst>
          </p:cNvPr>
          <p:cNvSpPr txBox="1"/>
          <p:nvPr/>
        </p:nvSpPr>
        <p:spPr>
          <a:xfrm>
            <a:off x="4321034" y="4854330"/>
            <a:ext cx="98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39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5350" y="447675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</a:p>
        </p:txBody>
      </p:sp>
      <p:sp>
        <p:nvSpPr>
          <p:cNvPr id="5" name="Oval 4"/>
          <p:cNvSpPr/>
          <p:nvPr/>
        </p:nvSpPr>
        <p:spPr>
          <a:xfrm>
            <a:off x="1266190" y="447675"/>
            <a:ext cx="899160" cy="7619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804159" y="1408648"/>
            <a:ext cx="1699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FF0000"/>
                </a:solidFill>
                <a:cs typeface="Arial" panose="020B0604020202020204" pitchFamily="34" charset="0"/>
              </a:rPr>
              <a:t>anh</a:t>
            </a:r>
            <a:endParaRPr lang="en-US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0594" y="2820144"/>
            <a:ext cx="2332125" cy="1411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2719" y="2820144"/>
            <a:ext cx="2202563" cy="1411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0593" y="4231640"/>
            <a:ext cx="4534689" cy="1411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ánh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394960" y="1370428"/>
            <a:ext cx="20523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FF0000"/>
                </a:solidFill>
                <a:cs typeface="Arial" panose="020B0604020202020204" pitchFamily="34" charset="0"/>
              </a:rPr>
              <a:t>ênh</a:t>
            </a:r>
            <a:endParaRPr lang="en-US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128000" y="1408648"/>
            <a:ext cx="19608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FF0000"/>
                </a:solidFill>
                <a:cs typeface="Arial" panose="020B0604020202020204" pitchFamily="34" charset="0"/>
              </a:rPr>
              <a:t>inh</a:t>
            </a:r>
            <a:endParaRPr lang="en-US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83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19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82552"/>
            <a:ext cx="2971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9280" y="1360865"/>
            <a:ext cx="121615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mảnh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56127" y="3927475"/>
            <a:ext cx="8575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9280" y="2930525"/>
            <a:ext cx="1122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ghềnh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9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1" y="4670551"/>
            <a:ext cx="11988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chỉnh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thịnh</a:t>
            </a:r>
            <a:endParaRPr lang="vi-VN" altLang="en-US" sz="9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123</Words>
  <Application>Microsoft Office PowerPoint</Application>
  <PresentationFormat>Widescreen</PresentationFormat>
  <Paragraphs>35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21</cp:revision>
  <dcterms:created xsi:type="dcterms:W3CDTF">2022-10-16T01:02:26Z</dcterms:created>
  <dcterms:modified xsi:type="dcterms:W3CDTF">2024-12-08T14:36:35Z</dcterms:modified>
</cp:coreProperties>
</file>