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9" r:id="rId3"/>
    <p:sldId id="332" r:id="rId4"/>
    <p:sldId id="290" r:id="rId5"/>
    <p:sldId id="333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5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3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0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6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4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3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HAC%20TI&#202;U%20HOC\Ban%20tay%20me%20-%20Ha%20Pham%20Anh%20Thu%20%5bNCT%2065634089917352500000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905000" y="14478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0248900" y="13716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971800" y="6553200"/>
            <a:ext cx="63246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76200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581400" y="4254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C00CC"/>
                </a:solidFill>
                <a:latin typeface="Times New Roman" panose="02020603050405020304" pitchFamily="18" charset="0"/>
              </a:rPr>
              <a:t>Trường Tiểu học Đại Bản 2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895600" y="76200"/>
            <a:ext cx="6496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a typeface="+mn-lt"/>
                <a:cs typeface="+mn-lt"/>
              </a:rPr>
              <a:t>PHÒNG GIÁO DỤC ĐÀO TẠO HUYỆN AN DƯƠNG</a:t>
            </a:r>
            <a:endParaRPr lang="en-US" b="1" kern="10">
              <a:ln w="9525">
                <a:solidFill>
                  <a:srgbClr val="CC0000">
                    <a:alpha val="96077"/>
                  </a:srgbClr>
                </a:solidFill>
                <a:round/>
                <a:headEnd/>
                <a:tailEnd/>
              </a:ln>
              <a:solidFill>
                <a:srgbClr val="FF0066"/>
              </a:solidFill>
              <a:ea typeface="+mn-lt"/>
              <a:cs typeface="+mn-lt"/>
            </a:endParaRPr>
          </a:p>
        </p:txBody>
      </p:sp>
      <p:sp>
        <p:nvSpPr>
          <p:cNvPr id="3084" name="WordArt 12" descr="60%"/>
          <p:cNvSpPr>
            <a:spLocks noChangeArrowheads="1" noChangeShapeType="1" noTextEdit="1"/>
          </p:cNvSpPr>
          <p:nvPr/>
        </p:nvSpPr>
        <p:spPr bwMode="auto">
          <a:xfrm>
            <a:off x="3048000" y="5791201"/>
            <a:ext cx="586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Phạm Thị Quyên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905000" y="32004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DỰ TIẾT TIẾNG VIỆT CỦA LỚP 1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7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8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Lớp Một thân yêu _ SGK Âm nhạc 1 - Kết nối tri thức với cuộc sống.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840" y="231956"/>
            <a:ext cx="11122977" cy="6256533"/>
          </a:xfrm>
        </p:spPr>
      </p:pic>
    </p:spTree>
    <p:extLst>
      <p:ext uri="{BB962C8B-B14F-4D97-AF65-F5344CB8AC3E}">
        <p14:creationId xmlns:p14="http://schemas.microsoft.com/office/powerpoint/2010/main" val="34050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2"/>
            <a:ext cx="6248400" cy="66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DA9F16-638C-48D9-890B-7B3F57378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324" y="-30620"/>
            <a:ext cx="8711089" cy="34844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91CB1-FA72-4F69-BC32-041F2AC1144F}"/>
              </a:ext>
            </a:extLst>
          </p:cNvPr>
          <p:cNvSpPr txBox="1"/>
          <p:nvPr/>
        </p:nvSpPr>
        <p:spPr>
          <a:xfrm>
            <a:off x="358588" y="3617442"/>
            <a:ext cx="117168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ở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gần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trời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đẹp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́ mẹ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ra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tập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Mới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tập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mà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̃ b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rất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mẹ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quá,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Gia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đình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làm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cả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mặt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20D53-C6DE-4058-AC48-34F883AFC7EB}"/>
              </a:ext>
            </a:extLst>
          </p:cNvPr>
          <p:cNvSpPr txBox="1"/>
          <p:nvPr/>
        </p:nvSpPr>
        <p:spPr>
          <a:xfrm>
            <a:off x="1617845" y="5952321"/>
            <a:ext cx="439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3232D1-EB3B-4D97-B332-6CFE9EEB0D29}"/>
              </a:ext>
            </a:extLst>
          </p:cNvPr>
          <p:cNvSpPr txBox="1"/>
          <p:nvPr/>
        </p:nvSpPr>
        <p:spPr>
          <a:xfrm>
            <a:off x="9269506" y="3509719"/>
            <a:ext cx="439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35830-6CB4-4985-849C-8406E385D208}"/>
              </a:ext>
            </a:extLst>
          </p:cNvPr>
          <p:cNvSpPr txBox="1"/>
          <p:nvPr/>
        </p:nvSpPr>
        <p:spPr>
          <a:xfrm>
            <a:off x="10045931" y="4111394"/>
            <a:ext cx="439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F4217-A751-4565-A275-123A8093031E}"/>
              </a:ext>
            </a:extLst>
          </p:cNvPr>
          <p:cNvSpPr txBox="1"/>
          <p:nvPr/>
        </p:nvSpPr>
        <p:spPr>
          <a:xfrm>
            <a:off x="7501870" y="4740826"/>
            <a:ext cx="439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C1CC6-B61D-4602-AA06-1D7F5134D358}"/>
              </a:ext>
            </a:extLst>
          </p:cNvPr>
          <p:cNvSpPr txBox="1"/>
          <p:nvPr/>
        </p:nvSpPr>
        <p:spPr>
          <a:xfrm>
            <a:off x="4340222" y="5359757"/>
            <a:ext cx="439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398C3-DC05-4311-8C59-EEC4D5F75125}"/>
              </a:ext>
            </a:extLst>
          </p:cNvPr>
          <p:cNvSpPr txBox="1"/>
          <p:nvPr/>
        </p:nvSpPr>
        <p:spPr>
          <a:xfrm>
            <a:off x="625002" y="6050529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ênh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EB196-1080-439E-8138-B4126A7388A3}"/>
              </a:ext>
            </a:extLst>
          </p:cNvPr>
          <p:cNvSpPr txBox="1"/>
          <p:nvPr/>
        </p:nvSpPr>
        <p:spPr>
          <a:xfrm>
            <a:off x="7413485" y="3623654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E2014-C4C7-466C-A5A3-A76F99D766C7}"/>
              </a:ext>
            </a:extLst>
          </p:cNvPr>
          <p:cNvSpPr txBox="1"/>
          <p:nvPr/>
        </p:nvSpPr>
        <p:spPr>
          <a:xfrm>
            <a:off x="6188824" y="3623654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ênh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EA03F3-78CD-48C0-81ED-48C911C183DD}"/>
              </a:ext>
            </a:extLst>
          </p:cNvPr>
          <p:cNvSpPr txBox="1"/>
          <p:nvPr/>
        </p:nvSpPr>
        <p:spPr>
          <a:xfrm>
            <a:off x="8489576" y="3617441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09B37A-42E7-44C6-B7DC-B6BA907F5D34}"/>
              </a:ext>
            </a:extLst>
          </p:cNvPr>
          <p:cNvSpPr txBox="1"/>
          <p:nvPr/>
        </p:nvSpPr>
        <p:spPr>
          <a:xfrm>
            <a:off x="7362895" y="4219116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ênh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72E4D-F728-4A66-A948-76D4EFE7BBB7}"/>
              </a:ext>
            </a:extLst>
          </p:cNvPr>
          <p:cNvSpPr txBox="1"/>
          <p:nvPr/>
        </p:nvSpPr>
        <p:spPr>
          <a:xfrm>
            <a:off x="6552916" y="4848548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663C2B-45CE-4670-991A-0332AF832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002" y="209817"/>
            <a:ext cx="8866158" cy="63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33796" name="Picture 4" descr="?call=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2133600" y="5126038"/>
            <a:ext cx="7848600" cy="13509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357439" y="76200"/>
            <a:ext cx="7477125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tạm dừng tại đây </a:t>
            </a:r>
          </a:p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thầy cô và các em</a:t>
            </a:r>
            <a:endParaRPr lang="en-US" sz="3600" kern="10" dirty="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59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137</Words>
  <Application>Microsoft Office PowerPoint</Application>
  <PresentationFormat>Widescreen</PresentationFormat>
  <Paragraphs>21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</dc:creator>
  <cp:lastModifiedBy>Admin</cp:lastModifiedBy>
  <cp:revision>23</cp:revision>
  <dcterms:created xsi:type="dcterms:W3CDTF">2022-10-16T01:02:26Z</dcterms:created>
  <dcterms:modified xsi:type="dcterms:W3CDTF">2024-12-08T14:36:32Z</dcterms:modified>
</cp:coreProperties>
</file>