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84" r:id="rId3"/>
    <p:sldId id="295" r:id="rId4"/>
    <p:sldId id="277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79" r:id="rId13"/>
    <p:sldId id="282" r:id="rId14"/>
    <p:sldId id="259" r:id="rId15"/>
    <p:sldId id="292" r:id="rId16"/>
    <p:sldId id="293" r:id="rId17"/>
    <p:sldId id="294" r:id="rId18"/>
    <p:sldId id="26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BD984-337A-491A-865C-93F02CDE1FDE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5A3D-5177-43A5-A6EC-623A6E7754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2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BD984-337A-491A-865C-93F02CDE1FDE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5A3D-5177-43A5-A6EC-623A6E7754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018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BD984-337A-491A-865C-93F02CDE1FDE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5A3D-5177-43A5-A6EC-623A6E7754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27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9984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4454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439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2513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4994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8977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4942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65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BD984-337A-491A-865C-93F02CDE1FDE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5A3D-5177-43A5-A6EC-623A6E7754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0829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3579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666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191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BD984-337A-491A-865C-93F02CDE1FDE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5A3D-5177-43A5-A6EC-623A6E7754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016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BD984-337A-491A-865C-93F02CDE1FDE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5A3D-5177-43A5-A6EC-623A6E7754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193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BD984-337A-491A-865C-93F02CDE1FDE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5A3D-5177-43A5-A6EC-623A6E7754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634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BD984-337A-491A-865C-93F02CDE1FDE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5A3D-5177-43A5-A6EC-623A6E7754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716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BD984-337A-491A-865C-93F02CDE1FDE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5A3D-5177-43A5-A6EC-623A6E7754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730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BD984-337A-491A-865C-93F02CDE1FDE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5A3D-5177-43A5-A6EC-623A6E7754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622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BD984-337A-491A-865C-93F02CDE1FDE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5A3D-5177-43A5-A6EC-623A6E7754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54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1BD984-337A-491A-865C-93F02CDE1FDE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45A3D-5177-43A5-A6EC-623A6E7754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109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5E35D-7E37-4B1A-8B7A-B9C5DD57CEE1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851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slideLayout" Target="../slideLayouts/slideLayout12.xml"/><Relationship Id="rId1" Type="http://schemas.openxmlformats.org/officeDocument/2006/relationships/audio" Target="file:///F:\NHAC%20TI&#202;U%20HOC\Ban%20tay%20me%20-%20Ha%20Pham%20Anh%20Thu%20%5bNCT%2065634089917352500000%5d.mp3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(7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1"/>
            <a:ext cx="14478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(7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724526"/>
            <a:ext cx="14478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(7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5724526"/>
            <a:ext cx="14478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(7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"/>
            <a:ext cx="14478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1905000" y="1447800"/>
            <a:ext cx="0" cy="4038600"/>
          </a:xfrm>
          <a:prstGeom prst="line">
            <a:avLst/>
          </a:prstGeom>
          <a:noFill/>
          <a:ln w="76200" cmpd="tri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>
            <a:off x="10248900" y="1371600"/>
            <a:ext cx="0" cy="4038600"/>
          </a:xfrm>
          <a:prstGeom prst="line">
            <a:avLst/>
          </a:prstGeom>
          <a:noFill/>
          <a:ln w="76200" cmpd="tri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>
            <a:off x="2971800" y="6553200"/>
            <a:ext cx="6324600" cy="0"/>
          </a:xfrm>
          <a:prstGeom prst="line">
            <a:avLst/>
          </a:prstGeom>
          <a:noFill/>
          <a:ln w="76200" cmpd="tri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1" name="WordArt 9"/>
          <p:cNvSpPr>
            <a:spLocks noChangeArrowheads="1" noChangeShapeType="1" noTextEdit="1"/>
          </p:cNvSpPr>
          <p:nvPr/>
        </p:nvSpPr>
        <p:spPr bwMode="auto">
          <a:xfrm>
            <a:off x="2438400" y="990600"/>
            <a:ext cx="7620000" cy="16764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2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CHÀO QUÝ THẦY CÔ</a:t>
            </a:r>
          </a:p>
        </p:txBody>
      </p:sp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3581400" y="425450"/>
            <a:ext cx="5715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CC00CC"/>
                </a:solidFill>
                <a:latin typeface="Times New Roman" panose="02020603050405020304" pitchFamily="18" charset="0"/>
              </a:rPr>
              <a:t>Trường Tiểu học Đại Bản 2</a:t>
            </a:r>
          </a:p>
        </p:txBody>
      </p:sp>
      <p:sp>
        <p:nvSpPr>
          <p:cNvPr id="3083" name="WordArt 11"/>
          <p:cNvSpPr>
            <a:spLocks noChangeArrowheads="1" noChangeShapeType="1" noTextEdit="1"/>
          </p:cNvSpPr>
          <p:nvPr/>
        </p:nvSpPr>
        <p:spPr bwMode="auto">
          <a:xfrm>
            <a:off x="2895600" y="76200"/>
            <a:ext cx="6496050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b="1" kern="10">
                <a:ln w="9525">
                  <a:solidFill>
                    <a:srgbClr val="CC0000">
                      <a:alpha val="96077"/>
                    </a:srgbClr>
                  </a:solidFill>
                  <a:round/>
                  <a:headEnd/>
                  <a:tailEnd/>
                </a:ln>
                <a:solidFill>
                  <a:srgbClr val="FF0066"/>
                </a:solidFill>
                <a:ea typeface="+mn-lt"/>
                <a:cs typeface="+mn-lt"/>
              </a:rPr>
              <a:t>PHÒNG GIÁO DỤC ĐÀO TẠO HUYỆN AN DƯƠNG</a:t>
            </a:r>
            <a:endParaRPr lang="en-US" b="1" kern="10">
              <a:ln w="9525">
                <a:solidFill>
                  <a:srgbClr val="CC0000">
                    <a:alpha val="96077"/>
                  </a:srgbClr>
                </a:solidFill>
                <a:round/>
                <a:headEnd/>
                <a:tailEnd/>
              </a:ln>
              <a:solidFill>
                <a:srgbClr val="FF0066"/>
              </a:solidFill>
              <a:ea typeface="+mn-lt"/>
              <a:cs typeface="+mn-lt"/>
            </a:endParaRPr>
          </a:p>
        </p:txBody>
      </p:sp>
      <p:sp>
        <p:nvSpPr>
          <p:cNvPr id="3084" name="WordArt 12" descr="60%"/>
          <p:cNvSpPr>
            <a:spLocks noChangeArrowheads="1" noChangeShapeType="1" noTextEdit="1"/>
          </p:cNvSpPr>
          <p:nvPr/>
        </p:nvSpPr>
        <p:spPr bwMode="auto">
          <a:xfrm>
            <a:off x="3048000" y="5791201"/>
            <a:ext cx="58674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 Phạm Thị Quyên</a:t>
            </a:r>
          </a:p>
        </p:txBody>
      </p:sp>
      <p:sp>
        <p:nvSpPr>
          <p:cNvPr id="8205" name="WordArt 13"/>
          <p:cNvSpPr>
            <a:spLocks noChangeArrowheads="1" noChangeShapeType="1" noTextEdit="1"/>
          </p:cNvSpPr>
          <p:nvPr/>
        </p:nvSpPr>
        <p:spPr bwMode="auto">
          <a:xfrm>
            <a:off x="1905000" y="3200400"/>
            <a:ext cx="83058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vi-VN" sz="3600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DỰ TIẾT </a:t>
            </a:r>
            <a:r>
              <a:rPr lang="en-US" sz="3600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HĐTN</a:t>
            </a:r>
            <a:r>
              <a:rPr lang="vi-VN" sz="3600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CỦA LỚP 1</a:t>
            </a:r>
            <a:r>
              <a:rPr lang="vi-VN" sz="3600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B</a:t>
            </a:r>
            <a:endParaRPr lang="en-US" sz="3600" kern="10" dirty="0">
              <a:ln w="9525">
                <a:solidFill>
                  <a:srgbClr val="FF0066"/>
                </a:solidFill>
                <a:round/>
                <a:headEnd/>
                <a:tailEnd/>
              </a:ln>
              <a:solidFill>
                <a:srgbClr val="CC00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4110" name="Ban tay me - Ha Pham Anh Thu [NCT 65634089917352500000]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6248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779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138" fill="hold"/>
                                        <p:tgtEl>
                                          <p:spTgt spid="4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1A8B2C-4E08-48E3-8B1B-F41C926EB51F}"/>
              </a:ext>
            </a:extLst>
          </p:cNvPr>
          <p:cNvSpPr/>
          <p:nvPr/>
        </p:nvSpPr>
        <p:spPr>
          <a:xfrm>
            <a:off x="726141" y="994573"/>
            <a:ext cx="10416990" cy="3939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Các</a:t>
            </a:r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cần</a:t>
            </a:r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chơi</a:t>
            </a:r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những</a:t>
            </a:r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</a:t>
            </a:r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̀ 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chơi</a:t>
            </a:r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 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toàn</a:t>
            </a:r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vui</a:t>
            </a:r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chơi</a:t>
            </a:r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đê</a:t>
            </a:r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̉ 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gây</a:t>
            </a:r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</a:t>
            </a:r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hiểm</a:t>
            </a:r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bản</a:t>
            </a:r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54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707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2810" y="0"/>
            <a:ext cx="10733447" cy="6730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76282" y="2962009"/>
            <a:ext cx="69386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8992"/>
            <a:ext cx="470535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78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olding Sign Clip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864" y="0"/>
            <a:ext cx="110089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Một số trò chơi dân gian cho trẻ mầm n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369" y="0"/>
            <a:ext cx="3726939" cy="199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ác trò chơi dân gian cho trẻ - Tìm với Google | Trò chơi, Thời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597" y="1954161"/>
            <a:ext cx="3852099" cy="2374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Giải thi đấu cờ vua cấp trường - khối Tiểu họ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817" y="4691216"/>
            <a:ext cx="3683117" cy="216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58992"/>
            <a:ext cx="4705350" cy="809625"/>
          </a:xfrm>
          <a:prstGeom prst="rect">
            <a:avLst/>
          </a:prstGeom>
        </p:spPr>
      </p:pic>
      <p:pic>
        <p:nvPicPr>
          <p:cNvPr id="1026" name="Picture 2" descr="Khoảnh khắc đáng nhớ ngày khai giảng - Báo Bình Dương Onlin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237" y="5024129"/>
            <a:ext cx="3646452" cy="183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0" y="625189"/>
            <a:ext cx="3613355" cy="849420"/>
          </a:xfrm>
          <a:prstGeom prst="ellipse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2629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8992"/>
            <a:ext cx="4247535" cy="73085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544988" y="579524"/>
            <a:ext cx="2743711" cy="2462979"/>
            <a:chOff x="2042806" y="412954"/>
            <a:chExt cx="2136557" cy="2462979"/>
          </a:xfrm>
        </p:grpSpPr>
        <p:sp>
          <p:nvSpPr>
            <p:cNvPr id="3" name="Rounded Rectangle 2"/>
            <p:cNvSpPr/>
            <p:nvPr/>
          </p:nvSpPr>
          <p:spPr>
            <a:xfrm>
              <a:off x="2042806" y="412954"/>
              <a:ext cx="2136557" cy="2462979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0" name="Picture 2" descr="Bài 17: Phòng tránh ngã khi ở trường | Tự nhiên và Xã hội lớp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0668" y="547445"/>
              <a:ext cx="2029444" cy="21939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5418501" y="579524"/>
            <a:ext cx="3295884" cy="2462979"/>
            <a:chOff x="4607342" y="569564"/>
            <a:chExt cx="3074224" cy="2462979"/>
          </a:xfrm>
        </p:grpSpPr>
        <p:sp>
          <p:nvSpPr>
            <p:cNvPr id="11" name="Rounded Rectangle 10"/>
            <p:cNvSpPr/>
            <p:nvPr/>
          </p:nvSpPr>
          <p:spPr>
            <a:xfrm>
              <a:off x="4607342" y="569564"/>
              <a:ext cx="3074224" cy="2462979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4" name="Picture 6" descr="8 Biện pháp phòng chống tai nạn thương tích cho trẻ mầm no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4642" y="698224"/>
              <a:ext cx="2604895" cy="20432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8866765" y="363861"/>
            <a:ext cx="3074224" cy="2678642"/>
            <a:chOff x="8324572" y="191724"/>
            <a:chExt cx="2618729" cy="2850779"/>
          </a:xfrm>
        </p:grpSpPr>
        <p:sp>
          <p:nvSpPr>
            <p:cNvPr id="12" name="Rounded Rectangle 11"/>
            <p:cNvSpPr/>
            <p:nvPr/>
          </p:nvSpPr>
          <p:spPr>
            <a:xfrm>
              <a:off x="8324572" y="191724"/>
              <a:ext cx="2618729" cy="2850779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54373" y="386450"/>
              <a:ext cx="2359126" cy="246132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7802443" y="3171163"/>
            <a:ext cx="2793840" cy="3469697"/>
            <a:chOff x="8332838" y="3167072"/>
            <a:chExt cx="2793840" cy="3469697"/>
          </a:xfrm>
        </p:grpSpPr>
        <p:sp>
          <p:nvSpPr>
            <p:cNvPr id="13" name="Rounded Rectangle 12"/>
            <p:cNvSpPr/>
            <p:nvPr/>
          </p:nvSpPr>
          <p:spPr>
            <a:xfrm>
              <a:off x="8332838" y="3167072"/>
              <a:ext cx="2460404" cy="3469697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8" name="Picture 10" descr="Trèo cây giúp trẻ thông minh hơ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2838" y="3263635"/>
              <a:ext cx="2793840" cy="32264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Picture 6" descr="Download Free png File - Deletion Icon - Svg - Red Circle White ..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96" b="90000" l="2391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2014" y="2207752"/>
            <a:ext cx="2100506" cy="2191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242178" y="4045303"/>
            <a:ext cx="2743712" cy="939562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CD4992-B82E-4D35-950D-002159A2AC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35214" y="3144904"/>
            <a:ext cx="3318677" cy="34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02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DEBD7B4-AD8E-4E45-AA93-276A51233333}"/>
              </a:ext>
            </a:extLst>
          </p:cNvPr>
          <p:cNvSpPr/>
          <p:nvPr/>
        </p:nvSpPr>
        <p:spPr>
          <a:xfrm>
            <a:off x="735106" y="727720"/>
            <a:ext cx="10022541" cy="4789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5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rủ</a:t>
            </a:r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chơi</a:t>
            </a:r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</a:t>
            </a:r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chơi</a:t>
            </a:r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 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toàn</a:t>
            </a:r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cần</a:t>
            </a:r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chối</a:t>
            </a:r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khuyên</a:t>
            </a:r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chơi</a:t>
            </a:r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</a:t>
            </a:r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</a:t>
            </a:r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hiểm</a:t>
            </a:r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</a:t>
            </a:r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 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toàn</a:t>
            </a:r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54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62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2596203-4C31-4B15-ACF5-1EB3E1FC3D31}"/>
              </a:ext>
            </a:extLst>
          </p:cNvPr>
          <p:cNvSpPr/>
          <p:nvPr/>
        </p:nvSpPr>
        <p:spPr>
          <a:xfrm>
            <a:off x="367555" y="969768"/>
            <a:ext cx="10892116" cy="3854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5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54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32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ữ An Toàn Khi Lên Xuống Cầu Thang">
            <a:hlinkClick r:id="" action="ppaction://media"/>
            <a:extLst>
              <a:ext uri="{FF2B5EF4-FFF2-40B4-BE49-F238E27FC236}">
                <a16:creationId xmlns:a16="http://schemas.microsoft.com/office/drawing/2014/main" id="{01A90514-50F9-4DEA-9465-8D97002DF5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2330" y="336176"/>
            <a:ext cx="1050663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14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4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6" name="Picture 4" descr="?call=fi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917" y="0"/>
            <a:ext cx="10892117" cy="6858000"/>
          </a:xfrm>
          <a:prstGeom prst="rect">
            <a:avLst/>
          </a:prstGeom>
          <a:noFill/>
        </p:spPr>
      </p:pic>
      <p:sp>
        <p:nvSpPr>
          <p:cNvPr id="28677" name="WordArt 5"/>
          <p:cNvSpPr>
            <a:spLocks noChangeArrowheads="1" noChangeShapeType="1" noTextEdit="1"/>
          </p:cNvSpPr>
          <p:nvPr/>
        </p:nvSpPr>
        <p:spPr bwMode="auto">
          <a:xfrm>
            <a:off x="2133600" y="5126038"/>
            <a:ext cx="7848600" cy="1350962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8B049"/>
                    </a:gs>
                    <a:gs pos="17999">
                      <a:srgbClr val="B43E85"/>
                    </a:gs>
                    <a:gs pos="31000">
                      <a:srgbClr val="C50849"/>
                    </a:gs>
                    <a:gs pos="33000">
                      <a:srgbClr val="F952A0"/>
                    </a:gs>
                    <a:gs pos="37000">
                      <a:srgbClr val="FEE7F2"/>
                    </a:gs>
                    <a:gs pos="78999">
                      <a:srgbClr val="F8B049"/>
                    </a:gs>
                    <a:gs pos="87000">
                      <a:srgbClr val="F8B049"/>
                    </a:gs>
                    <a:gs pos="100000">
                      <a:srgbClr val="FC9FCB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Kính chúc quý thầy cô sức khoẻ và thành đạt</a:t>
            </a:r>
          </a:p>
          <a:p>
            <a:pPr algn="ctr"/>
            <a:r>
              <a:rPr lang="vi-VN" sz="3600" b="1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8B049"/>
                    </a:gs>
                    <a:gs pos="17999">
                      <a:srgbClr val="B43E85"/>
                    </a:gs>
                    <a:gs pos="31000">
                      <a:srgbClr val="C50849"/>
                    </a:gs>
                    <a:gs pos="33000">
                      <a:srgbClr val="F952A0"/>
                    </a:gs>
                    <a:gs pos="37000">
                      <a:srgbClr val="FEE7F2"/>
                    </a:gs>
                    <a:gs pos="78999">
                      <a:srgbClr val="F8B049"/>
                    </a:gs>
                    <a:gs pos="87000">
                      <a:srgbClr val="F8B049"/>
                    </a:gs>
                    <a:gs pos="100000">
                      <a:srgbClr val="FC9FCB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Chúc các em chăm ngoan, học giỏi</a:t>
            </a:r>
            <a:endParaRPr lang="en-US" sz="3600" b="1" kern="10">
              <a:ln w="9525">
                <a:solidFill>
                  <a:srgbClr val="FF33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8B049"/>
                  </a:gs>
                  <a:gs pos="17999">
                    <a:srgbClr val="B43E85"/>
                  </a:gs>
                  <a:gs pos="31000">
                    <a:srgbClr val="C50849"/>
                  </a:gs>
                  <a:gs pos="33000">
                    <a:srgbClr val="F952A0"/>
                  </a:gs>
                  <a:gs pos="37000">
                    <a:srgbClr val="FEE7F2"/>
                  </a:gs>
                  <a:gs pos="78999">
                    <a:srgbClr val="F8B049"/>
                  </a:gs>
                  <a:gs pos="87000">
                    <a:srgbClr val="F8B049"/>
                  </a:gs>
                  <a:gs pos="100000">
                    <a:srgbClr val="FC9FCB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8678" name="WordArt 6"/>
          <p:cNvSpPr>
            <a:spLocks noChangeArrowheads="1" noChangeShapeType="1" noTextEdit="1"/>
          </p:cNvSpPr>
          <p:nvPr/>
        </p:nvSpPr>
        <p:spPr bwMode="auto">
          <a:xfrm>
            <a:off x="2357439" y="76200"/>
            <a:ext cx="7477125" cy="20574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vi-VN" sz="3600" kern="10">
                <a:ln w="12700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Tiết học tạm dừng tại đây </a:t>
            </a:r>
          </a:p>
          <a:p>
            <a:pPr algn="ctr"/>
            <a:r>
              <a:rPr lang="vi-VN" sz="3600" kern="10">
                <a:ln w="12700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Xin chân thành cảm ơn thầy cô và các em</a:t>
            </a:r>
            <a:endParaRPr lang="en-US" sz="3600" kern="10">
              <a:ln w="12700">
                <a:solidFill>
                  <a:srgbClr val="CC99FF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3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3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5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7032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8992"/>
            <a:ext cx="4705350" cy="809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2376" y="657808"/>
            <a:ext cx="5755342" cy="60674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79426" y="2038676"/>
            <a:ext cx="3169674" cy="4686589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5918099" y="132735"/>
            <a:ext cx="4026309" cy="2323641"/>
          </a:xfrm>
          <a:prstGeom prst="cloudCallout">
            <a:avLst>
              <a:gd name="adj1" fmla="val 46291"/>
              <a:gd name="adj2" fmla="val 8535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5459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6B66C9-3AAB-48FE-B381-A17DE70CB5C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9882" y="18234"/>
            <a:ext cx="9816353" cy="683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4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549890-6BB8-4D52-B1D6-0E6D3A1AD04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5788" y="0"/>
            <a:ext cx="10255623" cy="707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5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6B0181-83D8-46EB-995E-168694A9BE6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8542" y="-80681"/>
            <a:ext cx="10094258" cy="718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48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B005F3-098C-4512-B8B0-3E0771A02B9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9224" y="-68656"/>
            <a:ext cx="10049435" cy="692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75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B141E0-2969-4D67-A533-25F35558505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26777" y="0"/>
            <a:ext cx="9278470" cy="670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76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8D3D26-CA55-45A3-9D57-57BA4ACB2A8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2659" y="0"/>
            <a:ext cx="9780494" cy="690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0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</TotalTime>
  <Words>185</Words>
  <Application>Microsoft Office PowerPoint</Application>
  <PresentationFormat>Widescreen</PresentationFormat>
  <Paragraphs>16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35</cp:revision>
  <dcterms:created xsi:type="dcterms:W3CDTF">2020-08-20T09:43:39Z</dcterms:created>
  <dcterms:modified xsi:type="dcterms:W3CDTF">2024-12-08T22:58:12Z</dcterms:modified>
</cp:coreProperties>
</file>