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5"/>
  </p:notesMasterIdLst>
  <p:sldIdLst>
    <p:sldId id="259" r:id="rId2"/>
    <p:sldId id="264" r:id="rId3"/>
    <p:sldId id="258" r:id="rId4"/>
    <p:sldId id="267" r:id="rId5"/>
    <p:sldId id="260" r:id="rId6"/>
    <p:sldId id="265" r:id="rId7"/>
    <p:sldId id="266" r:id="rId8"/>
    <p:sldId id="272" r:id="rId9"/>
    <p:sldId id="268" r:id="rId10"/>
    <p:sldId id="261" r:id="rId11"/>
    <p:sldId id="269" r:id="rId12"/>
    <p:sldId id="26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A0927-DD95-4D0A-A497-39BACA3ADEA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41A56-55D5-4F6A-BE90-829484CF9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5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41A56-55D5-4F6A-BE90-829484CF9B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5E707-7C5A-4CAB-A3EC-44394A9F4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A0048-FC17-4EFC-9BCE-6E1766EF2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93B2B-0AEF-4061-BBE9-ACD6C7C53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F00F-39CA-4AE7-B928-8A63724D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80F30-F15D-471E-8BEB-32996F0E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A359-B84F-4809-9E09-8918390D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CAF4D-F3CC-4D6C-8234-3CF975B7D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F29B1-0F66-4C05-8554-EB574513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0951D-6B7A-4B00-B67D-0AE06226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8E02B-73C6-400C-8B56-C8A06EC7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F952-31DB-4372-9A5C-5C0EA39A2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D76CF-700E-48B2-ADC1-3F79107D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84FE2-8015-494C-A08D-86057933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9DBD5-EDE7-43D3-ADCA-487C311A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76F4-4257-416C-8A27-DEAF9253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6400-C1BA-4AB3-BEE3-B4396318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4FF58-E826-4EA8-94F0-508A1BD7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C8B3-1D81-44E4-BFB4-6BE248098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48C7-081F-4234-A1DA-E1F21E81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7E2B4-ACFE-4713-9B95-A8E4ED1D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7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3FA7-C1CB-4FBC-8CB8-7BC845D9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89B34-599E-487B-AE4D-C2B89E943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95BA9-76AB-4F2D-B59E-8E1FEE17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5E51-341B-4900-A2C2-966CD794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1812-E5AE-4D14-BF3E-906A89BB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9423-0491-402A-BAB2-69F43D65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179F-13B6-4F5B-AA51-28A774F0A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B5390-717E-4D92-BEF4-05A1181D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189FF-B538-485C-9C7D-D954A5E0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E4BA4-50C0-4D9B-BF6B-F42AE75F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D457A-5F33-489A-B5FE-77EA1E04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E98E-5977-477D-92F2-D45BE912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D8C1D-80D3-4C93-B323-D9F87E2C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598AB-8398-4033-B94F-812B5E492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88051-AA2D-402E-BC48-DEFC637D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B7314-3751-4A9F-A907-81C97FE35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1A490-9C68-42C5-81DA-C4478400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7033E-6FE7-4374-A4D3-4414A5D7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92CE6-BE3A-4CC9-B631-4D92CF58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11C0-7862-49F6-81D4-B9952290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0665B-F886-4AD5-B3EC-B657E6A5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6EA0B-D452-47BD-A2BF-2D18EC43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C7DF9-F83A-4FCB-869F-39B9BF7E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907C3-8CA1-4F08-8DB9-04830AE8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299A3-699C-4172-8D5E-F974AE7C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8731B-B05E-4D8B-97CC-D425D306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60B8-9FBE-4042-8875-3E0D1F9C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23A5B-1AB2-477A-A271-D7D119D9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E8D78-599F-4FC2-A42D-97DDD834E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9E177-86FC-434E-A977-E0B1F043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BB0FF-16CA-4DB1-8224-29F56606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F66E0-1185-4880-ADA2-AF3E7BF5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6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B018-8C7E-43E1-890B-63ECBC72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02020-AE3D-4CB3-B4E2-FEB2B1C41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F7581-245B-4FD5-BEDB-58CCC425A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A5C60-D787-496D-A9BF-AAEC17DD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503CE-642B-4FEA-AFDF-5FF517FC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A59CB-7E85-4685-89FD-E74A36F3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2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78EE7-F933-4AD1-AEA5-10539843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13E6F-F661-4F53-951D-48E494A8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05D2E-8FB6-4124-822D-2C93558D0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691A2-2705-4F19-86C7-4245F5889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C9E97-5E24-4727-AD0F-77B4834D5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9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4254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C00CC"/>
                </a:solidFill>
                <a:latin typeface="Times New Roman" panose="02020603050405020304" pitchFamily="18" charset="0"/>
              </a:rPr>
              <a:t>Trường Tiểu học Đại Bản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895600" y="76200"/>
            <a:ext cx="6496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HUYỆN AN DƯƠNG</a:t>
            </a:r>
            <a:endParaRPr lang="en-US" b="1" kern="1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ea typeface="+mn-lt"/>
              <a:cs typeface="+mn-lt"/>
            </a:endParaRP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Phạm Thị Quyên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ĐẠO ĐỨC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CỦA LỚP 1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440" y="84340"/>
            <a:ext cx="406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8065" y="669115"/>
            <a:ext cx="1094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1" t="51241" r="27429" b="27345"/>
          <a:stretch/>
        </p:blipFill>
        <p:spPr>
          <a:xfrm>
            <a:off x="2985119" y="1499120"/>
            <a:ext cx="7592332" cy="50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D4FD97-1180-459E-B75D-40EA89952282}"/>
              </a:ext>
            </a:extLst>
          </p:cNvPr>
          <p:cNvSpPr txBox="1"/>
          <p:nvPr/>
        </p:nvSpPr>
        <p:spPr>
          <a:xfrm>
            <a:off x="785130" y="1349470"/>
            <a:ext cx="10940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4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02404" y="1268185"/>
            <a:ext cx="9312730" cy="2973160"/>
            <a:chOff x="2902404" y="1268185"/>
            <a:chExt cx="9312730" cy="2973160"/>
          </a:xfrm>
        </p:grpSpPr>
        <p:sp>
          <p:nvSpPr>
            <p:cNvPr id="14" name="TextBox 13"/>
            <p:cNvSpPr txBox="1"/>
            <p:nvPr/>
          </p:nvSpPr>
          <p:spPr>
            <a:xfrm>
              <a:off x="3054804" y="1692019"/>
              <a:ext cx="8605157" cy="175432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5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endPara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5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5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5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2902404" y="1268185"/>
              <a:ext cx="9312730" cy="2973160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78929" r="69244" b="4642"/>
          <a:stretch/>
        </p:blipFill>
        <p:spPr>
          <a:xfrm>
            <a:off x="208189" y="1302875"/>
            <a:ext cx="2694215" cy="42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3796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0"/>
            <a:ext cx="10734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5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0870" y="990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</a:p>
        </p:txBody>
      </p:sp>
      <p:pic>
        <p:nvPicPr>
          <p:cNvPr id="6" name="Đến Lớp Học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189" y="6254297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361395" y="1828860"/>
            <a:ext cx="9469210" cy="308882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514" y="107498"/>
            <a:ext cx="372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543" y="553213"/>
            <a:ext cx="10940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thảo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t="37330" r="11513" b="11718"/>
          <a:stretch/>
        </p:blipFill>
        <p:spPr>
          <a:xfrm>
            <a:off x="2827911" y="1799148"/>
            <a:ext cx="6536178" cy="495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75F56-93BE-4513-B224-A0CA2CBA7FEF}"/>
              </a:ext>
            </a:extLst>
          </p:cNvPr>
          <p:cNvSpPr txBox="1"/>
          <p:nvPr/>
        </p:nvSpPr>
        <p:spPr>
          <a:xfrm>
            <a:off x="464003" y="731162"/>
            <a:ext cx="10940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B6170-9FCA-4C0A-9A2E-BB0F4E9DE893}"/>
              </a:ext>
            </a:extLst>
          </p:cNvPr>
          <p:cNvSpPr txBox="1"/>
          <p:nvPr/>
        </p:nvSpPr>
        <p:spPr>
          <a:xfrm>
            <a:off x="625928" y="2571750"/>
            <a:ext cx="115660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/>
              <a:t>   </a:t>
            </a:r>
            <a:r>
              <a:rPr lang="vi-VN" sz="4800" b="1" dirty="0"/>
              <a:t>Học bài và làm bài đầy đủ giúp em học giỏi hơn. Bố mẹ sẽ vui lòng, thầy cô và bạn bè sẽ yêu quý em hơn.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829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8149" y="164899"/>
            <a:ext cx="340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149" y="688106"/>
            <a:ext cx="10940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17249" r="49073" b="62145"/>
          <a:stretch/>
        </p:blipFill>
        <p:spPr>
          <a:xfrm>
            <a:off x="360298" y="2196303"/>
            <a:ext cx="6286491" cy="4371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3" t="17249" r="14139" b="62145"/>
          <a:stretch/>
        </p:blipFill>
        <p:spPr>
          <a:xfrm>
            <a:off x="6646789" y="2073140"/>
            <a:ext cx="5342011" cy="43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43A9F6-264E-400C-B985-7DC4E2CB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090" y="73694"/>
            <a:ext cx="8779819" cy="60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5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DDCA4-89C4-463D-BABD-1F0FEBC60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577" y="-95324"/>
            <a:ext cx="8382701" cy="69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52D5B0-F22E-4A36-B2FE-7ADDC7641E4A}"/>
              </a:ext>
            </a:extLst>
          </p:cNvPr>
          <p:cNvSpPr txBox="1"/>
          <p:nvPr/>
        </p:nvSpPr>
        <p:spPr>
          <a:xfrm>
            <a:off x="835478" y="1616168"/>
            <a:ext cx="1094014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5400" b="1" dirty="0">
                <a:latin typeface="Arial" panose="020B0604020202020204" pitchFamily="34" charset="0"/>
                <a:cs typeface="Arial" panose="020B0604020202020204" pitchFamily="34" charset="0"/>
              </a:rPr>
              <a:t>ần học bài và làm bài tập đầy đủ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mới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531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3A0CC-4AC6-412A-892C-6516671D8957}"/>
              </a:ext>
            </a:extLst>
          </p:cNvPr>
          <p:cNvSpPr txBox="1"/>
          <p:nvPr/>
        </p:nvSpPr>
        <p:spPr>
          <a:xfrm>
            <a:off x="815066" y="558893"/>
            <a:ext cx="10940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.( 2’)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7ED19-E90D-4CD0-A10E-22433455F895}"/>
              </a:ext>
            </a:extLst>
          </p:cNvPr>
          <p:cNvSpPr txBox="1"/>
          <p:nvPr/>
        </p:nvSpPr>
        <p:spPr>
          <a:xfrm>
            <a:off x="854526" y="2840785"/>
            <a:ext cx="108612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  </a:t>
            </a:r>
            <a:r>
              <a:rPr lang="vi-VN" sz="4800" dirty="0"/>
              <a:t>Để đạt kết quả cao trong học tập em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cần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/>
              <a:t>có thói quen học bài và làm bài đầy đủ</a:t>
            </a:r>
            <a:r>
              <a:rPr lang="vi-VN" sz="5400" dirty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877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285</Words>
  <Application>Microsoft Office PowerPoint</Application>
  <PresentationFormat>Widescreen</PresentationFormat>
  <Paragraphs>29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32</cp:revision>
  <dcterms:created xsi:type="dcterms:W3CDTF">2020-08-21T06:37:37Z</dcterms:created>
  <dcterms:modified xsi:type="dcterms:W3CDTF">2024-12-08T22:38:57Z</dcterms:modified>
</cp:coreProperties>
</file>