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9" r:id="rId3"/>
    <p:sldId id="260" r:id="rId4"/>
    <p:sldId id="262" r:id="rId5"/>
    <p:sldId id="282" r:id="rId6"/>
    <p:sldId id="283" r:id="rId7"/>
    <p:sldId id="286" r:id="rId8"/>
    <p:sldId id="285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BAED-5CD5-49EB-802F-C7B97673C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6FD47-EEE6-472C-9E1B-8DF708B52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76BD-03A1-4FBA-97FE-FD1906FF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B1440-709D-49D7-ADF2-F7C53498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5291-B175-417C-9D65-1CDBCE6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3C96-8D0D-4DB7-ADB6-3665426C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FB663-FAE0-422C-AA54-6A673BE7E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13B6-632C-4634-A194-AD2CF211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AA44A-BE2A-4F7F-B62F-F0B9AB58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8F0A-D4DE-4E92-BC17-B9E69E17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30653-BC23-4BAC-8DD3-F854DF0BE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EBA16-F98A-419A-9842-9A57ACBA9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1BB7D-3CC1-4692-8AF6-CACA2506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7FAF-5414-4EB0-B348-3D39D765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4FD4-D2C2-4E4C-BAA1-50AD1F1B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BD95-2223-4B35-8B18-01120570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3BD5-7148-4949-BE83-8C87267D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97BB7-F7AE-4CF6-B5C4-7C770AF1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1E319-FB94-4CA6-8048-B194C498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2733-1656-4755-B208-72D25BEE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2B56-ACD2-4890-A43C-3F0858BE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DB3B-B1E2-47F6-9814-A5F816AF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CDC8-6E47-4D88-82F6-ECD62A7B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1994-842E-44CA-A004-EF2B3AEC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6D638-A50F-4BD2-B971-422BA79C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FD10-777F-449E-9EEF-95097940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6F26-E895-425D-92F1-007F5C8F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D1C2D-69DD-46D0-B998-6807FD0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20CF1-3A83-4C64-86E9-27FF431A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5FC24-663F-4B5C-A7C2-D402CF1B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51C73-DE08-440F-A5A6-F862D0CF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B140-0C84-4D68-A607-893108C3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5DBBA-8495-4A47-8B4D-59B8E454E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703F6-7268-4332-AEE4-EFF220A82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0FDDD-52B4-4735-86B4-14CC8B404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D190DF-5F26-4217-9507-89F7682FB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E14D8-0930-4D4D-BC21-3B314649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83B49-4CCC-4EDB-A5E4-453538A8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79965-B3C7-4C69-87EB-9A40000B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83FA-0F2D-4DCA-9739-7F7C5C97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470B5-0C8B-44E3-9F0B-8017840C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A4E10-24A5-42AD-B76E-662CA57B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FCA03-6F04-42A0-9428-32F7618C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F25CE-1466-4666-A883-F37B2C19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9F384-ECC0-40E9-91ED-07E76107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11F45-4332-4C99-A8B9-246CC5BB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A558-E544-4081-8855-9BA99100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1B1E2-EF23-446A-8FDB-3FC1B270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D055D-C270-41A5-8B61-832C2788A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D1B2-3545-4383-8AAB-4CBE4A0A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FD3BC-D444-4391-9970-03213D78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B5470-1CA7-47E7-87FE-A5D1C96D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22C1-6C01-453A-9C79-8E767ECC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1FE28-183E-4A8A-AFBF-63E94B42E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4D64D-51CF-4A4E-B065-2694C7853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61988-D692-4C7B-AD63-F542978D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2E976-7B91-49B1-ABB3-BE99BAC7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A69EC-1F4F-43A2-8351-20D3BF90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6C6A1-D64B-4ADF-8447-0590ED8F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C704B-9E2B-401D-AC33-7067A571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058A2-7D52-4E02-B494-6A13E222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A883-1BFE-43FB-929C-24F9C29A789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8739-4AA5-42F3-BD49-F8BE7FED7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77C72-C13A-4F69-B6E9-BAB9E716C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TĂNG CƯỜNG TOÁN 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6900" y="231775"/>
            <a:ext cx="8342313" cy="6256338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8 - 3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663" y="3545426"/>
            <a:ext cx="3490686" cy="718624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3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663" y="4968159"/>
            <a:ext cx="3490686" cy="72089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   5</a:t>
            </a: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333" y="592400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663" y="4304117"/>
            <a:ext cx="3490686" cy="7186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4</a:t>
            </a:r>
          </a:p>
        </p:txBody>
      </p:sp>
    </p:spTree>
    <p:extLst>
      <p:ext uri="{BB962C8B-B14F-4D97-AF65-F5344CB8AC3E}">
        <p14:creationId xmlns:p14="http://schemas.microsoft.com/office/powerpoint/2010/main" val="377745810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433615" y="1971676"/>
            <a:ext cx="8235995" cy="1566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5400" b="1" dirty="0">
                <a:latin typeface="+mj-lt"/>
                <a:cs typeface="Times New Roman" pitchFamily="18" charset="0"/>
              </a:rPr>
              <a:t>9 –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5400" b="1" dirty="0">
                <a:latin typeface="+mj-lt"/>
                <a:cs typeface="Times New Roman" pitchFamily="18" charset="0"/>
              </a:rPr>
              <a:t> =</a:t>
            </a:r>
            <a:r>
              <a:rPr lang="en-US" sz="5400" b="1" dirty="0">
                <a:latin typeface="+mj-lt"/>
                <a:cs typeface="Times New Roman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599" y="4369683"/>
            <a:ext cx="3794761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3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599" y="3486799"/>
            <a:ext cx="3794761" cy="84084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2</a:t>
            </a: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800599" y="5249923"/>
            <a:ext cx="3794761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 4</a:t>
            </a:r>
          </a:p>
        </p:txBody>
      </p:sp>
    </p:spTree>
    <p:extLst>
      <p:ext uri="{BB962C8B-B14F-4D97-AF65-F5344CB8AC3E}">
        <p14:creationId xmlns:p14="http://schemas.microsoft.com/office/powerpoint/2010/main" val="21422079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03063-9A57-4ED7-8D9E-CFEC384A2CDC}"/>
              </a:ext>
            </a:extLst>
          </p:cNvPr>
          <p:cNvSpPr txBox="1"/>
          <p:nvPr/>
        </p:nvSpPr>
        <p:spPr>
          <a:xfrm>
            <a:off x="1183341" y="528918"/>
            <a:ext cx="367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C5884-9328-4A30-B2BF-514BDDBC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17" y="1550859"/>
            <a:ext cx="10446177" cy="22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CE987-89F6-48EA-A4C2-0296412C821D}"/>
              </a:ext>
            </a:extLst>
          </p:cNvPr>
          <p:cNvSpPr txBox="1"/>
          <p:nvPr/>
        </p:nvSpPr>
        <p:spPr>
          <a:xfrm>
            <a:off x="1237129" y="322730"/>
            <a:ext cx="277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D8C55-E409-4C99-9F20-409275D6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60" y="910002"/>
            <a:ext cx="8076070" cy="53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02EC4-4B1C-4976-9410-3C6F9A89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5" y="1947344"/>
            <a:ext cx="4117622" cy="1073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B7A4E-7D65-436B-8F8E-6D0EB6BC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59" y="1947344"/>
            <a:ext cx="4344653" cy="1073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BFD3E-5535-4AB2-8A0B-CB386CCE8F0A}"/>
              </a:ext>
            </a:extLst>
          </p:cNvPr>
          <p:cNvSpPr txBox="1"/>
          <p:nvPr/>
        </p:nvSpPr>
        <p:spPr>
          <a:xfrm>
            <a:off x="923365" y="735106"/>
            <a:ext cx="277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584D1-3E1F-48EA-9C0D-39851F00EDCF}"/>
              </a:ext>
            </a:extLst>
          </p:cNvPr>
          <p:cNvSpPr txBox="1"/>
          <p:nvPr/>
        </p:nvSpPr>
        <p:spPr>
          <a:xfrm>
            <a:off x="4128993" y="1947344"/>
            <a:ext cx="72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96E79-1381-47A3-BE0A-C82CE94D028C}"/>
              </a:ext>
            </a:extLst>
          </p:cNvPr>
          <p:cNvSpPr txBox="1"/>
          <p:nvPr/>
        </p:nvSpPr>
        <p:spPr>
          <a:xfrm>
            <a:off x="10306273" y="1947344"/>
            <a:ext cx="72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12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CFBE6E-067A-4610-868A-FA7FC567BAFE}"/>
              </a:ext>
            </a:extLst>
          </p:cNvPr>
          <p:cNvSpPr txBox="1"/>
          <p:nvPr/>
        </p:nvSpPr>
        <p:spPr>
          <a:xfrm>
            <a:off x="1048871" y="136802"/>
            <a:ext cx="8570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681A7-20EE-4F1C-B1FE-C9201A0F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03" y="844688"/>
            <a:ext cx="8950590" cy="57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1459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khoẻ và thành đạt</a:t>
            </a:r>
          </a:p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5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189</Words>
  <Application>Microsoft Office PowerPoint</Application>
  <PresentationFormat>Widescreen</PresentationFormat>
  <Paragraphs>55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40</cp:revision>
  <dcterms:created xsi:type="dcterms:W3CDTF">2022-10-11T22:57:18Z</dcterms:created>
  <dcterms:modified xsi:type="dcterms:W3CDTF">2024-12-07T12:47:17Z</dcterms:modified>
</cp:coreProperties>
</file>