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3" r:id="rId4"/>
    <p:sldId id="323" r:id="rId5"/>
    <p:sldId id="290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18B6-2D8B-49A3-AD90-D6ABCAE8E404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BAF7-0726-4298-BDF5-5A3C913F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18B6-2D8B-49A3-AD90-D6ABCAE8E404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BAF7-0726-4298-BDF5-5A3C913F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18B6-2D8B-49A3-AD90-D6ABCAE8E404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BAF7-0726-4298-BDF5-5A3C913F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18B6-2D8B-49A3-AD90-D6ABCAE8E404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BAF7-0726-4298-BDF5-5A3C913F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18B6-2D8B-49A3-AD90-D6ABCAE8E404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BAF7-0726-4298-BDF5-5A3C913F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18B6-2D8B-49A3-AD90-D6ABCAE8E404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BAF7-0726-4298-BDF5-5A3C913F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18B6-2D8B-49A3-AD90-D6ABCAE8E404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BAF7-0726-4298-BDF5-5A3C913F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18B6-2D8B-49A3-AD90-D6ABCAE8E404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BAF7-0726-4298-BDF5-5A3C913F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18B6-2D8B-49A3-AD90-D6ABCAE8E404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BAF7-0726-4298-BDF5-5A3C913F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18B6-2D8B-49A3-AD90-D6ABCAE8E404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BAF7-0726-4298-BDF5-5A3C913F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18B6-2D8B-49A3-AD90-D6ABCAE8E404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BAF7-0726-4298-BDF5-5A3C913F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318B6-2D8B-49A3-AD90-D6ABCAE8E404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BAF7-0726-4298-BDF5-5A3C913F3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NHAC%20TI&#202;U%20HOC\Ban%20tay%20me%20-%20Ha%20Pham%20Anh%20Thu%20%5bNCT%2065634089917352500000%5d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857251"/>
            <a:ext cx="1085850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150645"/>
            <a:ext cx="1085850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5150645"/>
            <a:ext cx="1085850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857251"/>
            <a:ext cx="1085850" cy="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428750" y="1943100"/>
            <a:ext cx="0" cy="302895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7686675" y="1885950"/>
            <a:ext cx="0" cy="302895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2228850" y="5772150"/>
            <a:ext cx="4743450" cy="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1828800" y="1600200"/>
            <a:ext cx="5715000" cy="12573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686050" y="1176338"/>
            <a:ext cx="42862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CC00CC"/>
                </a:solidFill>
                <a:latin typeface="Times New Roman" panose="02020603050405020304" pitchFamily="18" charset="0"/>
              </a:rPr>
              <a:t>Trường Tiểu học Đại Bản 2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2171700" y="914400"/>
            <a:ext cx="4872038" cy="300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350" b="1" kern="10">
                <a:ln w="9525">
                  <a:solidFill>
                    <a:srgbClr val="CC0000">
                      <a:alpha val="96077"/>
                    </a:srgbClr>
                  </a:solidFill>
                  <a:round/>
                  <a:headEnd/>
                  <a:tailEnd/>
                </a:ln>
                <a:solidFill>
                  <a:srgbClr val="FF0066"/>
                </a:solidFill>
                <a:ea typeface="+mn-lt"/>
                <a:cs typeface="+mn-lt"/>
              </a:rPr>
              <a:t>PHÒNG GIÁO DỤC ĐÀO TẠO HUYỆN AN DƯƠNG</a:t>
            </a:r>
            <a:endParaRPr lang="en-US" sz="1350" b="1" kern="10">
              <a:ln w="9525">
                <a:solidFill>
                  <a:srgbClr val="CC0000">
                    <a:alpha val="96077"/>
                  </a:srgbClr>
                </a:solidFill>
                <a:round/>
                <a:headEnd/>
                <a:tailEnd/>
              </a:ln>
              <a:solidFill>
                <a:srgbClr val="FF0066"/>
              </a:solidFill>
              <a:ea typeface="+mn-lt"/>
              <a:cs typeface="+mn-lt"/>
            </a:endParaRPr>
          </a:p>
        </p:txBody>
      </p:sp>
      <p:sp>
        <p:nvSpPr>
          <p:cNvPr id="3084" name="WordArt 12" descr="60%"/>
          <p:cNvSpPr>
            <a:spLocks noChangeArrowheads="1" noChangeShapeType="1" noTextEdit="1"/>
          </p:cNvSpPr>
          <p:nvPr/>
        </p:nvSpPr>
        <p:spPr bwMode="auto">
          <a:xfrm>
            <a:off x="2286000" y="5200651"/>
            <a:ext cx="4400550" cy="392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i="1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 Phạm Thị Quyên</a:t>
            </a:r>
          </a:p>
        </p:txBody>
      </p:sp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1428750" y="3257550"/>
            <a:ext cx="62293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7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DỰ TIẾT TIẾNG VIỆT CỦA LỚP 1</a:t>
            </a:r>
            <a:r>
              <a:rPr lang="vi-VN" sz="27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B</a:t>
            </a:r>
            <a:endParaRPr lang="en-US" sz="27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CC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110" name="Ban tay me - Ha Pham Anh Thu [NCT 65634089917352500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5435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79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138" fill="hold"/>
                                        <p:tgtEl>
                                          <p:spTgt spid="4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1828800" y="1143000"/>
            <a:ext cx="4752975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8000" b="1" kern="10" spc="-8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Ai nhanh, ai đúng</a:t>
            </a:r>
            <a:endParaRPr lang="en-US" sz="8000" b="1" kern="10" spc="-80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3276600" y="76200"/>
            <a:ext cx="33528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44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mmprod_title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933575"/>
            <a:ext cx="90678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199244" y="3429000"/>
            <a:ext cx="47349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209800" y="4311650"/>
            <a:ext cx="533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cành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209800" y="5257800"/>
            <a:ext cx="4724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kính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cạnh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2057400" y="4267200"/>
            <a:ext cx="990600" cy="914400"/>
          </a:xfrm>
          <a:prstGeom prst="star24">
            <a:avLst>
              <a:gd name="adj" fmla="val 37500"/>
            </a:avLst>
          </a:prstGeom>
          <a:solidFill>
            <a:srgbClr val="00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2181225" y="1143000"/>
            <a:ext cx="4752975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8000" b="1" kern="10" spc="-8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Ai nhanh, ai đúng</a:t>
            </a:r>
            <a:endParaRPr lang="en-US" sz="8000" b="1" kern="10" spc="-80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2895600" y="245016"/>
            <a:ext cx="25908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44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40" name="mmprod_title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2209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cả 2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2438400" y="3447504"/>
            <a:ext cx="5715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600" b="1" dirty="0"/>
              <a:t>   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kính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2438400" y="4311649"/>
            <a:ext cx="4648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B.  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mảnh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tính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2514600" y="5257800"/>
            <a:ext cx="4038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thịnh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lệnh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2181225" y="3375025"/>
            <a:ext cx="1219200" cy="914400"/>
          </a:xfrm>
          <a:prstGeom prst="star24">
            <a:avLst>
              <a:gd name="adj" fmla="val 37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A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F153BA-6FB6-4D6E-850D-42E730C74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94" y="571500"/>
            <a:ext cx="873881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0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DA9F16-638C-48D9-890B-7B3F57378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743" y="834285"/>
            <a:ext cx="6533317" cy="26133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191CB1-FA72-4F69-BC32-041F2AC1144F}"/>
              </a:ext>
            </a:extLst>
          </p:cNvPr>
          <p:cNvSpPr txBox="1"/>
          <p:nvPr/>
        </p:nvSpPr>
        <p:spPr>
          <a:xfrm>
            <a:off x="268942" y="3570332"/>
            <a:ext cx="8787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vịt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ở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gần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một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trời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đẹp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bô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́ mẹ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vịt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tập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vi-VN" sz="30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Mới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tập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mà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vịt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̃ b</a:t>
            </a:r>
            <a:r>
              <a:rPr lang="vi-VN" sz="30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rất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Vịt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bô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vịt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mẹ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quá,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cạp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cạp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Gia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đình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vịt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làm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xôn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xao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cả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mặt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820D53-C6DE-4058-AC48-34F883AFC7EB}"/>
              </a:ext>
            </a:extLst>
          </p:cNvPr>
          <p:cNvSpPr txBox="1"/>
          <p:nvPr/>
        </p:nvSpPr>
        <p:spPr>
          <a:xfrm>
            <a:off x="8162365" y="4871498"/>
            <a:ext cx="32945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3232D1-EB3B-4D97-B332-6CFE9EEB0D29}"/>
              </a:ext>
            </a:extLst>
          </p:cNvPr>
          <p:cNvSpPr txBox="1"/>
          <p:nvPr/>
        </p:nvSpPr>
        <p:spPr>
          <a:xfrm>
            <a:off x="6952130" y="3489540"/>
            <a:ext cx="32945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35830-6CB4-4985-849C-8406E385D208}"/>
              </a:ext>
            </a:extLst>
          </p:cNvPr>
          <p:cNvSpPr txBox="1"/>
          <p:nvPr/>
        </p:nvSpPr>
        <p:spPr>
          <a:xfrm>
            <a:off x="6794127" y="3916581"/>
            <a:ext cx="32945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DF4217-A751-4565-A275-123A8093031E}"/>
              </a:ext>
            </a:extLst>
          </p:cNvPr>
          <p:cNvSpPr txBox="1"/>
          <p:nvPr/>
        </p:nvSpPr>
        <p:spPr>
          <a:xfrm>
            <a:off x="4336676" y="4387228"/>
            <a:ext cx="32945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3C1CC6-B61D-4602-AA06-1D7F5134D358}"/>
              </a:ext>
            </a:extLst>
          </p:cNvPr>
          <p:cNvSpPr txBox="1"/>
          <p:nvPr/>
        </p:nvSpPr>
        <p:spPr>
          <a:xfrm>
            <a:off x="1701053" y="4871498"/>
            <a:ext cx="32945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4398C3-DC05-4311-8C59-EEC4D5F75125}"/>
              </a:ext>
            </a:extLst>
          </p:cNvPr>
          <p:cNvSpPr txBox="1"/>
          <p:nvPr/>
        </p:nvSpPr>
        <p:spPr>
          <a:xfrm>
            <a:off x="7449882" y="4944669"/>
            <a:ext cx="914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ênh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1EB196-1080-439E-8138-B4126A7388A3}"/>
              </a:ext>
            </a:extLst>
          </p:cNvPr>
          <p:cNvSpPr txBox="1"/>
          <p:nvPr/>
        </p:nvSpPr>
        <p:spPr>
          <a:xfrm>
            <a:off x="5560114" y="3574990"/>
            <a:ext cx="914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9E2014-C4C7-466C-A5A3-A76F99D766C7}"/>
              </a:ext>
            </a:extLst>
          </p:cNvPr>
          <p:cNvSpPr txBox="1"/>
          <p:nvPr/>
        </p:nvSpPr>
        <p:spPr>
          <a:xfrm>
            <a:off x="4648342" y="3574990"/>
            <a:ext cx="914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ênh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EA03F3-78CD-48C0-81ED-48C911C183DD}"/>
              </a:ext>
            </a:extLst>
          </p:cNvPr>
          <p:cNvSpPr txBox="1"/>
          <p:nvPr/>
        </p:nvSpPr>
        <p:spPr>
          <a:xfrm>
            <a:off x="6367182" y="3570331"/>
            <a:ext cx="914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09B37A-42E7-44C6-B7DC-B6BA907F5D34}"/>
              </a:ext>
            </a:extLst>
          </p:cNvPr>
          <p:cNvSpPr txBox="1"/>
          <p:nvPr/>
        </p:nvSpPr>
        <p:spPr>
          <a:xfrm>
            <a:off x="4798092" y="4021587"/>
            <a:ext cx="914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ênh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B72E4D-F728-4A66-A948-76D4EFE7BBB7}"/>
              </a:ext>
            </a:extLst>
          </p:cNvPr>
          <p:cNvSpPr txBox="1"/>
          <p:nvPr/>
        </p:nvSpPr>
        <p:spPr>
          <a:xfrm>
            <a:off x="3630812" y="4486611"/>
            <a:ext cx="914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9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6" name="Picture 4" descr="?call=f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609600" y="5126038"/>
            <a:ext cx="7848600" cy="13509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Kính chúc quý thầy cô sức khoẻ và thành đạt</a:t>
            </a:r>
          </a:p>
          <a:p>
            <a:pPr algn="ctr"/>
            <a:r>
              <a:rPr lang="vi-VN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</a:t>
            </a:r>
            <a:endParaRPr lang="en-US" sz="36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8B049"/>
                  </a:gs>
                  <a:gs pos="17999">
                    <a:srgbClr val="B43E85"/>
                  </a:gs>
                  <a:gs pos="31000">
                    <a:srgbClr val="C50849"/>
                  </a:gs>
                  <a:gs pos="33000">
                    <a:srgbClr val="F952A0"/>
                  </a:gs>
                  <a:gs pos="37000">
                    <a:srgbClr val="FEE7F2"/>
                  </a:gs>
                  <a:gs pos="78999">
                    <a:srgbClr val="F8B049"/>
                  </a:gs>
                  <a:gs pos="87000">
                    <a:srgbClr val="F8B049"/>
                  </a:gs>
                  <a:gs pos="100000">
                    <a:srgbClr val="FC9FCB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833438" y="76200"/>
            <a:ext cx="7477125" cy="2057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Tiết học tạm dừng tại đây </a:t>
            </a:r>
          </a:p>
          <a:p>
            <a:pPr algn="ctr"/>
            <a:r>
              <a:rPr lang="vi-VN" sz="3600" kern="10">
                <a:ln w="12700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Xin chân thành cảm ơn thầy cô và các em</a:t>
            </a:r>
            <a:endParaRPr lang="en-US" sz="3600" kern="10">
              <a:ln w="12700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3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20"/>
  <p:tag name="MMPROD_ABSOLUTEPOSITIONID" val="100"/>
  <p:tag name="MMPROD_LASTVALUES" val="&lt;ChangeData&gt;&lt;Text&gt;&lt;![CDATA[Số đứng liền trước số 19 là: ]]&gt;&lt;/Text&gt;&lt;FontSize&gt;&lt;![CDATA[44]]&gt;&lt;/FontSize&gt;&lt;Left&gt;&lt;![CDATA[0]]&gt;&lt;/Left&gt;&lt;Top&gt;&lt;![CDATA[0]]&gt;&lt;/Top&gt;&lt;/ChangeData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30"/>
  <p:tag name="MMPROD_ABSOLUTEPOSITIONID" val="100"/>
  <p:tag name="MMPROD_LASTVALUES" val="&lt;ChangeData&gt;&lt;Text&gt;&lt;![CDATA[Số đứng liền sau số 16 là:]]&gt;&lt;/Text&gt;&lt;FontSize&gt;&lt;![CDATA[44]]&gt;&lt;/FontSize&gt;&lt;Left&gt;&lt;![CDATA[0]]&gt;&lt;/Left&gt;&lt;Top&gt;&lt;![CDATA[0]]&gt;&lt;/Top&gt;&lt;/ChangeData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213</Words>
  <Application>Microsoft Office PowerPoint</Application>
  <PresentationFormat>On-screen Show (4:3)</PresentationFormat>
  <Paragraphs>37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11</cp:revision>
  <dcterms:created xsi:type="dcterms:W3CDTF">2018-01-07T08:21:42Z</dcterms:created>
  <dcterms:modified xsi:type="dcterms:W3CDTF">2024-12-07T12:48:59Z</dcterms:modified>
</cp:coreProperties>
</file>