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80" r:id="rId3"/>
    <p:sldId id="286" r:id="rId4"/>
    <p:sldId id="281" r:id="rId5"/>
    <p:sldId id="272" r:id="rId6"/>
    <p:sldId id="283" r:id="rId7"/>
    <p:sldId id="284" r:id="rId8"/>
    <p:sldId id="287" r:id="rId9"/>
    <p:sldId id="289" r:id="rId10"/>
    <p:sldId id="290" r:id="rId11"/>
    <p:sldId id="288" r:id="rId12"/>
    <p:sldId id="261" r:id="rId13"/>
    <p:sldId id="285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10235" y="5436408"/>
            <a:ext cx="435214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Quyên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23502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1D0C0-43B0-4EE6-B1C8-23ABE51C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88640"/>
            <a:ext cx="7700700" cy="324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E60C80-9973-4567-A432-B30C362D110D}"/>
              </a:ext>
            </a:extLst>
          </p:cNvPr>
          <p:cNvSpPr txBox="1"/>
          <p:nvPr/>
        </p:nvSpPr>
        <p:spPr>
          <a:xfrm>
            <a:off x="395536" y="3370169"/>
            <a:ext cx="88569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85E1B-33EB-42E3-9C46-7ECF4A6E4E0B}"/>
              </a:ext>
            </a:extLst>
          </p:cNvPr>
          <p:cNvSpPr txBox="1"/>
          <p:nvPr/>
        </p:nvSpPr>
        <p:spPr>
          <a:xfrm>
            <a:off x="8836350" y="3127681"/>
            <a:ext cx="61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85E1B-33EB-42E3-9C46-7ECF4A6E4E0B}"/>
              </a:ext>
            </a:extLst>
          </p:cNvPr>
          <p:cNvSpPr txBox="1"/>
          <p:nvPr/>
        </p:nvSpPr>
        <p:spPr>
          <a:xfrm>
            <a:off x="4656383" y="3735978"/>
            <a:ext cx="61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85E1B-33EB-42E3-9C46-7ECF4A6E4E0B}"/>
              </a:ext>
            </a:extLst>
          </p:cNvPr>
          <p:cNvSpPr txBox="1"/>
          <p:nvPr/>
        </p:nvSpPr>
        <p:spPr>
          <a:xfrm>
            <a:off x="4518248" y="4312441"/>
            <a:ext cx="61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85E1B-33EB-42E3-9C46-7ECF4A6E4E0B}"/>
              </a:ext>
            </a:extLst>
          </p:cNvPr>
          <p:cNvSpPr txBox="1"/>
          <p:nvPr/>
        </p:nvSpPr>
        <p:spPr>
          <a:xfrm>
            <a:off x="3170554" y="4857862"/>
            <a:ext cx="61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85E1B-33EB-42E3-9C46-7ECF4A6E4E0B}"/>
              </a:ext>
            </a:extLst>
          </p:cNvPr>
          <p:cNvSpPr txBox="1"/>
          <p:nvPr/>
        </p:nvSpPr>
        <p:spPr>
          <a:xfrm>
            <a:off x="4824028" y="5396735"/>
            <a:ext cx="61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0BC06-1405-43B3-BE09-5A00453E91E1}"/>
              </a:ext>
            </a:extLst>
          </p:cNvPr>
          <p:cNvSpPr txBox="1"/>
          <p:nvPr/>
        </p:nvSpPr>
        <p:spPr>
          <a:xfrm>
            <a:off x="1048941" y="335699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A1221-1721-4FEB-A548-51E68AE8CF37}"/>
              </a:ext>
            </a:extLst>
          </p:cNvPr>
          <p:cNvSpPr txBox="1"/>
          <p:nvPr/>
        </p:nvSpPr>
        <p:spPr>
          <a:xfrm>
            <a:off x="1835696" y="560587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55367-D59A-4ED0-B305-B462D75325EC}"/>
              </a:ext>
            </a:extLst>
          </p:cNvPr>
          <p:cNvSpPr txBox="1"/>
          <p:nvPr/>
        </p:nvSpPr>
        <p:spPr>
          <a:xfrm>
            <a:off x="623376" y="5031556"/>
            <a:ext cx="135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9125A-144A-498B-BAB5-C96CAE78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70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4A3E-39DD-4500-9C2D-7ACA283E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45425-EA35-4F2C-B3DA-8B426EB48530}"/>
              </a:ext>
            </a:extLst>
          </p:cNvPr>
          <p:cNvSpPr txBox="1"/>
          <p:nvPr/>
        </p:nvSpPr>
        <p:spPr>
          <a:xfrm>
            <a:off x="2843808" y="1050395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37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D28FF-84BC-4E80-A24E-C99E55036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27" y="188640"/>
            <a:ext cx="9639253" cy="4248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0C001-1F7A-4405-8993-A4726CE3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" y="4437112"/>
            <a:ext cx="940136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680" y="443889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88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2CE7FD-89F6-4C57-BCE8-9F63164D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38" y="1911925"/>
            <a:ext cx="4233123" cy="18386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99A1A-49E0-4A08-A4E8-698458551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" y="950653"/>
            <a:ext cx="3128081" cy="2058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CE958-4D22-4715-A40B-689C0C301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1" y="3308110"/>
            <a:ext cx="3033911" cy="977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24E55-3698-4D57-B0E4-5799D5015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102783"/>
            <a:ext cx="2861560" cy="1974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254FE-DFAC-466F-A8D9-C09378D51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084" y="3392568"/>
            <a:ext cx="2700578" cy="892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4BD02F-BCAE-44BD-BA16-53A92BEA4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709" y="1269108"/>
            <a:ext cx="3004074" cy="1642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466974-9C01-407B-AC98-1A032F208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314" y="3144674"/>
            <a:ext cx="2861560" cy="11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4C9D5-625D-4401-B4D7-4323F8CE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25" y="620688"/>
            <a:ext cx="945945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" y="620688"/>
            <a:ext cx="879937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488832" cy="57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6984776" cy="65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279</TotalTime>
  <Words>104</Words>
  <Application>Microsoft Office PowerPoint</Application>
  <PresentationFormat>On-screen Show (4:3)</PresentationFormat>
  <Paragraphs>24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25</cp:revision>
  <dcterms:created xsi:type="dcterms:W3CDTF">2020-08-21T16:44:00Z</dcterms:created>
  <dcterms:modified xsi:type="dcterms:W3CDTF">2025-12-15T12:12:49Z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