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338" r:id="rId3"/>
    <p:sldId id="330" r:id="rId4"/>
    <p:sldId id="359" r:id="rId5"/>
    <p:sldId id="345" r:id="rId6"/>
    <p:sldId id="354" r:id="rId7"/>
    <p:sldId id="356" r:id="rId8"/>
    <p:sldId id="357" r:id="rId9"/>
    <p:sldId id="343" r:id="rId10"/>
  </p:sldIdLst>
  <p:sldSz cx="12195175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72" d="100"/>
          <a:sy n="72" d="100"/>
        </p:scale>
        <p:origin x="86" y="254"/>
      </p:cViewPr>
      <p:guideLst>
        <p:guide orient="horz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8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9006" y="3865306"/>
            <a:ext cx="642342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201056"/>
            <a:ext cx="494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</a:t>
            </a:r>
            <a:r>
              <a:rPr lang="vi-VN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67212"/>
              </p:ext>
            </p:extLst>
          </p:nvPr>
        </p:nvGraphicFramePr>
        <p:xfrm>
          <a:off x="4864952" y="1822671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82727" y="3249156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8971" y="533700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55016" y="533700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6642" y="2901651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118696" y="2941171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050843" y="3898757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182785" y="389875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4560" y="252689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76174" y="278092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" y="-234431"/>
            <a:ext cx="2929235" cy="13668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15" y="1059789"/>
            <a:ext cx="388916" cy="202110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6" y="-194602"/>
            <a:ext cx="2929235" cy="13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72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15484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24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4" y="2291681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1" y="679569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4" y="712047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8" y="2674766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51" y="2291681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742855" y="2495220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72741" y="3650720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475917" y="364107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9AB767-29E0-4BFF-AAC8-4AB58B31C173}"/>
              </a:ext>
            </a:extLst>
          </p:cNvPr>
          <p:cNvSpPr txBox="1"/>
          <p:nvPr/>
        </p:nvSpPr>
        <p:spPr>
          <a:xfrm>
            <a:off x="3788304" y="5138126"/>
            <a:ext cx="127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</p:spTree>
    <p:extLst>
      <p:ext uri="{BB962C8B-B14F-4D97-AF65-F5344CB8AC3E}">
        <p14:creationId xmlns:p14="http://schemas.microsoft.com/office/powerpoint/2010/main" val="13506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217</Words>
  <Application>Microsoft Office PowerPoint</Application>
  <PresentationFormat>Custom</PresentationFormat>
  <Paragraphs>97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.VnTime</vt:lpstr>
      <vt:lpstr>.VnTimeH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271</cp:revision>
  <dcterms:created xsi:type="dcterms:W3CDTF">2015-10-14T02:42:14Z</dcterms:created>
  <dcterms:modified xsi:type="dcterms:W3CDTF">2025-03-31T11:07:24Z</dcterms:modified>
</cp:coreProperties>
</file>