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80" r:id="rId5"/>
    <p:sldId id="259" r:id="rId6"/>
    <p:sldId id="288" r:id="rId7"/>
    <p:sldId id="289" r:id="rId8"/>
    <p:sldId id="291" r:id="rId9"/>
    <p:sldId id="293" r:id="rId10"/>
    <p:sldId id="287" r:id="rId11"/>
    <p:sldId id="295" r:id="rId12"/>
    <p:sldId id="296" r:id="rId13"/>
    <p:sldId id="297" r:id="rId14"/>
    <p:sldId id="299" r:id="rId15"/>
    <p:sldId id="262" r:id="rId16"/>
    <p:sldId id="263" r:id="rId17"/>
    <p:sldId id="300" r:id="rId18"/>
    <p:sldId id="264" r:id="rId19"/>
    <p:sldId id="265" r:id="rId20"/>
    <p:sldId id="267" r:id="rId21"/>
    <p:sldId id="266" r:id="rId22"/>
    <p:sldId id="281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78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59800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453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6905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5161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683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6541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1706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895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516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2723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5482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2354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6259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7972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8258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392874" y="1369235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"/>
          <p:cNvSpPr/>
          <p:nvPr/>
        </p:nvSpPr>
        <p:spPr>
          <a:xfrm>
            <a:off x="2710545" y="1955012"/>
            <a:ext cx="338420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000" b="1" dirty="0">
                <a:latin typeface="Arial Rounded"/>
                <a:ea typeface="Arial Rounded"/>
                <a:cs typeface="Arial Rounded"/>
                <a:sym typeface="Arial Rounded"/>
              </a:rPr>
              <a:t> 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Arial Rounded"/>
                <a:ea typeface="Arial Rounded"/>
                <a:cs typeface="Arial Rounded"/>
                <a:sym typeface="Arial Rounded"/>
              </a:rPr>
              <a:t>TÔI ĐI HỌC</a:t>
            </a:r>
            <a:endParaRPr sz="4000" b="1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2230758" y="3456192"/>
            <a:ext cx="457132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Phạm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2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Quyên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3600" y="407918"/>
            <a:ext cx="311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tx1"/>
                </a:solidFill>
              </a:rPr>
              <a:t>âu </a:t>
            </a:r>
            <a:r>
              <a:rPr lang="vi-VN" sz="6000" dirty="0">
                <a:solidFill>
                  <a:srgbClr val="FF0000"/>
                </a:solidFill>
              </a:rPr>
              <a:t>yếm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3600" y="1423581"/>
            <a:ext cx="3462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rgbClr val="FF0000"/>
                </a:solidFill>
              </a:rPr>
              <a:t>n</a:t>
            </a:r>
            <a:r>
              <a:rPr lang="vi-VN" sz="6000" dirty="0">
                <a:solidFill>
                  <a:schemeClr val="tx1"/>
                </a:solidFill>
              </a:rPr>
              <a:t>áo </a:t>
            </a:r>
            <a:r>
              <a:rPr lang="vi-VN" sz="6000" dirty="0">
                <a:solidFill>
                  <a:srgbClr val="FF0000"/>
                </a:solidFill>
              </a:rPr>
              <a:t>n</a:t>
            </a:r>
            <a:r>
              <a:rPr lang="vi-VN" sz="6000" dirty="0">
                <a:solidFill>
                  <a:schemeClr val="tx1"/>
                </a:solidFill>
              </a:rPr>
              <a:t>ức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1854" y="2704257"/>
            <a:ext cx="4819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tx1"/>
                </a:solidFill>
              </a:rPr>
              <a:t>t</a:t>
            </a:r>
            <a:r>
              <a:rPr lang="vi-VN" sz="6000" dirty="0">
                <a:solidFill>
                  <a:srgbClr val="FF0000"/>
                </a:solidFill>
              </a:rPr>
              <a:t>ựu</a:t>
            </a:r>
            <a:r>
              <a:rPr lang="vi-VN" sz="6000" dirty="0">
                <a:solidFill>
                  <a:schemeClr val="tx1"/>
                </a:solidFill>
              </a:rPr>
              <a:t> </a:t>
            </a:r>
            <a:r>
              <a:rPr lang="vi-VN" sz="6000" dirty="0">
                <a:solidFill>
                  <a:srgbClr val="FF0000"/>
                </a:solidFill>
              </a:rPr>
              <a:t>tr</a:t>
            </a:r>
            <a:r>
              <a:rPr lang="vi-VN" sz="6000" dirty="0">
                <a:solidFill>
                  <a:schemeClr val="tx1"/>
                </a:solidFill>
              </a:rPr>
              <a:t>ường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0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99687"/>
            <a:ext cx="89590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vi-VN" sz="2400" b="1" dirty="0">
              <a:solidFill>
                <a:srgbClr val="F14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ctr"/>
            <a:r>
              <a:rPr lang="vi-VN" sz="2400" b="1" dirty="0">
                <a:solidFill>
                  <a:srgbClr val="F14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 </a:t>
            </a:r>
            <a:r>
              <a:rPr lang="en-US" sz="2400" b="1" dirty="0" err="1">
                <a:solidFill>
                  <a:srgbClr val="F14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400" b="1" dirty="0">
                <a:solidFill>
                  <a:srgbClr val="F14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solidFill>
                  <a:srgbClr val="F14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</a:t>
            </a:r>
            <a:endParaRPr lang="vi-VN" sz="2400" dirty="0"/>
          </a:p>
          <a:p>
            <a:pPr lvl="0"/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Hằng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cứ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cuối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lá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đ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ờng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rụng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đám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mây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bạc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lòng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nao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nức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kỉ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niệm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ơ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 man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tựu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trường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mai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hôm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mai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đầy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s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ơng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âu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yếm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tay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đ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ờng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hẹp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Con đ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ờng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quen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thấy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Cảnh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quanh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lòng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đang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hôm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nay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/>
            <a:r>
              <a:rPr lang="vi-VN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						( Thanh Tịnh )                                           </a:t>
            </a:r>
            <a:endParaRPr lang="vi-VN" sz="2400" dirty="0"/>
          </a:p>
          <a:p>
            <a:pPr lvl="0"/>
            <a:r>
              <a:rPr lang="vi-VN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                                  </a:t>
            </a:r>
            <a:endParaRPr lang="vi-VN" sz="2400" dirty="0">
              <a:solidFill>
                <a:srgbClr val="F14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C0E9C-C992-4E94-807A-EC93EE3831BE}"/>
              </a:ext>
            </a:extLst>
          </p:cNvPr>
          <p:cNvSpPr txBox="1"/>
          <p:nvPr/>
        </p:nvSpPr>
        <p:spPr>
          <a:xfrm>
            <a:off x="6206400" y="1166400"/>
            <a:ext cx="28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3B075-9A39-4610-BA0C-83C6EEE62539}"/>
              </a:ext>
            </a:extLst>
          </p:cNvPr>
          <p:cNvSpPr txBox="1"/>
          <p:nvPr/>
        </p:nvSpPr>
        <p:spPr>
          <a:xfrm>
            <a:off x="8474400" y="1497600"/>
            <a:ext cx="28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73E23-CCB6-497B-B9C0-363B2D4FE602}"/>
              </a:ext>
            </a:extLst>
          </p:cNvPr>
          <p:cNvSpPr txBox="1"/>
          <p:nvPr/>
        </p:nvSpPr>
        <p:spPr>
          <a:xfrm>
            <a:off x="568800" y="2260800"/>
            <a:ext cx="28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48A15-D6EC-4EE4-BA63-AB7B0BE29CDB}"/>
              </a:ext>
            </a:extLst>
          </p:cNvPr>
          <p:cNvSpPr txBox="1"/>
          <p:nvPr/>
        </p:nvSpPr>
        <p:spPr>
          <a:xfrm>
            <a:off x="2541600" y="2676298"/>
            <a:ext cx="28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29648-CA21-4C1F-82C5-CAC5712A45E7}"/>
              </a:ext>
            </a:extLst>
          </p:cNvPr>
          <p:cNvSpPr txBox="1"/>
          <p:nvPr/>
        </p:nvSpPr>
        <p:spPr>
          <a:xfrm>
            <a:off x="7848000" y="2985898"/>
            <a:ext cx="28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1582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75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80899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vi-VN" sz="2400" b="1" dirty="0">
              <a:solidFill>
                <a:srgbClr val="F14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Hằng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cứ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cuối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thu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lá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đ</a:t>
            </a:r>
            <a:r>
              <a:rPr lang="vi-VN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ờng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rụng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trên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đám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mây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bàng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bạc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lòng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nao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nức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kỉ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niệm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</a:t>
            </a:r>
            <a:r>
              <a:rPr lang="vi-VN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ơ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 man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tựu</a:t>
            </a:r>
            <a:r>
              <a:rPr lang="en-US" sz="36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trường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</a:t>
            </a:r>
            <a:r>
              <a:rPr lang="vi-VN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           </a:t>
            </a:r>
            <a:endParaRPr lang="vi-VN" sz="2400" dirty="0"/>
          </a:p>
          <a:p>
            <a:pPr lvl="0"/>
            <a:r>
              <a:rPr lang="vi-VN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                                  </a:t>
            </a:r>
            <a:endParaRPr lang="vi-VN" sz="2400" dirty="0">
              <a:solidFill>
                <a:srgbClr val="F14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C0E9C-C992-4E94-807A-EC93EE3831BE}"/>
              </a:ext>
            </a:extLst>
          </p:cNvPr>
          <p:cNvSpPr txBox="1"/>
          <p:nvPr/>
        </p:nvSpPr>
        <p:spPr>
          <a:xfrm>
            <a:off x="5961074" y="921073"/>
            <a:ext cx="28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A77082-614A-47A5-9522-F5B71AE66AB1}"/>
              </a:ext>
            </a:extLst>
          </p:cNvPr>
          <p:cNvSpPr txBox="1"/>
          <p:nvPr/>
        </p:nvSpPr>
        <p:spPr>
          <a:xfrm>
            <a:off x="3642323" y="1449599"/>
            <a:ext cx="28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C92634-33AF-4074-8D23-7F208D953B18}"/>
              </a:ext>
            </a:extLst>
          </p:cNvPr>
          <p:cNvSpPr txBox="1"/>
          <p:nvPr/>
        </p:nvSpPr>
        <p:spPr>
          <a:xfrm>
            <a:off x="3977796" y="1977892"/>
            <a:ext cx="28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9F3F9-989A-4480-9F84-6B02300CA488}"/>
              </a:ext>
            </a:extLst>
          </p:cNvPr>
          <p:cNvSpPr txBox="1"/>
          <p:nvPr/>
        </p:nvSpPr>
        <p:spPr>
          <a:xfrm>
            <a:off x="1485718" y="3084409"/>
            <a:ext cx="28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01893D-BED6-4004-B23E-E777AB42ED9D}"/>
              </a:ext>
            </a:extLst>
          </p:cNvPr>
          <p:cNvSpPr txBox="1"/>
          <p:nvPr/>
        </p:nvSpPr>
        <p:spPr>
          <a:xfrm>
            <a:off x="1546918" y="3084409"/>
            <a:ext cx="28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9879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467" y="770109"/>
            <a:ext cx="89590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vi-VN" sz="2400" b="1" dirty="0">
              <a:solidFill>
                <a:srgbClr val="F14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Mẹ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âu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yếm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nắm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tay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dẫn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trên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đ</a:t>
            </a:r>
            <a:r>
              <a:rPr lang="vi-VN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ờng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làng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hẹp</a:t>
            </a:r>
            <a:r>
              <a:rPr lang="en-US" sz="48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vi-VN" sz="4800" dirty="0"/>
          </a:p>
          <a:p>
            <a:pPr lvl="0"/>
            <a:r>
              <a:rPr lang="vi-VN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                                  </a:t>
            </a:r>
            <a:endParaRPr lang="vi-VN" sz="2400" dirty="0">
              <a:solidFill>
                <a:srgbClr val="F14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C0E9C-C992-4E94-807A-EC93EE3831BE}"/>
              </a:ext>
            </a:extLst>
          </p:cNvPr>
          <p:cNvSpPr txBox="1"/>
          <p:nvPr/>
        </p:nvSpPr>
        <p:spPr>
          <a:xfrm>
            <a:off x="7522245" y="1025152"/>
            <a:ext cx="28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/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25A11-8CC3-4BB1-923A-A8357465225E}"/>
              </a:ext>
            </a:extLst>
          </p:cNvPr>
          <p:cNvSpPr txBox="1"/>
          <p:nvPr/>
        </p:nvSpPr>
        <p:spPr>
          <a:xfrm>
            <a:off x="1262694" y="2506950"/>
            <a:ext cx="28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/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F3895-0848-47D1-9AA7-6748901B513A}"/>
              </a:ext>
            </a:extLst>
          </p:cNvPr>
          <p:cNvSpPr txBox="1"/>
          <p:nvPr/>
        </p:nvSpPr>
        <p:spPr>
          <a:xfrm>
            <a:off x="1334694" y="2506949"/>
            <a:ext cx="28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/         </a:t>
            </a:r>
          </a:p>
        </p:txBody>
      </p:sp>
    </p:spTree>
    <p:extLst>
      <p:ext uri="{BB962C8B-B14F-4D97-AF65-F5344CB8AC3E}">
        <p14:creationId xmlns:p14="http://schemas.microsoft.com/office/powerpoint/2010/main" val="128876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99687"/>
            <a:ext cx="89590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vi-VN" sz="2400" b="1" dirty="0">
              <a:solidFill>
                <a:srgbClr val="F14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ctr"/>
            <a:r>
              <a:rPr lang="vi-VN" sz="2400" b="1" dirty="0">
                <a:solidFill>
                  <a:srgbClr val="F14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 </a:t>
            </a:r>
            <a:r>
              <a:rPr lang="en-US" sz="2400" b="1" dirty="0" err="1">
                <a:solidFill>
                  <a:srgbClr val="F14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400" b="1" dirty="0">
                <a:solidFill>
                  <a:srgbClr val="F14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solidFill>
                  <a:srgbClr val="F14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</a:t>
            </a:r>
            <a:endParaRPr lang="vi-VN" sz="2400" dirty="0"/>
          </a:p>
          <a:p>
            <a:pPr lvl="0"/>
            <a:r>
              <a:rPr lang="vi-VN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Hằng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năm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cứ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cuối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thu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lá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đ</a:t>
            </a:r>
            <a:r>
              <a:rPr lang="vi-VN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ờng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rụng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nhiều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trên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đám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mây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bàng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bạc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lòng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nao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nức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kỉ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niệm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</a:t>
            </a:r>
            <a:r>
              <a:rPr lang="vi-VN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ơ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n man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tựu</a:t>
            </a:r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trường</a:t>
            </a:r>
            <a:r>
              <a:rPr lang="vi-VN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mai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hôm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mai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đầy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s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ơng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gió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lạnh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Mẹ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âu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yếm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nắm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tay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dẫn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trên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đ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ờng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làng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hẹp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Con đ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ờng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này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quen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nh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này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tự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nhiên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thấy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lạ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Cảnh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chung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quanh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đều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thay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đổi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chính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lòng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đang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sự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thay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đổi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lớn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hôm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nay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/>
            <a:r>
              <a:rPr lang="vi-VN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						( Thanh Tịnh )                                           </a:t>
            </a:r>
            <a:endParaRPr lang="vi-VN" sz="2400" dirty="0"/>
          </a:p>
          <a:p>
            <a:pPr lvl="0"/>
            <a:r>
              <a:rPr lang="vi-VN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                                  </a:t>
            </a:r>
            <a:endParaRPr lang="vi-VN" sz="2400" dirty="0">
              <a:solidFill>
                <a:srgbClr val="F14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4;p7"/>
          <p:cNvSpPr/>
          <p:nvPr/>
        </p:nvSpPr>
        <p:spPr>
          <a:xfrm>
            <a:off x="539197" y="1854720"/>
            <a:ext cx="361507" cy="3025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hỏi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EA8A54-0417-4896-BE36-BB894E59F151}"/>
              </a:ext>
            </a:extLst>
          </p:cNvPr>
          <p:cNvSpPr txBox="1"/>
          <p:nvPr/>
        </p:nvSpPr>
        <p:spPr>
          <a:xfrm>
            <a:off x="388800" y="571202"/>
            <a:ext cx="85464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đầu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,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thấy</a:t>
            </a:r>
            <a:r>
              <a:rPr lang="en-US" sz="4000" dirty="0"/>
              <a:t> </a:t>
            </a:r>
            <a:r>
              <a:rPr lang="en-US" sz="4000" dirty="0" err="1"/>
              <a:t>cảnh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xung</a:t>
            </a:r>
            <a:r>
              <a:rPr lang="en-US" sz="4000" dirty="0"/>
              <a:t> </a:t>
            </a:r>
            <a:r>
              <a:rPr lang="en-US" sz="4000" dirty="0" err="1"/>
              <a:t>quanh</a:t>
            </a:r>
            <a:r>
              <a:rPr lang="en-US" sz="4000" dirty="0"/>
              <a:t> ra </a:t>
            </a:r>
            <a:r>
              <a:rPr lang="en-US" sz="4000" dirty="0" err="1"/>
              <a:t>sao</a:t>
            </a:r>
            <a:r>
              <a:rPr lang="en-US" sz="4000" dirty="0"/>
              <a:t>?</a:t>
            </a:r>
          </a:p>
          <a:p>
            <a:r>
              <a:rPr lang="en-US" sz="4000" dirty="0"/>
              <a:t>b.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trò</a:t>
            </a:r>
            <a:r>
              <a:rPr lang="en-US" sz="4000" dirty="0"/>
              <a:t> </a:t>
            </a:r>
            <a:r>
              <a:rPr lang="en-US" sz="4000" dirty="0" err="1"/>
              <a:t>mới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</a:t>
            </a:r>
            <a:r>
              <a:rPr lang="en-US" sz="4000" dirty="0" err="1"/>
              <a:t>khi</a:t>
            </a:r>
            <a:r>
              <a:rPr lang="en-US" sz="4000" dirty="0"/>
              <a:t> </a:t>
            </a:r>
            <a:r>
              <a:rPr lang="en-US" sz="4000" dirty="0" err="1"/>
              <a:t>còn</a:t>
            </a:r>
            <a:r>
              <a:rPr lang="en-US" sz="4000" dirty="0"/>
              <a:t> </a:t>
            </a:r>
            <a:r>
              <a:rPr lang="en-US" sz="4000" dirty="0" err="1"/>
              <a:t>bỡ</a:t>
            </a:r>
            <a:r>
              <a:rPr lang="en-US" sz="4000" dirty="0"/>
              <a:t> </a:t>
            </a:r>
            <a:r>
              <a:rPr lang="en-US" sz="4000" dirty="0" err="1"/>
              <a:t>ngỡ</a:t>
            </a:r>
            <a:r>
              <a:rPr lang="en-US" sz="4000" dirty="0"/>
              <a:t>?</a:t>
            </a:r>
          </a:p>
          <a:p>
            <a:r>
              <a:rPr lang="en-US" sz="4000" dirty="0"/>
              <a:t>c.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thấy</a:t>
            </a:r>
            <a:r>
              <a:rPr lang="en-US" sz="4000" dirty="0"/>
              <a:t> ng</a:t>
            </a:r>
            <a:r>
              <a:rPr lang="vi-VN" sz="4000" dirty="0"/>
              <a:t>ư</a:t>
            </a:r>
            <a:r>
              <a:rPr lang="en-US" sz="4000" dirty="0" err="1"/>
              <a:t>ời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ngồi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thế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10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8536" r="2474" b="28889"/>
          <a:stretch/>
        </p:blipFill>
        <p:spPr>
          <a:xfrm>
            <a:off x="609600" y="2380343"/>
            <a:ext cx="7835060" cy="27631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2989" y="279185"/>
            <a:ext cx="7811754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998" y="1006343"/>
            <a:ext cx="8340745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2398" y="1139181"/>
            <a:ext cx="85876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51025" y="279185"/>
            <a:ext cx="6136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19468" y="279185"/>
            <a:ext cx="5689378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2989" y="1058401"/>
            <a:ext cx="76036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ngồi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quen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 build="allAtOnce"/>
      <p:bldP spid="10" grpId="0"/>
      <p:bldP spid="10" grpId="1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 vào vở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5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i-Hoc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45818" y="44502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78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t="8470" r="17467" b="84117"/>
          <a:stretch/>
        </p:blipFill>
        <p:spPr>
          <a:xfrm>
            <a:off x="124007" y="148529"/>
            <a:ext cx="8762197" cy="1628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1600" y="2029934"/>
            <a:ext cx="747360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736243" y="282061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H</a:t>
            </a:r>
            <a:endParaRPr sz="3200" b="1" dirty="0">
              <a:solidFill>
                <a:srgbClr val="4CA4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1" y="928351"/>
            <a:ext cx="7422704" cy="3955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8200" y="708915"/>
            <a:ext cx="4308083" cy="430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8" y="135520"/>
            <a:ext cx="2574233" cy="1715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385" y="888846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7130" y="2156252"/>
            <a:ext cx="474040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177130" y="2781194"/>
            <a:ext cx="5312673" cy="510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1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1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7" y="0"/>
            <a:ext cx="73022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1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08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99687"/>
            <a:ext cx="89590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vi-VN" sz="2400" b="1" dirty="0">
              <a:solidFill>
                <a:srgbClr val="F14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 algn="ctr"/>
            <a:r>
              <a:rPr lang="vi-VN" sz="2400" b="1" dirty="0">
                <a:solidFill>
                  <a:srgbClr val="F14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 </a:t>
            </a:r>
            <a:r>
              <a:rPr lang="en-US" sz="2400" b="1" dirty="0" err="1">
                <a:solidFill>
                  <a:srgbClr val="F14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400" b="1" dirty="0">
                <a:solidFill>
                  <a:srgbClr val="F14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b="1" dirty="0" err="1">
                <a:solidFill>
                  <a:srgbClr val="F14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</a:t>
            </a:r>
            <a:endParaRPr lang="vi-VN" sz="2400" dirty="0"/>
          </a:p>
          <a:p>
            <a:pPr lvl="0"/>
            <a:r>
              <a:rPr lang="en-US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Hằng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cứ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cuối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lá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đ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ờng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rụng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đám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mây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bạc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lòng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nao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nức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kỉ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niệm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ơ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 man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tựu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trường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mai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hôm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buổi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mai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đầy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s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ơng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lạnh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Mẹ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âu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yếm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nắm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tay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dẫn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đ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ờng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làng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hẹp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Con đ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ờng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quen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ư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này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thấy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lạ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Cảnh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quanh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chính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lòng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đang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lớn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hôm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nay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</a:t>
            </a:r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/>
            <a:r>
              <a:rPr lang="vi-VN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						( Thanh Tịnh )                                           </a:t>
            </a:r>
            <a:endParaRPr lang="vi-VN" sz="2400" dirty="0"/>
          </a:p>
          <a:p>
            <a:pPr lvl="0"/>
            <a:r>
              <a:rPr lang="vi-VN" sz="24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                                     </a:t>
            </a:r>
            <a:endParaRPr lang="vi-VN" sz="2400" dirty="0">
              <a:solidFill>
                <a:srgbClr val="F14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4196570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7600" y="1308845"/>
            <a:ext cx="389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tx1"/>
                </a:solidFill>
              </a:rPr>
              <a:t>âu </a:t>
            </a:r>
            <a:r>
              <a:rPr lang="vi-VN" sz="6000" dirty="0">
                <a:solidFill>
                  <a:srgbClr val="FF0000"/>
                </a:solidFill>
              </a:rPr>
              <a:t>yếm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7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3200" y="1128845"/>
            <a:ext cx="389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tx1"/>
                </a:solidFill>
              </a:rPr>
              <a:t> </a:t>
            </a:r>
            <a:r>
              <a:rPr lang="vi-VN" sz="8000" dirty="0">
                <a:solidFill>
                  <a:srgbClr val="FF0000"/>
                </a:solidFill>
              </a:rPr>
              <a:t>y</a:t>
            </a:r>
            <a:r>
              <a:rPr lang="en-US" sz="8000" dirty="0">
                <a:solidFill>
                  <a:srgbClr val="FF0000"/>
                </a:solidFill>
              </a:rPr>
              <a:t>ê</a:t>
            </a:r>
            <a:r>
              <a:rPr lang="vi-VN" sz="8000" dirty="0">
                <a:solidFill>
                  <a:srgbClr val="FF0000"/>
                </a:solidFill>
              </a:rPr>
              <a:t>m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12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582</Words>
  <Application>Microsoft Office PowerPoint</Application>
  <PresentationFormat>On-screen Show (16:9)</PresentationFormat>
  <Paragraphs>77</Paragraphs>
  <Slides>22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Rounded</vt:lpstr>
      <vt:lpstr>Arial-Rounded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Admin</cp:lastModifiedBy>
  <cp:revision>34</cp:revision>
  <dcterms:created xsi:type="dcterms:W3CDTF">2020-08-13T09:19:08Z</dcterms:created>
  <dcterms:modified xsi:type="dcterms:W3CDTF">2025-04-01T08:13:21Z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