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6"/>
  </p:notesMasterIdLst>
  <p:sldIdLst>
    <p:sldId id="256" r:id="rId5"/>
    <p:sldId id="258" r:id="rId6"/>
    <p:sldId id="275" r:id="rId7"/>
    <p:sldId id="288" r:id="rId8"/>
    <p:sldId id="266" r:id="rId9"/>
    <p:sldId id="276" r:id="rId10"/>
    <p:sldId id="277" r:id="rId11"/>
    <p:sldId id="312" r:id="rId12"/>
    <p:sldId id="313" r:id="rId13"/>
    <p:sldId id="314" r:id="rId14"/>
    <p:sldId id="278" r:id="rId15"/>
    <p:sldId id="311" r:id="rId16"/>
    <p:sldId id="290" r:id="rId17"/>
    <p:sldId id="291" r:id="rId18"/>
    <p:sldId id="267" r:id="rId19"/>
    <p:sldId id="279" r:id="rId20"/>
    <p:sldId id="292" r:id="rId21"/>
    <p:sldId id="293" r:id="rId22"/>
    <p:sldId id="295" r:id="rId23"/>
    <p:sldId id="296" r:id="rId24"/>
    <p:sldId id="274" r:id="rId25"/>
  </p:sldIdLst>
  <p:sldSz cx="9144000" cy="5143500" type="screen16x9"/>
  <p:notesSz cx="6858000" cy="9144000"/>
  <p:embeddedFontLst>
    <p:embeddedFont>
      <p:font typeface="DFPOP1-W9" panose="020B0604020202020204" charset="-128"/>
      <p:regular r:id="rId27"/>
    </p:embeddedFont>
    <p:embeddedFont>
      <p:font typeface="Arial-Rounded" panose="020B0500000000000000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88"/>
            <p14:sldId id="266"/>
            <p14:sldId id="276"/>
            <p14:sldId id="277"/>
            <p14:sldId id="312"/>
            <p14:sldId id="313"/>
            <p14:sldId id="314"/>
            <p14:sldId id="278"/>
            <p14:sldId id="311"/>
            <p14:sldId id="290"/>
            <p14:sldId id="291"/>
          </p14:sldIdLst>
        </p14:section>
        <p14:section name="Tiết 2" id="{47239A1A-9B72-4DA5-96A7-F8786F163078}">
          <p14:sldIdLst>
            <p14:sldId id="267"/>
            <p14:sldId id="279"/>
            <p14:sldId id="292"/>
            <p14:sldId id="293"/>
            <p14:sldId id="295"/>
            <p14:sldId id="29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F33CC"/>
    <a:srgbClr val="F14420"/>
    <a:srgbClr val="CCECFF"/>
    <a:srgbClr val="B0DCF4"/>
    <a:srgbClr val="679C31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96" autoAdjust="0"/>
  </p:normalViewPr>
  <p:slideViewPr>
    <p:cSldViewPr snapToGrid="0">
      <p:cViewPr varScale="1">
        <p:scale>
          <a:sx n="106" d="100"/>
          <a:sy n="106" d="100"/>
        </p:scale>
        <p:origin x="76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11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76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89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16" y="2208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0705" y="2777714"/>
            <a:ext cx="4879531" cy="692721"/>
            <a:chOff x="2274662" y="2722141"/>
            <a:chExt cx="4879531" cy="692721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6459" y="272214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4662" y="2722141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18442" y="1812178"/>
            <a:ext cx="1630823" cy="976509"/>
            <a:chOff x="3290993" y="1815065"/>
            <a:chExt cx="1630823" cy="97650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0993" y="182026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00859" y="1868244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62081" y="3589957"/>
            <a:ext cx="449514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8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8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28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28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Quyên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2317898" y="1771715"/>
            <a:ext cx="4554309" cy="135505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4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4564BB-57C4-4B57-9833-907C817BC4B0}"/>
              </a:ext>
            </a:extLst>
          </p:cNvPr>
          <p:cNvSpPr txBox="1"/>
          <p:nvPr/>
        </p:nvSpPr>
        <p:spPr>
          <a:xfrm>
            <a:off x="1586975" y="982413"/>
            <a:ext cx="6574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trĩu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E11AD5-B91A-42B0-91C2-9A30C24B7CBF}"/>
              </a:ext>
            </a:extLst>
          </p:cNvPr>
          <p:cNvSpPr txBox="1"/>
          <p:nvPr/>
        </p:nvSpPr>
        <p:spPr>
          <a:xfrm>
            <a:off x="4250826" y="984775"/>
            <a:ext cx="657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</a:p>
        </p:txBody>
      </p:sp>
    </p:spTree>
    <p:extLst>
      <p:ext uri="{BB962C8B-B14F-4D97-AF65-F5344CB8AC3E}">
        <p14:creationId xmlns:p14="http://schemas.microsoft.com/office/powerpoint/2010/main" val="12422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725542" y="691709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725541" y="252548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3435" y="59930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</a:p>
        </p:txBody>
      </p:sp>
      <p:sp>
        <p:nvSpPr>
          <p:cNvPr id="13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390375" y="69170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421928" y="24921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5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7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665" y="80865"/>
            <a:ext cx="843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26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07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55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6801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9949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7207" y="1336939"/>
            <a:ext cx="1094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42419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67226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07039" y="105352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07039" y="134591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4562" y="630404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</a:p>
        </p:txBody>
      </p:sp>
      <p:sp>
        <p:nvSpPr>
          <p:cNvPr id="2" name="Rectangle 1"/>
          <p:cNvSpPr/>
          <p:nvPr/>
        </p:nvSpPr>
        <p:spPr>
          <a:xfrm>
            <a:off x="4813162" y="722979"/>
            <a:ext cx="449303" cy="34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62860" y="1026366"/>
            <a:ext cx="822528" cy="39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0101" y="1422329"/>
            <a:ext cx="331115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09076" y="1818291"/>
            <a:ext cx="1157829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80484" y="253363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80484" y="288648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49345" y="3261431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34228" y="3661096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62860" y="722978"/>
            <a:ext cx="1250302" cy="35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08535" y="1067551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16604" y="1462538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0101" y="1779441"/>
            <a:ext cx="528434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02150" y="2533639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00011" y="2860842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99469" y="3257693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98116" y="3609802"/>
            <a:ext cx="1135569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19029" y="1042364"/>
            <a:ext cx="966242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49309" y="1384268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80922" y="1755519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821168" y="285694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3019" y="3191604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938302" y="3544686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21168" y="722978"/>
            <a:ext cx="966242" cy="409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49359" y="248940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653776" y="1678294"/>
            <a:ext cx="2588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94895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7528" y="1567495"/>
            <a:ext cx="819530" cy="758462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244001" y="1623561"/>
            <a:ext cx="7803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đức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tính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41"/>
          <p:cNvSpPr txBox="1"/>
          <p:nvPr/>
        </p:nvSpPr>
        <p:spPr>
          <a:xfrm>
            <a:off x="151831" y="1485062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77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4428" y="204243"/>
            <a:ext cx="5931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88" y="621136"/>
            <a:ext cx="9420446" cy="466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298" y="1007705"/>
            <a:ext cx="76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5298" y="2061562"/>
            <a:ext cx="764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21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  <a:extLst>
              <a:ext uri="{FF2B5EF4-FFF2-40B4-BE49-F238E27FC236}">
                <a16:creationId xmlns:a16="http://schemas.microsoft.com/office/drawing/2014/main" id="{63FE8135-451D-4BD7-A1C7-412565081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049" y="560700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4989" y="527478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781" y="3998292"/>
            <a:ext cx="576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lang="en-US" sz="18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69783" y="70648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63647" y="1060969"/>
            <a:ext cx="429539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672128" y="141545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693638" y="180178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699858" y="2542605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693638" y="2925169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00371" y="3283423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14989" y="58064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0501" y="4368483"/>
            <a:ext cx="644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lang="en-US" sz="24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/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00371" y="364167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97723" y="66090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298298" y="102026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1" y="1392340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1" y="178314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08172" y="2486418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08172" y="2868433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0" y="323535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298298" y="3602189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75005-97CD-416C-86B2-9B2DA6E9FDA4}"/>
              </a:ext>
            </a:extLst>
          </p:cNvPr>
          <p:cNvSpPr txBox="1"/>
          <p:nvPr/>
        </p:nvSpPr>
        <p:spPr>
          <a:xfrm>
            <a:off x="1428278" y="906842"/>
            <a:ext cx="6491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7B199-DFE2-4C43-86D8-A3FFF40E91E0}"/>
              </a:ext>
            </a:extLst>
          </p:cNvPr>
          <p:cNvSpPr txBox="1"/>
          <p:nvPr/>
        </p:nvSpPr>
        <p:spPr>
          <a:xfrm>
            <a:off x="3045481" y="906842"/>
            <a:ext cx="665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222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C04719-2E9E-4383-BF8D-896114A13B5F}"/>
              </a:ext>
            </a:extLst>
          </p:cNvPr>
          <p:cNvSpPr txBox="1"/>
          <p:nvPr/>
        </p:nvSpPr>
        <p:spPr>
          <a:xfrm>
            <a:off x="710361" y="1110883"/>
            <a:ext cx="7934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Toả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60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4A0F2-BDF6-4EAD-BEA1-4A18688D40E3}"/>
              </a:ext>
            </a:extLst>
          </p:cNvPr>
          <p:cNvSpPr txBox="1"/>
          <p:nvPr/>
        </p:nvSpPr>
        <p:spPr>
          <a:xfrm>
            <a:off x="6574612" y="1110883"/>
            <a:ext cx="589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49054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511</Words>
  <Application>Microsoft Office PowerPoint</Application>
  <PresentationFormat>On-screen Show (16:9)</PresentationFormat>
  <Paragraphs>142</Paragraphs>
  <Slides>21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DFPOP1-W9</vt:lpstr>
      <vt:lpstr>Arial</vt:lpstr>
      <vt:lpstr>Arial-Rounded</vt:lpstr>
      <vt:lpstr>Times New Roman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39</cp:revision>
  <dcterms:created xsi:type="dcterms:W3CDTF">2020-08-13T09:19:08Z</dcterms:created>
  <dcterms:modified xsi:type="dcterms:W3CDTF">2025-03-31T10:42:16Z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