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28"/>
  </p:notesMasterIdLst>
  <p:sldIdLst>
    <p:sldId id="256" r:id="rId5"/>
    <p:sldId id="258" r:id="rId6"/>
    <p:sldId id="275" r:id="rId7"/>
    <p:sldId id="266" r:id="rId8"/>
    <p:sldId id="302" r:id="rId9"/>
    <p:sldId id="297" r:id="rId10"/>
    <p:sldId id="298" r:id="rId11"/>
    <p:sldId id="296" r:id="rId12"/>
    <p:sldId id="306" r:id="rId13"/>
    <p:sldId id="309" r:id="rId14"/>
    <p:sldId id="310" r:id="rId15"/>
    <p:sldId id="312" r:id="rId16"/>
    <p:sldId id="304" r:id="rId17"/>
    <p:sldId id="288" r:id="rId18"/>
    <p:sldId id="289" r:id="rId19"/>
    <p:sldId id="267" r:id="rId20"/>
    <p:sldId id="279" r:id="rId21"/>
    <p:sldId id="268" r:id="rId22"/>
    <p:sldId id="290" r:id="rId23"/>
    <p:sldId id="269" r:id="rId24"/>
    <p:sldId id="287" r:id="rId25"/>
    <p:sldId id="295" r:id="rId26"/>
    <p:sldId id="274" r:id="rId27"/>
  </p:sldIdLst>
  <p:sldSz cx="9144000" cy="5143500" type="screen16x9"/>
  <p:notesSz cx="6858000" cy="9144000"/>
  <p:embeddedFontLst>
    <p:embeddedFont>
      <p:font typeface="DFPOP1-W9" panose="020B0604020202020204" charset="-128"/>
      <p:regular r:id="rId29"/>
    </p:embeddedFont>
    <p:embeddedFont>
      <p:font typeface="Arial-Rounded" panose="020B0500000000000000" charset="0"/>
      <p:regular r:id="rId30"/>
    </p:embeddedFont>
    <p:embeddedFont>
      <p:font typeface="Calibri" panose="020F0502020204030204" pitchFamily="34" charset="0"/>
      <p:regular r:id="rId31"/>
      <p:bold r:id="rId32"/>
      <p:italic r:id="rId33"/>
      <p:boldItalic r:id="rId34"/>
    </p:embeddedFont>
  </p:embeddedFontLst>
  <p:custDataLst>
    <p:tags r:id="rId35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89293C27-06D2-442F-A694-0966E65ACEDD}">
          <p14:sldIdLst>
            <p14:sldId id="256"/>
          </p14:sldIdLst>
        </p14:section>
        <p14:section name="Tiết 1" id="{694160BE-F2C5-4F1F-9227-A8A060926D5B}">
          <p14:sldIdLst>
            <p14:sldId id="258"/>
            <p14:sldId id="275"/>
            <p14:sldId id="266"/>
            <p14:sldId id="302"/>
            <p14:sldId id="297"/>
            <p14:sldId id="298"/>
            <p14:sldId id="296"/>
            <p14:sldId id="306"/>
            <p14:sldId id="309"/>
            <p14:sldId id="310"/>
            <p14:sldId id="312"/>
            <p14:sldId id="304"/>
            <p14:sldId id="288"/>
            <p14:sldId id="289"/>
          </p14:sldIdLst>
        </p14:section>
        <p14:section name="Tiết 2" id="{47239A1A-9B72-4DA5-96A7-F8786F163078}">
          <p14:sldIdLst>
            <p14:sldId id="267"/>
            <p14:sldId id="279"/>
            <p14:sldId id="268"/>
            <p14:sldId id="290"/>
            <p14:sldId id="269"/>
            <p14:sldId id="287"/>
            <p14:sldId id="295"/>
            <p14:sldId id="27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4CA420"/>
    <a:srgbClr val="F14420"/>
    <a:srgbClr val="679C31"/>
    <a:srgbClr val="920000"/>
    <a:srgbClr val="F56636"/>
    <a:srgbClr val="EF2A19"/>
    <a:srgbClr val="A9250B"/>
    <a:srgbClr val="FF6600"/>
    <a:srgbClr val="8CB8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ADC2EE-9B3C-458B-A42D-C4ACB5BF02CE}" v="893" dt="2020-08-13T12:42:42.92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595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font" Target="fonts/font6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5.fntdata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1.fntdata"/><Relationship Id="rId41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4.fntdata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3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font" Target="fonts/font2.fntdata"/><Relationship Id="rId35" Type="http://schemas.openxmlformats.org/officeDocument/2006/relationships/tags" Target="tags/tag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am Thi Minh Phuong" userId="59a886c1-9eb9-4e41-a264-fe10a6ee0c2c" providerId="ADAL" clId="{70ADC2EE-9B3C-458B-A42D-C4ACB5BF02CE}"/>
    <pc:docChg chg="undo custSel addSld delSld modSld sldOrd modSection">
      <pc:chgData name="Pham Thi Minh Phuong" userId="59a886c1-9eb9-4e41-a264-fe10a6ee0c2c" providerId="ADAL" clId="{70ADC2EE-9B3C-458B-A42D-C4ACB5BF02CE}" dt="2020-08-13T12:43:09.445" v="1275" actId="47"/>
      <pc:docMkLst>
        <pc:docMk/>
      </pc:docMkLst>
      <pc:sldChg chg="del">
        <pc:chgData name="Pham Thi Minh Phuong" userId="59a886c1-9eb9-4e41-a264-fe10a6ee0c2c" providerId="ADAL" clId="{70ADC2EE-9B3C-458B-A42D-C4ACB5BF02CE}" dt="2020-08-13T12:43:09.445" v="1275" actId="47"/>
        <pc:sldMkLst>
          <pc:docMk/>
          <pc:sldMk cId="0" sldId="265"/>
        </pc:sldMkLst>
      </pc:sldChg>
      <pc:sldChg chg="ord">
        <pc:chgData name="Pham Thi Minh Phuong" userId="59a886c1-9eb9-4e41-a264-fe10a6ee0c2c" providerId="ADAL" clId="{70ADC2EE-9B3C-458B-A42D-C4ACB5BF02CE}" dt="2020-08-13T12:22:30.495" v="697"/>
        <pc:sldMkLst>
          <pc:docMk/>
          <pc:sldMk cId="2825134617" sldId="270"/>
        </pc:sldMkLst>
      </pc:sldChg>
      <pc:sldChg chg="addSp delSp modSp add mod delAnim modAnim">
        <pc:chgData name="Pham Thi Minh Phuong" userId="59a886c1-9eb9-4e41-a264-fe10a6ee0c2c" providerId="ADAL" clId="{70ADC2EE-9B3C-458B-A42D-C4ACB5BF02CE}" dt="2020-08-13T12:02:50.467" v="47"/>
        <pc:sldMkLst>
          <pc:docMk/>
          <pc:sldMk cId="2645575311" sldId="280"/>
        </pc:sldMkLst>
        <pc:spChg chg="mod">
          <ac:chgData name="Pham Thi Minh Phuong" userId="59a886c1-9eb9-4e41-a264-fe10a6ee0c2c" providerId="ADAL" clId="{70ADC2EE-9B3C-458B-A42D-C4ACB5BF02CE}" dt="2020-08-13T11:43:31.795" v="30" actId="1076"/>
          <ac:spMkLst>
            <pc:docMk/>
            <pc:sldMk cId="2645575311" sldId="280"/>
            <ac:spMk id="4" creationId="{DAECB3AA-DE44-4B2E-8E42-EC1E254E3EC5}"/>
          </ac:spMkLst>
        </pc:spChg>
        <pc:spChg chg="del mod">
          <ac:chgData name="Pham Thi Minh Phuong" userId="59a886c1-9eb9-4e41-a264-fe10a6ee0c2c" providerId="ADAL" clId="{70ADC2EE-9B3C-458B-A42D-C4ACB5BF02CE}" dt="2020-08-13T11:42:41.313" v="5" actId="478"/>
          <ac:spMkLst>
            <pc:docMk/>
            <pc:sldMk cId="2645575311" sldId="280"/>
            <ac:spMk id="5" creationId="{D97AFF8F-506F-4519-A1B5-52D97C6C130F}"/>
          </ac:spMkLst>
        </pc:spChg>
        <pc:spChg chg="del mod">
          <ac:chgData name="Pham Thi Minh Phuong" userId="59a886c1-9eb9-4e41-a264-fe10a6ee0c2c" providerId="ADAL" clId="{70ADC2EE-9B3C-458B-A42D-C4ACB5BF02CE}" dt="2020-08-13T11:42:37.781" v="3" actId="478"/>
          <ac:spMkLst>
            <pc:docMk/>
            <pc:sldMk cId="2645575311" sldId="280"/>
            <ac:spMk id="6" creationId="{BEF69370-038A-4CCC-B259-2DF7CD5468DF}"/>
          </ac:spMkLst>
        </pc:spChg>
        <pc:picChg chg="del">
          <ac:chgData name="Pham Thi Minh Phuong" userId="59a886c1-9eb9-4e41-a264-fe10a6ee0c2c" providerId="ADAL" clId="{70ADC2EE-9B3C-458B-A42D-C4ACB5BF02CE}" dt="2020-08-13T11:42:34.624" v="1" actId="478"/>
          <ac:picMkLst>
            <pc:docMk/>
            <pc:sldMk cId="2645575311" sldId="280"/>
            <ac:picMk id="3" creationId="{27C78D3E-DE5B-4098-A02B-EF0192F8D4A2}"/>
          </ac:picMkLst>
        </pc:picChg>
        <pc:picChg chg="add mod modCrop">
          <ac:chgData name="Pham Thi Minh Phuong" userId="59a886c1-9eb9-4e41-a264-fe10a6ee0c2c" providerId="ADAL" clId="{70ADC2EE-9B3C-458B-A42D-C4ACB5BF02CE}" dt="2020-08-13T11:49:54.897" v="34" actId="1076"/>
          <ac:picMkLst>
            <pc:docMk/>
            <pc:sldMk cId="2645575311" sldId="280"/>
            <ac:picMk id="7" creationId="{456507CA-563C-4E84-96BC-D406D155209E}"/>
          </ac:picMkLst>
        </pc:picChg>
        <pc:picChg chg="add mod modCrop">
          <ac:chgData name="Pham Thi Minh Phuong" userId="59a886c1-9eb9-4e41-a264-fe10a6ee0c2c" providerId="ADAL" clId="{70ADC2EE-9B3C-458B-A42D-C4ACB5BF02CE}" dt="2020-08-13T12:01:26.223" v="41" actId="1076"/>
          <ac:picMkLst>
            <pc:docMk/>
            <pc:sldMk cId="2645575311" sldId="280"/>
            <ac:picMk id="8" creationId="{184C4DBE-C93C-41EF-923B-72B16638A915}"/>
          </ac:picMkLst>
        </pc:picChg>
      </pc:sldChg>
      <pc:sldChg chg="addSp delSp modSp add mod modTransition addAnim delAnim modAnim">
        <pc:chgData name="Pham Thi Minh Phuong" userId="59a886c1-9eb9-4e41-a264-fe10a6ee0c2c" providerId="ADAL" clId="{70ADC2EE-9B3C-458B-A42D-C4ACB5BF02CE}" dt="2020-08-13T12:20:36.271" v="618" actId="1076"/>
        <pc:sldMkLst>
          <pc:docMk/>
          <pc:sldMk cId="4085870559" sldId="281"/>
        </pc:sldMkLst>
        <pc:spChg chg="mod">
          <ac:chgData name="Pham Thi Minh Phuong" userId="59a886c1-9eb9-4e41-a264-fe10a6ee0c2c" providerId="ADAL" clId="{70ADC2EE-9B3C-458B-A42D-C4ACB5BF02CE}" dt="2020-08-13T12:20:36.271" v="618" actId="1076"/>
          <ac:spMkLst>
            <pc:docMk/>
            <pc:sldMk cId="4085870559" sldId="281"/>
            <ac:spMk id="4" creationId="{DAECB3AA-DE44-4B2E-8E42-EC1E254E3EC5}"/>
          </ac:spMkLst>
        </pc:spChg>
        <pc:spChg chg="add del mod">
          <ac:chgData name="Pham Thi Minh Phuong" userId="59a886c1-9eb9-4e41-a264-fe10a6ee0c2c" providerId="ADAL" clId="{70ADC2EE-9B3C-458B-A42D-C4ACB5BF02CE}" dt="2020-08-13T12:05:09.241" v="159" actId="478"/>
          <ac:spMkLst>
            <pc:docMk/>
            <pc:sldMk cId="4085870559" sldId="281"/>
            <ac:spMk id="5" creationId="{4B0C02D3-BE6B-4097-8EEA-F4160CA348FB}"/>
          </ac:spMkLst>
        </pc:spChg>
        <pc:spChg chg="add del mod">
          <ac:chgData name="Pham Thi Minh Phuong" userId="59a886c1-9eb9-4e41-a264-fe10a6ee0c2c" providerId="ADAL" clId="{70ADC2EE-9B3C-458B-A42D-C4ACB5BF02CE}" dt="2020-08-13T12:18:54.657" v="552" actId="478"/>
          <ac:spMkLst>
            <pc:docMk/>
            <pc:sldMk cId="4085870559" sldId="281"/>
            <ac:spMk id="6" creationId="{17DAEFD8-428E-45E8-A326-6B222640B924}"/>
          </ac:spMkLst>
        </pc:spChg>
        <pc:spChg chg="add del mod">
          <ac:chgData name="Pham Thi Minh Phuong" userId="59a886c1-9eb9-4e41-a264-fe10a6ee0c2c" providerId="ADAL" clId="{70ADC2EE-9B3C-458B-A42D-C4ACB5BF02CE}" dt="2020-08-13T12:19:21.928" v="590" actId="20577"/>
          <ac:spMkLst>
            <pc:docMk/>
            <pc:sldMk cId="4085870559" sldId="281"/>
            <ac:spMk id="9" creationId="{7B87E5EA-B738-483C-BD90-0802211D530F}"/>
          </ac:spMkLst>
        </pc:spChg>
        <pc:spChg chg="add mod">
          <ac:chgData name="Pham Thi Minh Phuong" userId="59a886c1-9eb9-4e41-a264-fe10a6ee0c2c" providerId="ADAL" clId="{70ADC2EE-9B3C-458B-A42D-C4ACB5BF02CE}" dt="2020-08-13T12:19:31.589" v="592" actId="1076"/>
          <ac:spMkLst>
            <pc:docMk/>
            <pc:sldMk cId="4085870559" sldId="281"/>
            <ac:spMk id="10" creationId="{6AC064CB-F32F-40DB-A8F8-D2BDF9EB5902}"/>
          </ac:spMkLst>
        </pc:spChg>
        <pc:spChg chg="add mod">
          <ac:chgData name="Pham Thi Minh Phuong" userId="59a886c1-9eb9-4e41-a264-fe10a6ee0c2c" providerId="ADAL" clId="{70ADC2EE-9B3C-458B-A42D-C4ACB5BF02CE}" dt="2020-08-13T12:20:16.844" v="616" actId="1076"/>
          <ac:spMkLst>
            <pc:docMk/>
            <pc:sldMk cId="4085870559" sldId="281"/>
            <ac:spMk id="11" creationId="{40914BD5-55B4-4A73-8F34-EF6C6547B99C}"/>
          </ac:spMkLst>
        </pc:spChg>
        <pc:picChg chg="add del mod">
          <ac:chgData name="Pham Thi Minh Phuong" userId="59a886c1-9eb9-4e41-a264-fe10a6ee0c2c" providerId="ADAL" clId="{70ADC2EE-9B3C-458B-A42D-C4ACB5BF02CE}" dt="2020-08-13T12:18:44.605" v="549" actId="478"/>
          <ac:picMkLst>
            <pc:docMk/>
            <pc:sldMk cId="4085870559" sldId="281"/>
            <ac:picMk id="3" creationId="{A67A21D7-114B-4DE2-9C48-8241812B59C5}"/>
          </ac:picMkLst>
        </pc:picChg>
        <pc:picChg chg="del">
          <ac:chgData name="Pham Thi Minh Phuong" userId="59a886c1-9eb9-4e41-a264-fe10a6ee0c2c" providerId="ADAL" clId="{70ADC2EE-9B3C-458B-A42D-C4ACB5BF02CE}" dt="2020-08-13T12:03:36.089" v="50" actId="478"/>
          <ac:picMkLst>
            <pc:docMk/>
            <pc:sldMk cId="4085870559" sldId="281"/>
            <ac:picMk id="7" creationId="{456507CA-563C-4E84-96BC-D406D155209E}"/>
          </ac:picMkLst>
        </pc:picChg>
        <pc:picChg chg="del">
          <ac:chgData name="Pham Thi Minh Phuong" userId="59a886c1-9eb9-4e41-a264-fe10a6ee0c2c" providerId="ADAL" clId="{70ADC2EE-9B3C-458B-A42D-C4ACB5BF02CE}" dt="2020-08-13T12:03:35.219" v="49" actId="478"/>
          <ac:picMkLst>
            <pc:docMk/>
            <pc:sldMk cId="4085870559" sldId="281"/>
            <ac:picMk id="8" creationId="{184C4DBE-C93C-41EF-923B-72B16638A915}"/>
          </ac:picMkLst>
        </pc:picChg>
      </pc:sldChg>
      <pc:sldChg chg="addSp delSp modSp add mod delAnim modAnim">
        <pc:chgData name="Pham Thi Minh Phuong" userId="59a886c1-9eb9-4e41-a264-fe10a6ee0c2c" providerId="ADAL" clId="{70ADC2EE-9B3C-458B-A42D-C4ACB5BF02CE}" dt="2020-08-13T12:18:05.945" v="548"/>
        <pc:sldMkLst>
          <pc:docMk/>
          <pc:sldMk cId="3398830490" sldId="282"/>
        </pc:sldMkLst>
        <pc:spChg chg="mod">
          <ac:chgData name="Pham Thi Minh Phuong" userId="59a886c1-9eb9-4e41-a264-fe10a6ee0c2c" providerId="ADAL" clId="{70ADC2EE-9B3C-458B-A42D-C4ACB5BF02CE}" dt="2020-08-13T12:10:40.993" v="358" actId="1076"/>
          <ac:spMkLst>
            <pc:docMk/>
            <pc:sldMk cId="3398830490" sldId="282"/>
            <ac:spMk id="4" creationId="{DAECB3AA-DE44-4B2E-8E42-EC1E254E3EC5}"/>
          </ac:spMkLst>
        </pc:spChg>
        <pc:spChg chg="mod">
          <ac:chgData name="Pham Thi Minh Phuong" userId="59a886c1-9eb9-4e41-a264-fe10a6ee0c2c" providerId="ADAL" clId="{70ADC2EE-9B3C-458B-A42D-C4ACB5BF02CE}" dt="2020-08-13T12:12:44.113" v="435" actId="207"/>
          <ac:spMkLst>
            <pc:docMk/>
            <pc:sldMk cId="3398830490" sldId="282"/>
            <ac:spMk id="5" creationId="{D97AFF8F-506F-4519-A1B5-52D97C6C130F}"/>
          </ac:spMkLst>
        </pc:spChg>
        <pc:spChg chg="mod">
          <ac:chgData name="Pham Thi Minh Phuong" userId="59a886c1-9eb9-4e41-a264-fe10a6ee0c2c" providerId="ADAL" clId="{70ADC2EE-9B3C-458B-A42D-C4ACB5BF02CE}" dt="2020-08-13T12:17:56.132" v="546" actId="1076"/>
          <ac:spMkLst>
            <pc:docMk/>
            <pc:sldMk cId="3398830490" sldId="282"/>
            <ac:spMk id="6" creationId="{BEF69370-038A-4CCC-B259-2DF7CD5468DF}"/>
          </ac:spMkLst>
        </pc:spChg>
        <pc:spChg chg="add mod ord">
          <ac:chgData name="Pham Thi Minh Phuong" userId="59a886c1-9eb9-4e41-a264-fe10a6ee0c2c" providerId="ADAL" clId="{70ADC2EE-9B3C-458B-A42D-C4ACB5BF02CE}" dt="2020-08-13T12:11:58.156" v="411" actId="14100"/>
          <ac:spMkLst>
            <pc:docMk/>
            <pc:sldMk cId="3398830490" sldId="282"/>
            <ac:spMk id="8" creationId="{63EAF4D1-AA65-4EFA-BD15-B31C71E1FD91}"/>
          </ac:spMkLst>
        </pc:spChg>
        <pc:spChg chg="add mod">
          <ac:chgData name="Pham Thi Minh Phuong" userId="59a886c1-9eb9-4e41-a264-fe10a6ee0c2c" providerId="ADAL" clId="{70ADC2EE-9B3C-458B-A42D-C4ACB5BF02CE}" dt="2020-08-13T12:12:37.912" v="434" actId="207"/>
          <ac:spMkLst>
            <pc:docMk/>
            <pc:sldMk cId="3398830490" sldId="282"/>
            <ac:spMk id="9" creationId="{DB9B755B-9E32-4739-B22C-9B8497B3881F}"/>
          </ac:spMkLst>
        </pc:spChg>
        <pc:spChg chg="add mod">
          <ac:chgData name="Pham Thi Minh Phuong" userId="59a886c1-9eb9-4e41-a264-fe10a6ee0c2c" providerId="ADAL" clId="{70ADC2EE-9B3C-458B-A42D-C4ACB5BF02CE}" dt="2020-08-13T12:14:32.834" v="531" actId="1076"/>
          <ac:spMkLst>
            <pc:docMk/>
            <pc:sldMk cId="3398830490" sldId="282"/>
            <ac:spMk id="10" creationId="{A2F459A0-6A26-4DA5-B309-4C38E867922B}"/>
          </ac:spMkLst>
        </pc:spChg>
        <pc:picChg chg="del mod modCrop">
          <ac:chgData name="Pham Thi Minh Phuong" userId="59a886c1-9eb9-4e41-a264-fe10a6ee0c2c" providerId="ADAL" clId="{70ADC2EE-9B3C-458B-A42D-C4ACB5BF02CE}" dt="2020-08-13T12:09:50.004" v="254" actId="478"/>
          <ac:picMkLst>
            <pc:docMk/>
            <pc:sldMk cId="3398830490" sldId="282"/>
            <ac:picMk id="3" creationId="{27C78D3E-DE5B-4098-A02B-EF0192F8D4A2}"/>
          </ac:picMkLst>
        </pc:picChg>
        <pc:picChg chg="add del mod">
          <ac:chgData name="Pham Thi Minh Phuong" userId="59a886c1-9eb9-4e41-a264-fe10a6ee0c2c" providerId="ADAL" clId="{70ADC2EE-9B3C-458B-A42D-C4ACB5BF02CE}" dt="2020-08-13T12:10:15.206" v="259" actId="478"/>
          <ac:picMkLst>
            <pc:docMk/>
            <pc:sldMk cId="3398830490" sldId="282"/>
            <ac:picMk id="7" creationId="{DE9E3206-D168-4D6E-AFDF-845914F93695}"/>
          </ac:picMkLst>
        </pc:picChg>
      </pc:sldChg>
      <pc:sldChg chg="delSp modSp add mod delAnim modAnim">
        <pc:chgData name="Pham Thi Minh Phuong" userId="59a886c1-9eb9-4e41-a264-fe10a6ee0c2c" providerId="ADAL" clId="{70ADC2EE-9B3C-458B-A42D-C4ACB5BF02CE}" dt="2020-08-13T12:22:48.521" v="703"/>
        <pc:sldMkLst>
          <pc:docMk/>
          <pc:sldMk cId="2837296450" sldId="283"/>
        </pc:sldMkLst>
        <pc:spChg chg="mod">
          <ac:chgData name="Pham Thi Minh Phuong" userId="59a886c1-9eb9-4e41-a264-fe10a6ee0c2c" providerId="ADAL" clId="{70ADC2EE-9B3C-458B-A42D-C4ACB5BF02CE}" dt="2020-08-13T12:22:18.764" v="695" actId="20577"/>
          <ac:spMkLst>
            <pc:docMk/>
            <pc:sldMk cId="2837296450" sldId="283"/>
            <ac:spMk id="4" creationId="{DAECB3AA-DE44-4B2E-8E42-EC1E254E3EC5}"/>
          </ac:spMkLst>
        </pc:spChg>
        <pc:spChg chg="del">
          <ac:chgData name="Pham Thi Minh Phuong" userId="59a886c1-9eb9-4e41-a264-fe10a6ee0c2c" providerId="ADAL" clId="{70ADC2EE-9B3C-458B-A42D-C4ACB5BF02CE}" dt="2020-08-13T12:21:39.465" v="625" actId="478"/>
          <ac:spMkLst>
            <pc:docMk/>
            <pc:sldMk cId="2837296450" sldId="283"/>
            <ac:spMk id="5" creationId="{D97AFF8F-506F-4519-A1B5-52D97C6C130F}"/>
          </ac:spMkLst>
        </pc:spChg>
        <pc:spChg chg="del mod">
          <ac:chgData name="Pham Thi Minh Phuong" userId="59a886c1-9eb9-4e41-a264-fe10a6ee0c2c" providerId="ADAL" clId="{70ADC2EE-9B3C-458B-A42D-C4ACB5BF02CE}" dt="2020-08-13T12:21:37.552" v="624" actId="478"/>
          <ac:spMkLst>
            <pc:docMk/>
            <pc:sldMk cId="2837296450" sldId="283"/>
            <ac:spMk id="6" creationId="{BEF69370-038A-4CCC-B259-2DF7CD5468DF}"/>
          </ac:spMkLst>
        </pc:spChg>
        <pc:picChg chg="mod modCrop">
          <ac:chgData name="Pham Thi Minh Phuong" userId="59a886c1-9eb9-4e41-a264-fe10a6ee0c2c" providerId="ADAL" clId="{70ADC2EE-9B3C-458B-A42D-C4ACB5BF02CE}" dt="2020-08-13T12:22:41.978" v="701" actId="1076"/>
          <ac:picMkLst>
            <pc:docMk/>
            <pc:sldMk cId="2837296450" sldId="283"/>
            <ac:picMk id="3" creationId="{27C78D3E-DE5B-4098-A02B-EF0192F8D4A2}"/>
          </ac:picMkLst>
        </pc:picChg>
      </pc:sldChg>
      <pc:sldChg chg="addSp modSp add mod modAnim">
        <pc:chgData name="Pham Thi Minh Phuong" userId="59a886c1-9eb9-4e41-a264-fe10a6ee0c2c" providerId="ADAL" clId="{70ADC2EE-9B3C-458B-A42D-C4ACB5BF02CE}" dt="2020-08-13T12:26:49.807" v="739" actId="571"/>
        <pc:sldMkLst>
          <pc:docMk/>
          <pc:sldMk cId="2088887311" sldId="284"/>
        </pc:sldMkLst>
        <pc:spChg chg="add mod">
          <ac:chgData name="Pham Thi Minh Phuong" userId="59a886c1-9eb9-4e41-a264-fe10a6ee0c2c" providerId="ADAL" clId="{70ADC2EE-9B3C-458B-A42D-C4ACB5BF02CE}" dt="2020-08-13T12:26:15.831" v="734" actId="1582"/>
          <ac:spMkLst>
            <pc:docMk/>
            <pc:sldMk cId="2088887311" sldId="284"/>
            <ac:spMk id="2" creationId="{AA025045-4BEC-4053-AD7F-BB20DBF8B4FF}"/>
          </ac:spMkLst>
        </pc:spChg>
        <pc:spChg chg="mod">
          <ac:chgData name="Pham Thi Minh Phuong" userId="59a886c1-9eb9-4e41-a264-fe10a6ee0c2c" providerId="ADAL" clId="{70ADC2EE-9B3C-458B-A42D-C4ACB5BF02CE}" dt="2020-08-13T12:23:40.053" v="721" actId="14100"/>
          <ac:spMkLst>
            <pc:docMk/>
            <pc:sldMk cId="2088887311" sldId="284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26:42.600" v="738" actId="14100"/>
          <ac:spMkLst>
            <pc:docMk/>
            <pc:sldMk cId="2088887311" sldId="284"/>
            <ac:spMk id="5" creationId="{4D1F74B1-A493-4F90-83D0-FFDCD4969EF8}"/>
          </ac:spMkLst>
        </pc:spChg>
        <pc:spChg chg="add mod">
          <ac:chgData name="Pham Thi Minh Phuong" userId="59a886c1-9eb9-4e41-a264-fe10a6ee0c2c" providerId="ADAL" clId="{70ADC2EE-9B3C-458B-A42D-C4ACB5BF02CE}" dt="2020-08-13T12:26:49.807" v="739" actId="571"/>
          <ac:spMkLst>
            <pc:docMk/>
            <pc:sldMk cId="2088887311" sldId="284"/>
            <ac:spMk id="6" creationId="{6E86600A-260E-4EDA-8C1F-2E79C8D20FB9}"/>
          </ac:spMkLst>
        </pc:spChg>
        <pc:picChg chg="mod modCrop">
          <ac:chgData name="Pham Thi Minh Phuong" userId="59a886c1-9eb9-4e41-a264-fe10a6ee0c2c" providerId="ADAL" clId="{70ADC2EE-9B3C-458B-A42D-C4ACB5BF02CE}" dt="2020-08-13T12:25:00.564" v="730" actId="1076"/>
          <ac:picMkLst>
            <pc:docMk/>
            <pc:sldMk cId="2088887311" sldId="284"/>
            <ac:picMk id="3" creationId="{27C78D3E-DE5B-4098-A02B-EF0192F8D4A2}"/>
          </ac:picMkLst>
        </pc:picChg>
      </pc:sldChg>
      <pc:sldChg chg="delSp modSp add mod">
        <pc:chgData name="Pham Thi Minh Phuong" userId="59a886c1-9eb9-4e41-a264-fe10a6ee0c2c" providerId="ADAL" clId="{70ADC2EE-9B3C-458B-A42D-C4ACB5BF02CE}" dt="2020-08-13T12:30:22.459" v="746" actId="1076"/>
        <pc:sldMkLst>
          <pc:docMk/>
          <pc:sldMk cId="3112488098" sldId="285"/>
        </pc:sldMkLst>
        <pc:spChg chg="del">
          <ac:chgData name="Pham Thi Minh Phuong" userId="59a886c1-9eb9-4e41-a264-fe10a6ee0c2c" providerId="ADAL" clId="{70ADC2EE-9B3C-458B-A42D-C4ACB5BF02CE}" dt="2020-08-13T12:30:05.836" v="741" actId="478"/>
          <ac:spMkLst>
            <pc:docMk/>
            <pc:sldMk cId="3112488098" sldId="285"/>
            <ac:spMk id="4" creationId="{DAECB3AA-DE44-4B2E-8E42-EC1E254E3EC5}"/>
          </ac:spMkLst>
        </pc:spChg>
        <pc:picChg chg="mod">
          <ac:chgData name="Pham Thi Minh Phuong" userId="59a886c1-9eb9-4e41-a264-fe10a6ee0c2c" providerId="ADAL" clId="{70ADC2EE-9B3C-458B-A42D-C4ACB5BF02CE}" dt="2020-08-13T12:30:22.459" v="746" actId="1076"/>
          <ac:picMkLst>
            <pc:docMk/>
            <pc:sldMk cId="3112488098" sldId="285"/>
            <ac:picMk id="3" creationId="{27C78D3E-DE5B-4098-A02B-EF0192F8D4A2}"/>
          </ac:picMkLst>
        </pc:picChg>
      </pc:sldChg>
      <pc:sldChg chg="addSp delSp modSp add mod delAnim modAnim">
        <pc:chgData name="Pham Thi Minh Phuong" userId="59a886c1-9eb9-4e41-a264-fe10a6ee0c2c" providerId="ADAL" clId="{70ADC2EE-9B3C-458B-A42D-C4ACB5BF02CE}" dt="2020-08-13T12:38:44.387" v="952" actId="20577"/>
        <pc:sldMkLst>
          <pc:docMk/>
          <pc:sldMk cId="2323096739" sldId="286"/>
        </pc:sldMkLst>
        <pc:spChg chg="add mod">
          <ac:chgData name="Pham Thi Minh Phuong" userId="59a886c1-9eb9-4e41-a264-fe10a6ee0c2c" providerId="ADAL" clId="{70ADC2EE-9B3C-458B-A42D-C4ACB5BF02CE}" dt="2020-08-13T12:35:26.650" v="846" actId="207"/>
          <ac:spMkLst>
            <pc:docMk/>
            <pc:sldMk cId="2323096739" sldId="286"/>
            <ac:spMk id="2" creationId="{112FC4F9-6254-446C-A408-9B87763FFC3D}"/>
          </ac:spMkLst>
        </pc:spChg>
        <pc:spChg chg="mod">
          <ac:chgData name="Pham Thi Minh Phuong" userId="59a886c1-9eb9-4e41-a264-fe10a6ee0c2c" providerId="ADAL" clId="{70ADC2EE-9B3C-458B-A42D-C4ACB5BF02CE}" dt="2020-08-13T12:33:36.556" v="813" actId="1076"/>
          <ac:spMkLst>
            <pc:docMk/>
            <pc:sldMk cId="2323096739" sldId="286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36:16.184" v="863" actId="207"/>
          <ac:spMkLst>
            <pc:docMk/>
            <pc:sldMk cId="2323096739" sldId="286"/>
            <ac:spMk id="5" creationId="{E70D5203-C913-4D7A-BAE1-08A9F14E5A39}"/>
          </ac:spMkLst>
        </pc:spChg>
        <pc:spChg chg="add mod">
          <ac:chgData name="Pham Thi Minh Phuong" userId="59a886c1-9eb9-4e41-a264-fe10a6ee0c2c" providerId="ADAL" clId="{70ADC2EE-9B3C-458B-A42D-C4ACB5BF02CE}" dt="2020-08-13T12:36:38.406" v="877" actId="1076"/>
          <ac:spMkLst>
            <pc:docMk/>
            <pc:sldMk cId="2323096739" sldId="286"/>
            <ac:spMk id="6" creationId="{B95B6E9E-E64A-4DCE-A748-3BFC97161753}"/>
          </ac:spMkLst>
        </pc:spChg>
        <pc:spChg chg="add del mod">
          <ac:chgData name="Pham Thi Minh Phuong" userId="59a886c1-9eb9-4e41-a264-fe10a6ee0c2c" providerId="ADAL" clId="{70ADC2EE-9B3C-458B-A42D-C4ACB5BF02CE}" dt="2020-08-13T12:36:54.027" v="880" actId="478"/>
          <ac:spMkLst>
            <pc:docMk/>
            <pc:sldMk cId="2323096739" sldId="286"/>
            <ac:spMk id="7" creationId="{4DCDB8D1-E32A-4FBE-A792-EFB28FD7C8D9}"/>
          </ac:spMkLst>
        </pc:spChg>
        <pc:spChg chg="add mod">
          <ac:chgData name="Pham Thi Minh Phuong" userId="59a886c1-9eb9-4e41-a264-fe10a6ee0c2c" providerId="ADAL" clId="{70ADC2EE-9B3C-458B-A42D-C4ACB5BF02CE}" dt="2020-08-13T12:38:17.195" v="937" actId="1038"/>
          <ac:spMkLst>
            <pc:docMk/>
            <pc:sldMk cId="2323096739" sldId="286"/>
            <ac:spMk id="8" creationId="{CBBFFB9C-BE2C-49E6-A050-4CD40B5FD726}"/>
          </ac:spMkLst>
        </pc:spChg>
        <pc:spChg chg="add mod">
          <ac:chgData name="Pham Thi Minh Phuong" userId="59a886c1-9eb9-4e41-a264-fe10a6ee0c2c" providerId="ADAL" clId="{70ADC2EE-9B3C-458B-A42D-C4ACB5BF02CE}" dt="2020-08-13T12:38:07.998" v="925" actId="20577"/>
          <ac:spMkLst>
            <pc:docMk/>
            <pc:sldMk cId="2323096739" sldId="286"/>
            <ac:spMk id="9" creationId="{BF504A1A-8443-494E-BC4E-32D77EFC1CE9}"/>
          </ac:spMkLst>
        </pc:spChg>
        <pc:spChg chg="add del mod">
          <ac:chgData name="Pham Thi Minh Phuong" userId="59a886c1-9eb9-4e41-a264-fe10a6ee0c2c" providerId="ADAL" clId="{70ADC2EE-9B3C-458B-A42D-C4ACB5BF02CE}" dt="2020-08-13T12:38:26.983" v="940" actId="478"/>
          <ac:spMkLst>
            <pc:docMk/>
            <pc:sldMk cId="2323096739" sldId="286"/>
            <ac:spMk id="10" creationId="{B8D60F63-3909-4B38-8CA3-C56FD2E8F0F7}"/>
          </ac:spMkLst>
        </pc:spChg>
        <pc:spChg chg="add mod">
          <ac:chgData name="Pham Thi Minh Phuong" userId="59a886c1-9eb9-4e41-a264-fe10a6ee0c2c" providerId="ADAL" clId="{70ADC2EE-9B3C-458B-A42D-C4ACB5BF02CE}" dt="2020-08-13T12:38:44.387" v="952" actId="20577"/>
          <ac:spMkLst>
            <pc:docMk/>
            <pc:sldMk cId="2323096739" sldId="286"/>
            <ac:spMk id="11" creationId="{34226D4E-3F01-4C02-81D6-DF350CD10A44}"/>
          </ac:spMkLst>
        </pc:spChg>
        <pc:picChg chg="mod modCrop">
          <ac:chgData name="Pham Thi Minh Phuong" userId="59a886c1-9eb9-4e41-a264-fe10a6ee0c2c" providerId="ADAL" clId="{70ADC2EE-9B3C-458B-A42D-C4ACB5BF02CE}" dt="2020-08-13T12:33:08.040" v="762" actId="14100"/>
          <ac:picMkLst>
            <pc:docMk/>
            <pc:sldMk cId="2323096739" sldId="286"/>
            <ac:picMk id="3" creationId="{27C78D3E-DE5B-4098-A02B-EF0192F8D4A2}"/>
          </ac:picMkLst>
        </pc:picChg>
      </pc:sldChg>
      <pc:sldChg chg="addSp modSp add mod modAnim">
        <pc:chgData name="Pham Thi Minh Phuong" userId="59a886c1-9eb9-4e41-a264-fe10a6ee0c2c" providerId="ADAL" clId="{70ADC2EE-9B3C-458B-A42D-C4ACB5BF02CE}" dt="2020-08-13T12:42:42.922" v="1274" actId="207"/>
        <pc:sldMkLst>
          <pc:docMk/>
          <pc:sldMk cId="3456317301" sldId="287"/>
        </pc:sldMkLst>
        <pc:spChg chg="mod">
          <ac:chgData name="Pham Thi Minh Phuong" userId="59a886c1-9eb9-4e41-a264-fe10a6ee0c2c" providerId="ADAL" clId="{70ADC2EE-9B3C-458B-A42D-C4ACB5BF02CE}" dt="2020-08-13T12:40:29.960" v="1027" actId="1076"/>
          <ac:spMkLst>
            <pc:docMk/>
            <pc:sldMk cId="3456317301" sldId="287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41:04.432" v="1067" actId="14100"/>
          <ac:spMkLst>
            <pc:docMk/>
            <pc:sldMk cId="3456317301" sldId="287"/>
            <ac:spMk id="5" creationId="{8EE7D316-1524-4456-B263-AED08A2F4A8F}"/>
          </ac:spMkLst>
        </pc:spChg>
        <pc:spChg chg="add mod">
          <ac:chgData name="Pham Thi Minh Phuong" userId="59a886c1-9eb9-4e41-a264-fe10a6ee0c2c" providerId="ADAL" clId="{70ADC2EE-9B3C-458B-A42D-C4ACB5BF02CE}" dt="2020-08-13T12:42:42.922" v="1274" actId="207"/>
          <ac:spMkLst>
            <pc:docMk/>
            <pc:sldMk cId="3456317301" sldId="287"/>
            <ac:spMk id="6" creationId="{FD33C0DE-D76D-49EC-9F5F-2EB09012767C}"/>
          </ac:spMkLst>
        </pc:spChg>
        <pc:picChg chg="mod modCrop">
          <ac:chgData name="Pham Thi Minh Phuong" userId="59a886c1-9eb9-4e41-a264-fe10a6ee0c2c" providerId="ADAL" clId="{70ADC2EE-9B3C-458B-A42D-C4ACB5BF02CE}" dt="2020-08-13T12:40:05.376" v="964" actId="14100"/>
          <ac:picMkLst>
            <pc:docMk/>
            <pc:sldMk cId="3456317301" sldId="287"/>
            <ac:picMk id="3" creationId="{27C78D3E-DE5B-4098-A02B-EF0192F8D4A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662ACC-35BD-4150-8E45-CFF6493109C7}" type="datetimeFigureOut">
              <a:rPr lang="zh-CN" altLang="en-US" smtClean="0"/>
              <a:t>2025/3/31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D4C845-2BE2-4423-97B3-49F88020EF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9756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更多模板请关注：https://haosc.taobao.com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25540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33685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85952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72177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79146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1208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28729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7210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2025/3/31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2025/3/31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2025/3/31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2025/3/31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2025/3/31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2025/3/31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2025/3/31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2025/3/31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2025/3/31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93027" y="3505218"/>
            <a:ext cx="9130145" cy="12156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017444"/>
            <a:ext cx="9157856" cy="1126056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175605" y="3190604"/>
            <a:ext cx="694959" cy="1329039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2025/3/31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2025/3/31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392537"/>
            <a:ext cx="9613558" cy="150803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107" y="3505218"/>
            <a:ext cx="9130145" cy="121561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4583"/>
            <a:ext cx="9144000" cy="1238917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3856" y="4178075"/>
            <a:ext cx="9613558" cy="856150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7455" y="3987533"/>
            <a:ext cx="9130145" cy="1117030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642338"/>
            <a:ext cx="9155017" cy="5011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294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82ED4-375F-4F08-A54B-E5C986F28C77}" type="datetimeFigureOut">
              <a:rPr lang="zh-CN" altLang="en-US" smtClean="0"/>
              <a:t>2025/3/31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58" r:id="rId11"/>
    <p:sldLayoutId id="2147483659" r:id="rId12"/>
    <p:sldLayoutId id="2147483660" r:id="rId13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png"/><Relationship Id="rId12" Type="http://schemas.openxmlformats.org/officeDocument/2006/relationships/image" Target="../media/image13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.png"/><Relationship Id="rId11" Type="http://schemas.openxmlformats.org/officeDocument/2006/relationships/image" Target="../media/image12.png"/><Relationship Id="rId5" Type="http://schemas.openxmlformats.org/officeDocument/2006/relationships/image" Target="../media/image10.png"/><Relationship Id="rId15" Type="http://schemas.openxmlformats.org/officeDocument/2006/relationships/image" Target="../media/image16.png"/><Relationship Id="rId10" Type="http://schemas.openxmlformats.org/officeDocument/2006/relationships/image" Target="../media/image3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9.png"/><Relationship Id="rId14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70" y="528041"/>
            <a:ext cx="1996233" cy="668625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572" y="321272"/>
            <a:ext cx="9248571" cy="8019887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1436915" y="1401208"/>
            <a:ext cx="6253677" cy="3444184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00" name="组合 99"/>
          <p:cNvGrpSpPr/>
          <p:nvPr/>
        </p:nvGrpSpPr>
        <p:grpSpPr>
          <a:xfrm>
            <a:off x="2112801" y="2661962"/>
            <a:ext cx="4981728" cy="754754"/>
            <a:chOff x="2281392" y="2660108"/>
            <a:chExt cx="4981728" cy="754754"/>
          </a:xfrm>
        </p:grpSpPr>
        <p:sp>
          <p:nvSpPr>
            <p:cNvPr id="93" name="文本框 92"/>
            <p:cNvSpPr txBox="1"/>
            <p:nvPr/>
          </p:nvSpPr>
          <p:spPr>
            <a:xfrm>
              <a:off x="2281392" y="2727523"/>
              <a:ext cx="4872801" cy="687339"/>
            </a:xfrm>
            <a:prstGeom prst="rect">
              <a:avLst/>
            </a:prstGeom>
            <a:noFill/>
          </p:spPr>
          <p:txBody>
            <a:bodyPr wrap="none" rtlCol="0">
              <a:prstTxWarp prst="textDoubleWave1">
                <a:avLst/>
              </a:prstTxWarp>
              <a:spAutoFit/>
            </a:bodyPr>
            <a:lstStyle/>
            <a:p>
              <a:r>
                <a:rPr lang="en-US" altLang="zh-CN" sz="3600" dirty="0">
                  <a:ln w="1016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LÀM ANH</a:t>
              </a:r>
              <a:endParaRPr lang="zh-CN" altLang="en-US" sz="3600" dirty="0">
                <a:ln w="1016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5" name="文本框 94"/>
            <p:cNvSpPr txBox="1"/>
            <p:nvPr/>
          </p:nvSpPr>
          <p:spPr>
            <a:xfrm>
              <a:off x="2341739" y="2683443"/>
              <a:ext cx="4872801" cy="687339"/>
            </a:xfrm>
            <a:prstGeom prst="rect">
              <a:avLst/>
            </a:prstGeom>
            <a:noFill/>
          </p:spPr>
          <p:txBody>
            <a:bodyPr wrap="none" rtlCol="0">
              <a:prstTxWarp prst="textDoubleWave1">
                <a:avLst/>
              </a:prstTxWarp>
              <a:spAutoFit/>
            </a:bodyPr>
            <a:lstStyle/>
            <a:p>
              <a:r>
                <a:rPr lang="en-US" altLang="zh-CN" sz="3600" dirty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LÀM ANH</a:t>
              </a:r>
              <a:endParaRPr lang="zh-CN" altLang="en-US" sz="3600" dirty="0">
                <a:ln>
                  <a:solidFill>
                    <a:schemeClr val="accent2">
                      <a:lumMod val="75000"/>
                    </a:schemeClr>
                  </a:solidFill>
                </a:ln>
                <a:noFill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6" name="文本框 95"/>
            <p:cNvSpPr txBox="1"/>
            <p:nvPr/>
          </p:nvSpPr>
          <p:spPr>
            <a:xfrm>
              <a:off x="2390319" y="2660108"/>
              <a:ext cx="4872801" cy="687339"/>
            </a:xfrm>
            <a:prstGeom prst="rect">
              <a:avLst/>
            </a:prstGeom>
            <a:noFill/>
          </p:spPr>
          <p:txBody>
            <a:bodyPr wrap="none" rtlCol="0">
              <a:prstTxWarp prst="textDoubleWave1">
                <a:avLst/>
              </a:prstTxWarp>
              <a:spAutoFit/>
            </a:bodyPr>
            <a:lstStyle/>
            <a:p>
              <a:r>
                <a:rPr lang="en-US" altLang="zh-CN" sz="3600" dirty="0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LÀM ANH</a:t>
              </a:r>
              <a:endParaRPr lang="zh-CN" altLang="en-US" sz="3600" dirty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</p:grpSp>
      <p:grpSp>
        <p:nvGrpSpPr>
          <p:cNvPr id="99" name="组合 98"/>
          <p:cNvGrpSpPr/>
          <p:nvPr/>
        </p:nvGrpSpPr>
        <p:grpSpPr>
          <a:xfrm>
            <a:off x="3823375" y="1610151"/>
            <a:ext cx="1620957" cy="946665"/>
            <a:chOff x="3295926" y="1815065"/>
            <a:chExt cx="1620957" cy="946665"/>
          </a:xfrm>
        </p:grpSpPr>
        <p:sp>
          <p:nvSpPr>
            <p:cNvPr id="94" name="矩形 93"/>
            <p:cNvSpPr/>
            <p:nvPr/>
          </p:nvSpPr>
          <p:spPr>
            <a:xfrm>
              <a:off x="3295926" y="1815065"/>
              <a:ext cx="1494320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5400" b="1" dirty="0" err="1">
                  <a:ln w="10795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</a:t>
              </a:r>
              <a:r>
                <a:rPr lang="en-US" altLang="zh-CN" sz="5400" b="1" dirty="0">
                  <a:ln w="10795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1</a:t>
              </a:r>
              <a:endParaRPr lang="zh-CN" altLang="en-US" sz="4800" b="1" dirty="0">
                <a:ln w="10795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7" name="矩形 96"/>
            <p:cNvSpPr/>
            <p:nvPr/>
          </p:nvSpPr>
          <p:spPr>
            <a:xfrm>
              <a:off x="3295926" y="1822431"/>
              <a:ext cx="1620957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5400" b="1" dirty="0" err="1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</a:t>
              </a:r>
              <a:r>
                <a:rPr lang="en-US" altLang="zh-CN" sz="5400" b="1" dirty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2</a:t>
              </a:r>
              <a:endParaRPr lang="zh-CN" altLang="en-US" sz="48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noFill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8" name="矩形 97"/>
            <p:cNvSpPr/>
            <p:nvPr/>
          </p:nvSpPr>
          <p:spPr>
            <a:xfrm>
              <a:off x="3295926" y="1838400"/>
              <a:ext cx="1620957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/>
              <a:r>
                <a:rPr lang="en-US" altLang="zh-CN" sz="5400" b="1" dirty="0" err="1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</a:t>
              </a:r>
              <a:r>
                <a:rPr lang="en-US" altLang="zh-CN" sz="5400" b="1" dirty="0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2</a:t>
              </a:r>
              <a:endParaRPr lang="zh-CN" altLang="en-US" sz="4800" b="1" dirty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</p:grp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3630617"/>
            <a:ext cx="2063578" cy="1215615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479780" y="2610930"/>
            <a:ext cx="1053959" cy="2015590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7055708" y="3600543"/>
            <a:ext cx="2088292" cy="121561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7252679" y="2497731"/>
            <a:ext cx="1632418" cy="2532923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-4933" y="4626519"/>
            <a:ext cx="9144000" cy="51466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-4933" y="4718797"/>
            <a:ext cx="9144000" cy="42677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-4933" y="4865599"/>
            <a:ext cx="9144000" cy="27422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" name="7 Princess-甜蜜的爱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8900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9308757" y="-766706"/>
            <a:ext cx="609600" cy="6096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2636066" y="3674166"/>
            <a:ext cx="4495141" cy="6612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kern="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Giáo</a:t>
            </a:r>
            <a:r>
              <a:rPr lang="en-US" altLang="zh-CN" sz="2800" b="1" kern="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kern="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viên</a:t>
            </a:r>
            <a:r>
              <a:rPr lang="en-US" altLang="zh-CN" sz="2800" b="1" kern="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 </a:t>
            </a:r>
            <a:r>
              <a:rPr lang="en-US" altLang="zh-CN" sz="2800" b="1" kern="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Phạm</a:t>
            </a:r>
            <a:r>
              <a:rPr lang="en-US" altLang="zh-CN" sz="2800" b="1" kern="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kern="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Thị</a:t>
            </a:r>
            <a:r>
              <a:rPr lang="en-US" altLang="zh-CN" sz="2800" b="1" kern="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kern="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Quyên</a:t>
            </a:r>
            <a:endParaRPr lang="zh-CN" altLang="zh-CN" sz="2800" kern="100" dirty="0"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1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4" presetClass="entr" presetSubtype="5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2" dur="1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4" presetClass="entr" presetSubtype="5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5" dur="1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7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7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7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75" decel="100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37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7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7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75" decel="100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8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6" grpId="0" animBg="1"/>
      <p:bldP spid="92" grpId="0" animBg="1"/>
      <p:bldP spid="111" grpId="0" animBg="1"/>
      <p:bldP spid="11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>
            <a:extLst>
              <a:ext uri="{FF2B5EF4-FFF2-40B4-BE49-F238E27FC236}">
                <a16:creationId xmlns:a16="http://schemas.microsoft.com/office/drawing/2014/main" id="{97CDA310-DDA7-47C0-8950-DB78C5D823B7}"/>
              </a:ext>
            </a:extLst>
          </p:cNvPr>
          <p:cNvSpPr/>
          <p:nvPr/>
        </p:nvSpPr>
        <p:spPr>
          <a:xfrm>
            <a:off x="882357" y="276745"/>
            <a:ext cx="8788400" cy="3779758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just"/>
            <a:r>
              <a:rPr lang="en-US" altLang="zh-CN" sz="54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Khi</a:t>
            </a:r>
            <a:r>
              <a:rPr lang="en-US" altLang="zh-CN" sz="54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54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em</a:t>
            </a:r>
            <a:r>
              <a:rPr lang="en-US" altLang="zh-CN" sz="54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 bé </a:t>
            </a:r>
            <a:r>
              <a:rPr lang="en-US" altLang="zh-CN" sz="54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khóc</a:t>
            </a:r>
            <a:endParaRPr lang="en-US" altLang="zh-CN" sz="5400" dirty="0">
              <a:solidFill>
                <a:schemeClr val="tx1"/>
              </a:solidFill>
              <a:latin typeface="Arial" panose="020B0604020202020204" pitchFamily="34" charset="0"/>
              <a:ea typeface="Arial-Rounded" panose="020B0500000000000000" pitchFamily="34" charset="-93"/>
              <a:cs typeface="Arial" panose="020B0604020202020204" pitchFamily="34" charset="0"/>
              <a:sym typeface="+mn-lt"/>
            </a:endParaRPr>
          </a:p>
          <a:p>
            <a:pPr algn="just"/>
            <a:r>
              <a:rPr lang="en-US" altLang="zh-CN" sz="54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Anh </a:t>
            </a:r>
            <a:r>
              <a:rPr lang="en-US" altLang="zh-CN" sz="54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phải</a:t>
            </a:r>
            <a:r>
              <a:rPr lang="en-US" altLang="zh-CN" sz="54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54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dô</a:t>
            </a:r>
            <a:r>
              <a:rPr lang="en-US" altLang="zh-CN" sz="54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̃ </a:t>
            </a:r>
            <a:r>
              <a:rPr lang="en-US" altLang="zh-CN" sz="54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dành</a:t>
            </a:r>
            <a:endParaRPr lang="en-US" altLang="zh-CN" sz="5400" dirty="0">
              <a:solidFill>
                <a:schemeClr val="tx1"/>
              </a:solidFill>
              <a:latin typeface="Arial" panose="020B0604020202020204" pitchFamily="34" charset="0"/>
              <a:ea typeface="Arial-Rounded" panose="020B0500000000000000" pitchFamily="34" charset="-93"/>
              <a:cs typeface="Arial" panose="020B0604020202020204" pitchFamily="34" charset="0"/>
              <a:sym typeface="+mn-lt"/>
            </a:endParaRPr>
          </a:p>
          <a:p>
            <a:pPr algn="just"/>
            <a:r>
              <a:rPr lang="en-US" altLang="zh-CN" sz="54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Nếu</a:t>
            </a:r>
            <a:r>
              <a:rPr lang="en-US" altLang="zh-CN" sz="54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54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em</a:t>
            </a:r>
            <a:r>
              <a:rPr lang="en-US" altLang="zh-CN" sz="54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 bé </a:t>
            </a:r>
            <a:r>
              <a:rPr lang="en-US" altLang="zh-CN" sz="54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nga</a:t>
            </a:r>
            <a:r>
              <a:rPr lang="en-US" altLang="zh-CN" sz="54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̃</a:t>
            </a:r>
          </a:p>
          <a:p>
            <a:pPr algn="just"/>
            <a:r>
              <a:rPr lang="en-US" altLang="zh-CN" sz="54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Anh </a:t>
            </a:r>
            <a:r>
              <a:rPr lang="en-US" altLang="zh-CN" sz="54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nâng</a:t>
            </a:r>
            <a:r>
              <a:rPr lang="en-US" altLang="zh-CN" sz="54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54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dịu</a:t>
            </a:r>
            <a:r>
              <a:rPr lang="en-US" altLang="zh-CN" sz="54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54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dàng</a:t>
            </a:r>
            <a:r>
              <a:rPr lang="en-US" altLang="zh-CN" sz="54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.    </a:t>
            </a:r>
            <a:r>
              <a:rPr lang="en-US" altLang="zh-CN" sz="54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                   </a:t>
            </a:r>
            <a:endParaRPr lang="zh-CN" altLang="en-US" sz="5400" dirty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E5D563F-1F7A-49C0-892C-551DB238D093}"/>
              </a:ext>
            </a:extLst>
          </p:cNvPr>
          <p:cNvSpPr txBox="1"/>
          <p:nvPr/>
        </p:nvSpPr>
        <p:spPr>
          <a:xfrm>
            <a:off x="6471920" y="1249335"/>
            <a:ext cx="3516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1B1F0714-088F-4D95-963C-DB98A5F85D24}"/>
              </a:ext>
            </a:extLst>
          </p:cNvPr>
          <p:cNvSpPr txBox="1"/>
          <p:nvPr/>
        </p:nvSpPr>
        <p:spPr>
          <a:xfrm>
            <a:off x="5943602" y="438948"/>
            <a:ext cx="3516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18CE0F3-EE96-40F8-ADB4-91E50D8D7673}"/>
              </a:ext>
            </a:extLst>
          </p:cNvPr>
          <p:cNvSpPr txBox="1"/>
          <p:nvPr/>
        </p:nvSpPr>
        <p:spPr>
          <a:xfrm>
            <a:off x="5850989" y="2063918"/>
            <a:ext cx="3516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5A77B012-DA88-432F-975B-4EBBD562E430}"/>
              </a:ext>
            </a:extLst>
          </p:cNvPr>
          <p:cNvSpPr txBox="1"/>
          <p:nvPr/>
        </p:nvSpPr>
        <p:spPr>
          <a:xfrm>
            <a:off x="7018605" y="2908071"/>
            <a:ext cx="3516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96F14A18-5227-4726-886F-47988C72E20A}"/>
              </a:ext>
            </a:extLst>
          </p:cNvPr>
          <p:cNvSpPr txBox="1"/>
          <p:nvPr/>
        </p:nvSpPr>
        <p:spPr>
          <a:xfrm>
            <a:off x="6947485" y="2908070"/>
            <a:ext cx="3516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7183334-FAA1-45E0-AFDA-CEA8961D534F}"/>
              </a:ext>
            </a:extLst>
          </p:cNvPr>
          <p:cNvCxnSpPr>
            <a:cxnSpLocks/>
          </p:cNvCxnSpPr>
          <p:nvPr/>
        </p:nvCxnSpPr>
        <p:spPr>
          <a:xfrm>
            <a:off x="4141372" y="2074812"/>
            <a:ext cx="2330548" cy="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A0074C6-1B47-45AD-8D3E-580330BC9F84}"/>
              </a:ext>
            </a:extLst>
          </p:cNvPr>
          <p:cNvCxnSpPr>
            <a:cxnSpLocks/>
          </p:cNvCxnSpPr>
          <p:nvPr/>
        </p:nvCxnSpPr>
        <p:spPr>
          <a:xfrm>
            <a:off x="4352387" y="3745013"/>
            <a:ext cx="2471225" cy="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6480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70" grpId="0"/>
      <p:bldP spid="71" grpId="0"/>
      <p:bldP spid="72" grpId="0"/>
      <p:bldP spid="7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8">
            <a:extLst>
              <a:ext uri="{FF2B5EF4-FFF2-40B4-BE49-F238E27FC236}">
                <a16:creationId xmlns:a16="http://schemas.microsoft.com/office/drawing/2014/main" id="{97CDA310-DDA7-47C0-8950-DB78C5D823B7}"/>
              </a:ext>
            </a:extLst>
          </p:cNvPr>
          <p:cNvSpPr/>
          <p:nvPr/>
        </p:nvSpPr>
        <p:spPr>
          <a:xfrm>
            <a:off x="1424448" y="3582494"/>
            <a:ext cx="6272232" cy="1123712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just"/>
            <a:r>
              <a:rPr lang="en-US" altLang="zh-CN" sz="30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Dỗ</a:t>
            </a:r>
            <a:r>
              <a:rPr lang="en-US" altLang="zh-CN" sz="30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dành</a:t>
            </a:r>
            <a:r>
              <a:rPr lang="en-US" altLang="zh-CN" sz="30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</a:t>
            </a:r>
            <a:r>
              <a:rPr lang="en-US" altLang="zh-CN" sz="3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tìm</a:t>
            </a:r>
            <a:r>
              <a:rPr lang="en-US" altLang="zh-CN" sz="3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cách</a:t>
            </a:r>
            <a:r>
              <a:rPr lang="en-US" altLang="zh-CN" sz="3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nói</a:t>
            </a:r>
            <a:r>
              <a:rPr lang="en-US" altLang="zh-CN" sz="3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chuyện</a:t>
            </a:r>
            <a:r>
              <a:rPr lang="en-US" altLang="zh-CN" sz="3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cho</a:t>
            </a:r>
            <a:r>
              <a:rPr lang="en-US" altLang="zh-CN" sz="3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bé</a:t>
            </a:r>
            <a:r>
              <a:rPr lang="en-US" altLang="zh-CN" sz="3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không</a:t>
            </a:r>
            <a:r>
              <a:rPr lang="en-US" altLang="zh-CN" sz="3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khóc</a:t>
            </a:r>
            <a:r>
              <a:rPr lang="en-US" altLang="zh-CN" sz="3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zh-CN" altLang="en-US" sz="30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330" y="131516"/>
            <a:ext cx="4013220" cy="31718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50" y="131516"/>
            <a:ext cx="4762500" cy="317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013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000">
        <p14:reveal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8">
            <a:extLst>
              <a:ext uri="{FF2B5EF4-FFF2-40B4-BE49-F238E27FC236}">
                <a16:creationId xmlns:a16="http://schemas.microsoft.com/office/drawing/2014/main" id="{97CDA310-DDA7-47C0-8950-DB78C5D823B7}"/>
              </a:ext>
            </a:extLst>
          </p:cNvPr>
          <p:cNvSpPr/>
          <p:nvPr/>
        </p:nvSpPr>
        <p:spPr>
          <a:xfrm>
            <a:off x="201615" y="3776596"/>
            <a:ext cx="8912888" cy="1123712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just"/>
            <a:r>
              <a:rPr lang="en-US" altLang="zh-CN" sz="30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(</a:t>
            </a:r>
            <a:r>
              <a:rPr lang="en-US" altLang="zh-CN" sz="30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nâng</a:t>
            </a:r>
            <a:r>
              <a:rPr lang="en-US" altLang="zh-CN" sz="30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) </a:t>
            </a:r>
            <a:r>
              <a:rPr lang="en-US" altLang="zh-CN" sz="30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dịu</a:t>
            </a:r>
            <a:r>
              <a:rPr lang="en-US" altLang="zh-CN" sz="30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dàng</a:t>
            </a:r>
            <a:r>
              <a:rPr lang="en-US" altLang="zh-CN" sz="30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:</a:t>
            </a:r>
            <a:r>
              <a:rPr lang="en-US" altLang="zh-CN" sz="3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ở </a:t>
            </a:r>
            <a:r>
              <a:rPr lang="en-US" altLang="zh-CN" sz="3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đây</a:t>
            </a:r>
            <a:r>
              <a:rPr lang="en-US" altLang="zh-CN" sz="3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</a:t>
            </a:r>
            <a:r>
              <a:rPr lang="en-US" altLang="zh-CN" sz="3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đỡ</a:t>
            </a:r>
            <a:r>
              <a:rPr lang="en-US" altLang="zh-CN" sz="3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bé</a:t>
            </a:r>
            <a:r>
              <a:rPr lang="en-US" altLang="zh-CN" sz="3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dậy</a:t>
            </a:r>
            <a:r>
              <a:rPr lang="en-US" altLang="zh-CN" sz="3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mà</a:t>
            </a:r>
            <a:r>
              <a:rPr lang="en-US" altLang="zh-CN" sz="3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không</a:t>
            </a:r>
            <a:r>
              <a:rPr lang="en-US" altLang="zh-CN" sz="3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3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bé</a:t>
            </a:r>
            <a:r>
              <a:rPr lang="en-US" altLang="zh-CN" sz="3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bị</a:t>
            </a:r>
            <a:r>
              <a:rPr lang="en-US" altLang="zh-CN" sz="3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vi-VN" altLang="zh-CN" sz="3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đau</a:t>
            </a:r>
            <a:r>
              <a:rPr lang="en-US" altLang="zh-CN" sz="3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zh-CN" altLang="en-US" sz="30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800" y="144018"/>
            <a:ext cx="4546600" cy="32480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14" y="144017"/>
            <a:ext cx="3776919" cy="324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342772"/>
      </p:ext>
    </p:extLst>
  </p:cSld>
  <p:clrMapOvr>
    <a:masterClrMapping/>
  </p:clrMapOvr>
  <p:transition spd="slow" advTm="1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>
            <a:extLst>
              <a:ext uri="{FF2B5EF4-FFF2-40B4-BE49-F238E27FC236}">
                <a16:creationId xmlns:a16="http://schemas.microsoft.com/office/drawing/2014/main" id="{97CDA310-DDA7-47C0-8950-DB78C5D823B7}"/>
              </a:ext>
            </a:extLst>
          </p:cNvPr>
          <p:cNvSpPr/>
          <p:nvPr/>
        </p:nvSpPr>
        <p:spPr>
          <a:xfrm>
            <a:off x="144054" y="-175807"/>
            <a:ext cx="6764114" cy="2724150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CN" sz="34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LÀM ANH</a:t>
            </a:r>
          </a:p>
          <a:p>
            <a:pPr algn="just"/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anh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khó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đấy</a:t>
            </a:r>
            <a:endParaRPr lang="en-US" altLang="zh-CN" sz="3000" dirty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Phải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đâu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chuyện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đùa</a:t>
            </a:r>
            <a:endParaRPr lang="en-US" altLang="zh-CN" sz="3000" dirty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Với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gái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bé</a:t>
            </a:r>
            <a:endParaRPr lang="en-US" altLang="zh-CN" sz="3000" dirty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Phải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“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người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lớn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”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cơ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                                  </a:t>
            </a:r>
            <a:endParaRPr lang="zh-CN" altLang="en-US" sz="3000" dirty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9" name="Lưu đồ: Đường kết nối 8">
            <a:extLst>
              <a:ext uri="{FF2B5EF4-FFF2-40B4-BE49-F238E27FC236}">
                <a16:creationId xmlns:a16="http://schemas.microsoft.com/office/drawing/2014/main" id="{A3F0B0FD-818E-4BBD-B401-3895387E3487}"/>
              </a:ext>
            </a:extLst>
          </p:cNvPr>
          <p:cNvSpPr/>
          <p:nvPr/>
        </p:nvSpPr>
        <p:spPr>
          <a:xfrm>
            <a:off x="-44080" y="537771"/>
            <a:ext cx="361507" cy="350874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Lưu đồ: Đường kết nối 10">
            <a:extLst>
              <a:ext uri="{FF2B5EF4-FFF2-40B4-BE49-F238E27FC236}">
                <a16:creationId xmlns:a16="http://schemas.microsoft.com/office/drawing/2014/main" id="{C74DFE52-BB91-47E6-AC07-F1FB590B50DF}"/>
              </a:ext>
            </a:extLst>
          </p:cNvPr>
          <p:cNvSpPr/>
          <p:nvPr/>
        </p:nvSpPr>
        <p:spPr>
          <a:xfrm>
            <a:off x="-17523" y="1003503"/>
            <a:ext cx="372140" cy="350874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Lưu đồ: Đường kết nối 11">
            <a:extLst>
              <a:ext uri="{FF2B5EF4-FFF2-40B4-BE49-F238E27FC236}">
                <a16:creationId xmlns:a16="http://schemas.microsoft.com/office/drawing/2014/main" id="{69969A4C-D57A-4C7D-B73C-3C48FA316729}"/>
              </a:ext>
            </a:extLst>
          </p:cNvPr>
          <p:cNvSpPr/>
          <p:nvPr/>
        </p:nvSpPr>
        <p:spPr>
          <a:xfrm>
            <a:off x="-6890" y="1453436"/>
            <a:ext cx="361507" cy="350874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Lưu đồ: Đường kết nối 12">
            <a:extLst>
              <a:ext uri="{FF2B5EF4-FFF2-40B4-BE49-F238E27FC236}">
                <a16:creationId xmlns:a16="http://schemas.microsoft.com/office/drawing/2014/main" id="{8D1E81D9-390E-4725-8248-2F04F6E94D2A}"/>
              </a:ext>
            </a:extLst>
          </p:cNvPr>
          <p:cNvSpPr/>
          <p:nvPr/>
        </p:nvSpPr>
        <p:spPr>
          <a:xfrm>
            <a:off x="-6890" y="2006002"/>
            <a:ext cx="361507" cy="350874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Lưu đồ: Đường kết nối 13">
            <a:extLst>
              <a:ext uri="{FF2B5EF4-FFF2-40B4-BE49-F238E27FC236}">
                <a16:creationId xmlns:a16="http://schemas.microsoft.com/office/drawing/2014/main" id="{0D0C2A7E-B1FD-4517-8C36-147B5A25E009}"/>
              </a:ext>
            </a:extLst>
          </p:cNvPr>
          <p:cNvSpPr/>
          <p:nvPr/>
        </p:nvSpPr>
        <p:spPr>
          <a:xfrm>
            <a:off x="11680" y="2948249"/>
            <a:ext cx="361507" cy="350874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Lưu đồ: Đường kết nối 14">
            <a:extLst>
              <a:ext uri="{FF2B5EF4-FFF2-40B4-BE49-F238E27FC236}">
                <a16:creationId xmlns:a16="http://schemas.microsoft.com/office/drawing/2014/main" id="{1F044D47-2CF2-4C74-BFC9-F1F6021FA1A7}"/>
              </a:ext>
            </a:extLst>
          </p:cNvPr>
          <p:cNvSpPr/>
          <p:nvPr/>
        </p:nvSpPr>
        <p:spPr>
          <a:xfrm>
            <a:off x="12285" y="3386441"/>
            <a:ext cx="361507" cy="350874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Lưu đồ: Đường kết nối 15">
            <a:extLst>
              <a:ext uri="{FF2B5EF4-FFF2-40B4-BE49-F238E27FC236}">
                <a16:creationId xmlns:a16="http://schemas.microsoft.com/office/drawing/2014/main" id="{47C08B50-8E4E-4C6C-9850-333F77FE0ED1}"/>
              </a:ext>
            </a:extLst>
          </p:cNvPr>
          <p:cNvSpPr/>
          <p:nvPr/>
        </p:nvSpPr>
        <p:spPr>
          <a:xfrm>
            <a:off x="-13600" y="3856339"/>
            <a:ext cx="361507" cy="350874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矩形 8">
            <a:extLst>
              <a:ext uri="{FF2B5EF4-FFF2-40B4-BE49-F238E27FC236}">
                <a16:creationId xmlns:a16="http://schemas.microsoft.com/office/drawing/2014/main" id="{97CDA310-DDA7-47C0-8950-DB78C5D823B7}"/>
              </a:ext>
            </a:extLst>
          </p:cNvPr>
          <p:cNvSpPr/>
          <p:nvPr/>
        </p:nvSpPr>
        <p:spPr>
          <a:xfrm>
            <a:off x="4566934" y="346898"/>
            <a:ext cx="4966180" cy="2145268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just"/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Mẹ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cho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quà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bánh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</a:p>
          <a:p>
            <a:pPr algn="just"/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Chia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phần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hơn</a:t>
            </a:r>
            <a:endParaRPr lang="en-US" altLang="zh-CN" sz="3000" dirty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đồ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chơi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đẹp</a:t>
            </a:r>
            <a:endParaRPr lang="en-US" altLang="zh-CN" sz="3000" dirty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Cũng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nhường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luôn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endParaRPr lang="zh-CN" altLang="en-US" sz="3000" dirty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8" name="Lưu đồ: Đường kết nối 15">
            <a:extLst>
              <a:ext uri="{FF2B5EF4-FFF2-40B4-BE49-F238E27FC236}">
                <a16:creationId xmlns:a16="http://schemas.microsoft.com/office/drawing/2014/main" id="{47C08B50-8E4E-4C6C-9850-333F77FE0ED1}"/>
              </a:ext>
            </a:extLst>
          </p:cNvPr>
          <p:cNvSpPr/>
          <p:nvPr/>
        </p:nvSpPr>
        <p:spPr>
          <a:xfrm>
            <a:off x="6720" y="4344019"/>
            <a:ext cx="361507" cy="350874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矩形 8">
            <a:extLst>
              <a:ext uri="{FF2B5EF4-FFF2-40B4-BE49-F238E27FC236}">
                <a16:creationId xmlns:a16="http://schemas.microsoft.com/office/drawing/2014/main" id="{97CDA310-DDA7-47C0-8950-DB78C5D823B7}"/>
              </a:ext>
            </a:extLst>
          </p:cNvPr>
          <p:cNvSpPr/>
          <p:nvPr/>
        </p:nvSpPr>
        <p:spPr>
          <a:xfrm>
            <a:off x="187473" y="2730500"/>
            <a:ext cx="5394721" cy="2145268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just"/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Khi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bé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khóc</a:t>
            </a:r>
            <a:endParaRPr lang="en-US" altLang="zh-CN" sz="3000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  <a:p>
            <a:pPr algn="just"/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Anh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phải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dỗ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dành</a:t>
            </a:r>
            <a:endParaRPr lang="en-US" altLang="zh-CN" sz="3000" dirty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Nếu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bé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ngã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</a:t>
            </a:r>
          </a:p>
          <a:p>
            <a:pPr algn="just"/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Anh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nâng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dịu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dàng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zh-CN" altLang="en-US" sz="3000" dirty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0" name="Lưu đồ: Đường kết nối 8">
            <a:extLst>
              <a:ext uri="{FF2B5EF4-FFF2-40B4-BE49-F238E27FC236}">
                <a16:creationId xmlns:a16="http://schemas.microsoft.com/office/drawing/2014/main" id="{A3F0B0FD-818E-4BBD-B401-3895387E3487}"/>
              </a:ext>
            </a:extLst>
          </p:cNvPr>
          <p:cNvSpPr/>
          <p:nvPr/>
        </p:nvSpPr>
        <p:spPr>
          <a:xfrm>
            <a:off x="4240000" y="584006"/>
            <a:ext cx="500307" cy="350874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Lưu đồ: Đường kết nối 10">
            <a:extLst>
              <a:ext uri="{FF2B5EF4-FFF2-40B4-BE49-F238E27FC236}">
                <a16:creationId xmlns:a16="http://schemas.microsoft.com/office/drawing/2014/main" id="{C74DFE52-BB91-47E6-AC07-F1FB590B50DF}"/>
              </a:ext>
            </a:extLst>
          </p:cNvPr>
          <p:cNvSpPr/>
          <p:nvPr/>
        </p:nvSpPr>
        <p:spPr>
          <a:xfrm>
            <a:off x="4128420" y="1054481"/>
            <a:ext cx="656061" cy="347777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vi-VN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Lưu đồ: Đường kết nối 11">
            <a:extLst>
              <a:ext uri="{FF2B5EF4-FFF2-40B4-BE49-F238E27FC236}">
                <a16:creationId xmlns:a16="http://schemas.microsoft.com/office/drawing/2014/main" id="{69969A4C-D57A-4C7D-B73C-3C48FA316729}"/>
              </a:ext>
            </a:extLst>
          </p:cNvPr>
          <p:cNvSpPr/>
          <p:nvPr/>
        </p:nvSpPr>
        <p:spPr>
          <a:xfrm>
            <a:off x="4148560" y="1495454"/>
            <a:ext cx="628937" cy="350874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vi-VN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Lưu đồ: Đường kết nối 12">
            <a:extLst>
              <a:ext uri="{FF2B5EF4-FFF2-40B4-BE49-F238E27FC236}">
                <a16:creationId xmlns:a16="http://schemas.microsoft.com/office/drawing/2014/main" id="{8D1E81D9-390E-4725-8248-2F04F6E94D2A}"/>
              </a:ext>
            </a:extLst>
          </p:cNvPr>
          <p:cNvSpPr/>
          <p:nvPr/>
        </p:nvSpPr>
        <p:spPr>
          <a:xfrm>
            <a:off x="4118469" y="1963116"/>
            <a:ext cx="628937" cy="406156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vi-VN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flipV="1">
            <a:off x="3241554" y="598811"/>
            <a:ext cx="156781" cy="33606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V="1">
            <a:off x="3759567" y="1083463"/>
            <a:ext cx="156781" cy="33606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V="1">
            <a:off x="2723712" y="1487296"/>
            <a:ext cx="156781" cy="33606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Group 48"/>
          <p:cNvGrpSpPr/>
          <p:nvPr/>
        </p:nvGrpSpPr>
        <p:grpSpPr>
          <a:xfrm>
            <a:off x="3424354" y="1949053"/>
            <a:ext cx="219631" cy="350132"/>
            <a:chOff x="3561080" y="1949054"/>
            <a:chExt cx="219631" cy="350132"/>
          </a:xfrm>
        </p:grpSpPr>
        <p:cxnSp>
          <p:nvCxnSpPr>
            <p:cNvPr id="47" name="Straight Connector 46"/>
            <p:cNvCxnSpPr/>
            <p:nvPr/>
          </p:nvCxnSpPr>
          <p:spPr>
            <a:xfrm flipV="1">
              <a:off x="3561080" y="1949054"/>
              <a:ext cx="156781" cy="33606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V="1">
              <a:off x="3623930" y="1963117"/>
              <a:ext cx="156781" cy="33606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0" name="Straight Connector 49"/>
          <p:cNvCxnSpPr/>
          <p:nvPr/>
        </p:nvCxnSpPr>
        <p:spPr>
          <a:xfrm flipV="1">
            <a:off x="2916748" y="2924681"/>
            <a:ext cx="156781" cy="33606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V="1">
            <a:off x="3345963" y="3384869"/>
            <a:ext cx="156781" cy="33606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V="1">
            <a:off x="3050704" y="3891621"/>
            <a:ext cx="156780" cy="28030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V="1">
            <a:off x="7742824" y="584006"/>
            <a:ext cx="156781" cy="33606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V="1">
            <a:off x="7820209" y="1038860"/>
            <a:ext cx="156781" cy="33606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V="1">
            <a:off x="7258852" y="1502856"/>
            <a:ext cx="156781" cy="33606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7" name="Group 56"/>
          <p:cNvGrpSpPr/>
          <p:nvPr/>
        </p:nvGrpSpPr>
        <p:grpSpPr>
          <a:xfrm>
            <a:off x="3504984" y="4375307"/>
            <a:ext cx="219631" cy="350132"/>
            <a:chOff x="3561080" y="1949054"/>
            <a:chExt cx="219631" cy="350132"/>
          </a:xfrm>
        </p:grpSpPr>
        <p:cxnSp>
          <p:nvCxnSpPr>
            <p:cNvPr id="58" name="Straight Connector 57"/>
            <p:cNvCxnSpPr/>
            <p:nvPr/>
          </p:nvCxnSpPr>
          <p:spPr>
            <a:xfrm flipV="1">
              <a:off x="3561080" y="1949054"/>
              <a:ext cx="156781" cy="33606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flipV="1">
              <a:off x="3623930" y="1963117"/>
              <a:ext cx="156781" cy="33606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oup 59"/>
          <p:cNvGrpSpPr/>
          <p:nvPr/>
        </p:nvGrpSpPr>
        <p:grpSpPr>
          <a:xfrm>
            <a:off x="8401442" y="1936839"/>
            <a:ext cx="219631" cy="350132"/>
            <a:chOff x="3561080" y="1949054"/>
            <a:chExt cx="219631" cy="350132"/>
          </a:xfrm>
        </p:grpSpPr>
        <p:cxnSp>
          <p:nvCxnSpPr>
            <p:cNvPr id="61" name="Straight Connector 60"/>
            <p:cNvCxnSpPr/>
            <p:nvPr/>
          </p:nvCxnSpPr>
          <p:spPr>
            <a:xfrm flipV="1">
              <a:off x="3561080" y="1949054"/>
              <a:ext cx="156781" cy="33606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flipV="1">
              <a:off x="3623930" y="1963117"/>
              <a:ext cx="156781" cy="33606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矩形 8">
            <a:extLst>
              <a:ext uri="{FF2B5EF4-FFF2-40B4-BE49-F238E27FC236}">
                <a16:creationId xmlns:a16="http://schemas.microsoft.com/office/drawing/2014/main" id="{97CDA310-DDA7-47C0-8950-DB78C5D823B7}"/>
              </a:ext>
            </a:extLst>
          </p:cNvPr>
          <p:cNvSpPr/>
          <p:nvPr/>
        </p:nvSpPr>
        <p:spPr>
          <a:xfrm>
            <a:off x="4559036" y="2705997"/>
            <a:ext cx="4966180" cy="2145268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just"/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anh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thật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khó</a:t>
            </a:r>
            <a:endParaRPr lang="en-US" altLang="zh-CN" sz="3000" dirty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Nhưng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mà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thật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vui</a:t>
            </a:r>
            <a:endParaRPr lang="en-US" altLang="zh-CN" sz="3000" dirty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Ai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yêu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bé</a:t>
            </a:r>
            <a:endParaRPr lang="en-US" altLang="zh-CN" sz="3000" dirty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Thì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được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thôi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zh-CN" altLang="en-US" sz="3000" dirty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1" name="Lưu đồ: Đường kết nối 12">
            <a:extLst>
              <a:ext uri="{FF2B5EF4-FFF2-40B4-BE49-F238E27FC236}">
                <a16:creationId xmlns:a16="http://schemas.microsoft.com/office/drawing/2014/main" id="{8D1E81D9-390E-4725-8248-2F04F6E94D2A}"/>
              </a:ext>
            </a:extLst>
          </p:cNvPr>
          <p:cNvSpPr/>
          <p:nvPr/>
        </p:nvSpPr>
        <p:spPr>
          <a:xfrm>
            <a:off x="4101634" y="2924681"/>
            <a:ext cx="628937" cy="406156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vi-VN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Lưu đồ: Đường kết nối 12">
            <a:extLst>
              <a:ext uri="{FF2B5EF4-FFF2-40B4-BE49-F238E27FC236}">
                <a16:creationId xmlns:a16="http://schemas.microsoft.com/office/drawing/2014/main" id="{8D1E81D9-390E-4725-8248-2F04F6E94D2A}"/>
              </a:ext>
            </a:extLst>
          </p:cNvPr>
          <p:cNvSpPr/>
          <p:nvPr/>
        </p:nvSpPr>
        <p:spPr>
          <a:xfrm>
            <a:off x="4101634" y="3396978"/>
            <a:ext cx="628937" cy="406156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lang="vi-VN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Lưu đồ: Đường kết nối 12">
            <a:extLst>
              <a:ext uri="{FF2B5EF4-FFF2-40B4-BE49-F238E27FC236}">
                <a16:creationId xmlns:a16="http://schemas.microsoft.com/office/drawing/2014/main" id="{8D1E81D9-390E-4725-8248-2F04F6E94D2A}"/>
              </a:ext>
            </a:extLst>
          </p:cNvPr>
          <p:cNvSpPr/>
          <p:nvPr/>
        </p:nvSpPr>
        <p:spPr>
          <a:xfrm>
            <a:off x="4113539" y="3803134"/>
            <a:ext cx="628937" cy="406156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vi-VN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Lưu đồ: Đường kết nối 12">
            <a:extLst>
              <a:ext uri="{FF2B5EF4-FFF2-40B4-BE49-F238E27FC236}">
                <a16:creationId xmlns:a16="http://schemas.microsoft.com/office/drawing/2014/main" id="{8D1E81D9-390E-4725-8248-2F04F6E94D2A}"/>
              </a:ext>
            </a:extLst>
          </p:cNvPr>
          <p:cNvSpPr/>
          <p:nvPr/>
        </p:nvSpPr>
        <p:spPr>
          <a:xfrm>
            <a:off x="4128420" y="4243944"/>
            <a:ext cx="628937" cy="406156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endParaRPr lang="vi-VN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6" name="Straight Connector 55"/>
          <p:cNvCxnSpPr/>
          <p:nvPr/>
        </p:nvCxnSpPr>
        <p:spPr>
          <a:xfrm flipV="1">
            <a:off x="7582444" y="2924681"/>
            <a:ext cx="156781" cy="33606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V="1">
            <a:off x="7730533" y="3393843"/>
            <a:ext cx="156781" cy="33606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V="1">
            <a:off x="6935040" y="3838177"/>
            <a:ext cx="156781" cy="33606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5" name="Group 64"/>
          <p:cNvGrpSpPr/>
          <p:nvPr/>
        </p:nvGrpSpPr>
        <p:grpSpPr>
          <a:xfrm>
            <a:off x="7529215" y="4299968"/>
            <a:ext cx="219631" cy="350132"/>
            <a:chOff x="3561080" y="1949054"/>
            <a:chExt cx="219631" cy="350132"/>
          </a:xfrm>
        </p:grpSpPr>
        <p:cxnSp>
          <p:nvCxnSpPr>
            <p:cNvPr id="66" name="Straight Connector 65"/>
            <p:cNvCxnSpPr/>
            <p:nvPr/>
          </p:nvCxnSpPr>
          <p:spPr>
            <a:xfrm flipV="1">
              <a:off x="3561080" y="1949054"/>
              <a:ext cx="156781" cy="33606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flipV="1">
              <a:off x="3623930" y="1963117"/>
              <a:ext cx="156781" cy="33606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60776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/>
      <p:bldP spid="18" grpId="0" animBg="1"/>
      <p:bldP spid="19" grpId="0"/>
      <p:bldP spid="20" grpId="0" animBg="1"/>
      <p:bldP spid="21" grpId="0" animBg="1"/>
      <p:bldP spid="22" grpId="0" animBg="1"/>
      <p:bldP spid="23" grpId="0" animBg="1"/>
      <p:bldP spid="40" grpId="0"/>
      <p:bldP spid="41" grpId="0" animBg="1"/>
      <p:bldP spid="42" grpId="0" animBg="1"/>
      <p:bldP spid="43" grpId="0" animBg="1"/>
      <p:bldP spid="4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Tìm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tiếng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3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15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>
            <a:extLst>
              <a:ext uri="{FF2B5EF4-FFF2-40B4-BE49-F238E27FC236}">
                <a16:creationId xmlns:a16="http://schemas.microsoft.com/office/drawing/2014/main" id="{97CDA310-DDA7-47C0-8950-DB78C5D823B7}"/>
              </a:ext>
            </a:extLst>
          </p:cNvPr>
          <p:cNvSpPr/>
          <p:nvPr/>
        </p:nvSpPr>
        <p:spPr>
          <a:xfrm>
            <a:off x="1" y="0"/>
            <a:ext cx="9143999" cy="646986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CN" sz="3200" b="1" dirty="0" err="1">
                <a:solidFill>
                  <a:srgbClr val="F14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Tìm</a:t>
            </a:r>
            <a:r>
              <a:rPr lang="en-US" altLang="zh-CN" sz="3200" b="1" dirty="0">
                <a:solidFill>
                  <a:srgbClr val="F14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F14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tiếng</a:t>
            </a:r>
            <a:r>
              <a:rPr lang="en-US" altLang="zh-CN" sz="3200" b="1" dirty="0">
                <a:solidFill>
                  <a:srgbClr val="F14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F14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cùng</a:t>
            </a:r>
            <a:r>
              <a:rPr lang="en-US" altLang="zh-CN" sz="3200" b="1" dirty="0">
                <a:solidFill>
                  <a:srgbClr val="F14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F14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vần</a:t>
            </a:r>
            <a:r>
              <a:rPr lang="en-US" altLang="zh-CN" sz="3200" b="1" dirty="0">
                <a:solidFill>
                  <a:srgbClr val="F14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F14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với</a:t>
            </a:r>
            <a:r>
              <a:rPr lang="en-US" altLang="zh-CN" sz="3200" b="1" dirty="0">
                <a:solidFill>
                  <a:srgbClr val="F14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F14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mỗi</a:t>
            </a:r>
            <a:r>
              <a:rPr lang="en-US" altLang="zh-CN" sz="3200" b="1" dirty="0">
                <a:solidFill>
                  <a:srgbClr val="F14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 </a:t>
            </a:r>
            <a:r>
              <a:rPr lang="en-US" altLang="zh-CN" sz="3200" b="1" dirty="0" err="1">
                <a:solidFill>
                  <a:srgbClr val="F14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tiếng</a:t>
            </a:r>
            <a:r>
              <a:rPr lang="en-US" altLang="zh-CN" sz="3200" b="1" dirty="0">
                <a:solidFill>
                  <a:srgbClr val="F14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F14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bánh</a:t>
            </a:r>
            <a:r>
              <a:rPr lang="en-US" altLang="zh-CN" sz="3200" b="1" dirty="0">
                <a:solidFill>
                  <a:srgbClr val="F14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, </a:t>
            </a:r>
            <a:r>
              <a:rPr lang="en-US" altLang="zh-CN" sz="3200" b="1" dirty="0" err="1">
                <a:solidFill>
                  <a:srgbClr val="F14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đẹp</a:t>
            </a:r>
            <a:r>
              <a:rPr lang="en-US" altLang="zh-CN" sz="3200" b="1" dirty="0">
                <a:solidFill>
                  <a:srgbClr val="F14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, </a:t>
            </a:r>
            <a:r>
              <a:rPr lang="en-US" altLang="zh-CN" sz="3200" b="1" dirty="0" err="1">
                <a:solidFill>
                  <a:srgbClr val="F14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vui</a:t>
            </a:r>
            <a:r>
              <a:rPr lang="en-US" altLang="zh-CN" sz="32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          </a:t>
            </a:r>
            <a:endParaRPr lang="zh-CN" altLang="en-US" sz="3200" dirty="0">
              <a:solidFill>
                <a:srgbClr val="F14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731" y="1103654"/>
            <a:ext cx="4246143" cy="1299577"/>
          </a:xfrm>
          <a:prstGeom prst="rect">
            <a:avLst/>
          </a:prstGeom>
        </p:spPr>
      </p:pic>
      <p:sp>
        <p:nvSpPr>
          <p:cNvPr id="4" name="8-Point Star 3"/>
          <p:cNvSpPr/>
          <p:nvPr/>
        </p:nvSpPr>
        <p:spPr>
          <a:xfrm>
            <a:off x="7399606" y="1091436"/>
            <a:ext cx="1744394" cy="1299577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8-Point Star 7"/>
          <p:cNvSpPr/>
          <p:nvPr/>
        </p:nvSpPr>
        <p:spPr>
          <a:xfrm>
            <a:off x="5050257" y="1103654"/>
            <a:ext cx="1744394" cy="1299577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ight Arrow 8"/>
          <p:cNvSpPr/>
          <p:nvPr/>
        </p:nvSpPr>
        <p:spPr>
          <a:xfrm flipV="1">
            <a:off x="6907789" y="1580105"/>
            <a:ext cx="378678" cy="346673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10-Point Star 9"/>
          <p:cNvSpPr/>
          <p:nvPr/>
        </p:nvSpPr>
        <p:spPr>
          <a:xfrm>
            <a:off x="1252025" y="3207433"/>
            <a:ext cx="1983544" cy="1603717"/>
          </a:xfrm>
          <a:prstGeom prst="star10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10-Point Star 10"/>
          <p:cNvSpPr/>
          <p:nvPr/>
        </p:nvSpPr>
        <p:spPr>
          <a:xfrm>
            <a:off x="4811107" y="3207432"/>
            <a:ext cx="1983544" cy="1603717"/>
          </a:xfrm>
          <a:prstGeom prst="star10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chép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ight Arrow 11"/>
          <p:cNvSpPr/>
          <p:nvPr/>
        </p:nvSpPr>
        <p:spPr>
          <a:xfrm flipV="1">
            <a:off x="3847171" y="3908472"/>
            <a:ext cx="378678" cy="346673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631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Trả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lời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</a:p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hỏi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4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07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20988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1045029" y="878264"/>
            <a:ext cx="85056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a.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anh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thì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cần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những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gì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cho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</a:t>
            </a:r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5" name="矩形 8">
            <a:extLst>
              <a:ext uri="{FF2B5EF4-FFF2-40B4-BE49-F238E27FC236}">
                <a16:creationId xmlns:a16="http://schemas.microsoft.com/office/drawing/2014/main" id="{D97AFF8F-506F-4519-A1B5-52D97C6C130F}"/>
              </a:ext>
            </a:extLst>
          </p:cNvPr>
          <p:cNvSpPr/>
          <p:nvPr/>
        </p:nvSpPr>
        <p:spPr>
          <a:xfrm>
            <a:off x="1045029" y="878263"/>
            <a:ext cx="85056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b. Theo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anh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dễ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hay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khó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</a:t>
            </a:r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BEF69370-038A-4CCC-B259-2DF7CD5468DF}"/>
              </a:ext>
            </a:extLst>
          </p:cNvPr>
          <p:cNvSpPr/>
          <p:nvPr/>
        </p:nvSpPr>
        <p:spPr>
          <a:xfrm>
            <a:off x="904352" y="878262"/>
            <a:ext cx="85056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c.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thích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anh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hay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Vì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sao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</a:t>
            </a:r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7599" y="1463037"/>
            <a:ext cx="4610101" cy="3058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239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thuộc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lòng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5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849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20988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8">
            <a:extLst>
              <a:ext uri="{FF2B5EF4-FFF2-40B4-BE49-F238E27FC236}">
                <a16:creationId xmlns:a16="http://schemas.microsoft.com/office/drawing/2014/main" id="{97CDA310-DDA7-47C0-8950-DB78C5D823B7}"/>
              </a:ext>
            </a:extLst>
          </p:cNvPr>
          <p:cNvSpPr/>
          <p:nvPr/>
        </p:nvSpPr>
        <p:spPr>
          <a:xfrm>
            <a:off x="1973763" y="-35808"/>
            <a:ext cx="4745703" cy="1191816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r>
              <a:rPr lang="en-US" altLang="zh-CN" sz="34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</a:t>
            </a:r>
            <a:r>
              <a:rPr lang="en-US" altLang="zh-CN" sz="34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34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4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anh</a:t>
            </a:r>
            <a:endParaRPr lang="en-US" altLang="zh-CN" sz="34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3000" dirty="0" err="1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Mẹ</a:t>
            </a:r>
            <a:r>
              <a:rPr lang="en-US" altLang="zh-CN" sz="3000" dirty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cho</a:t>
            </a:r>
            <a:r>
              <a:rPr lang="vi-VN" altLang="zh-CN" sz="3000" dirty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...............</a:t>
            </a:r>
            <a:r>
              <a:rPr lang="en-US" altLang="zh-CN" sz="3000" dirty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</a:p>
        </p:txBody>
      </p:sp>
      <p:sp>
        <p:nvSpPr>
          <p:cNvPr id="12" name="矩形 8">
            <a:extLst>
              <a:ext uri="{FF2B5EF4-FFF2-40B4-BE49-F238E27FC236}">
                <a16:creationId xmlns:a16="http://schemas.microsoft.com/office/drawing/2014/main" id="{97CDA310-DDA7-47C0-8950-DB78C5D823B7}"/>
              </a:ext>
            </a:extLst>
          </p:cNvPr>
          <p:cNvSpPr/>
          <p:nvPr/>
        </p:nvSpPr>
        <p:spPr>
          <a:xfrm>
            <a:off x="2016389" y="2425700"/>
            <a:ext cx="5394721" cy="612934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just"/>
            <a:r>
              <a:rPr lang="en-US" altLang="zh-CN" sz="3000" dirty="0" err="1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3000" dirty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anh</a:t>
            </a:r>
            <a:r>
              <a:rPr lang="en-US" altLang="zh-CN" sz="3000" dirty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vi-VN" altLang="zh-CN" sz="3000" dirty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...</a:t>
            </a:r>
            <a:r>
              <a:rPr lang="en-US" altLang="zh-CN" sz="3000" dirty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....</a:t>
            </a:r>
            <a:r>
              <a:rPr lang="vi-VN" altLang="zh-CN" sz="3000" dirty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....</a:t>
            </a:r>
            <a:endParaRPr lang="en-US" altLang="zh-CN" sz="3000" dirty="0">
              <a:solidFill>
                <a:srgbClr val="0000FF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3" name="矩形 8">
            <a:extLst>
              <a:ext uri="{FF2B5EF4-FFF2-40B4-BE49-F238E27FC236}">
                <a16:creationId xmlns:a16="http://schemas.microsoft.com/office/drawing/2014/main" id="{97CDA310-DDA7-47C0-8950-DB78C5D823B7}"/>
              </a:ext>
            </a:extLst>
          </p:cNvPr>
          <p:cNvSpPr/>
          <p:nvPr/>
        </p:nvSpPr>
        <p:spPr>
          <a:xfrm>
            <a:off x="1935108" y="905745"/>
            <a:ext cx="4745703" cy="612934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just"/>
            <a:r>
              <a:rPr lang="en-US" altLang="zh-CN" sz="3000" dirty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Chia</a:t>
            </a:r>
            <a:r>
              <a:rPr lang="vi-VN" altLang="zh-CN" sz="3000" dirty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........ </a:t>
            </a:r>
            <a:r>
              <a:rPr lang="en-US" altLang="zh-CN" sz="3000" dirty="0" err="1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phần</a:t>
            </a:r>
            <a:r>
              <a:rPr lang="en-US" altLang="zh-CN" sz="3000" dirty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hơn</a:t>
            </a:r>
            <a:endParaRPr lang="en-US" altLang="zh-CN" sz="3000" dirty="0">
              <a:solidFill>
                <a:srgbClr val="0000FF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4" name="矩形 8">
            <a:extLst>
              <a:ext uri="{FF2B5EF4-FFF2-40B4-BE49-F238E27FC236}">
                <a16:creationId xmlns:a16="http://schemas.microsoft.com/office/drawing/2014/main" id="{97CDA310-DDA7-47C0-8950-DB78C5D823B7}"/>
              </a:ext>
            </a:extLst>
          </p:cNvPr>
          <p:cNvSpPr/>
          <p:nvPr/>
        </p:nvSpPr>
        <p:spPr>
          <a:xfrm>
            <a:off x="1935107" y="1320275"/>
            <a:ext cx="4745703" cy="612934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just"/>
            <a:r>
              <a:rPr lang="en-US" altLang="zh-CN" sz="3000" dirty="0" err="1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vi-VN" altLang="zh-CN" sz="3000" dirty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.................</a:t>
            </a:r>
            <a:r>
              <a:rPr lang="en-US" altLang="zh-CN" sz="3000" dirty="0" err="1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đẹp</a:t>
            </a:r>
            <a:r>
              <a:rPr lang="en-US" altLang="zh-CN" sz="3000" dirty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</a:p>
        </p:txBody>
      </p:sp>
      <p:sp>
        <p:nvSpPr>
          <p:cNvPr id="15" name="矩形 8">
            <a:extLst>
              <a:ext uri="{FF2B5EF4-FFF2-40B4-BE49-F238E27FC236}">
                <a16:creationId xmlns:a16="http://schemas.microsoft.com/office/drawing/2014/main" id="{97CDA310-DDA7-47C0-8950-DB78C5D823B7}"/>
              </a:ext>
            </a:extLst>
          </p:cNvPr>
          <p:cNvSpPr/>
          <p:nvPr/>
        </p:nvSpPr>
        <p:spPr>
          <a:xfrm>
            <a:off x="1935106" y="1742527"/>
            <a:ext cx="4457997" cy="612934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just"/>
            <a:r>
              <a:rPr lang="en-US" altLang="zh-CN" sz="3000" dirty="0" err="1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Cũng</a:t>
            </a:r>
            <a:r>
              <a:rPr lang="en-US" altLang="zh-CN" sz="3000" dirty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………….. </a:t>
            </a:r>
            <a:r>
              <a:rPr lang="en-US" altLang="zh-CN" sz="3000" dirty="0" err="1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luôn</a:t>
            </a:r>
            <a:r>
              <a:rPr lang="vi-VN" altLang="zh-CN" sz="3000" dirty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zh-CN" altLang="en-US" sz="3000" dirty="0">
              <a:solidFill>
                <a:srgbClr val="0000FF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9" name="矩形 8">
            <a:extLst>
              <a:ext uri="{FF2B5EF4-FFF2-40B4-BE49-F238E27FC236}">
                <a16:creationId xmlns:a16="http://schemas.microsoft.com/office/drawing/2014/main" id="{97CDA310-DDA7-47C0-8950-DB78C5D823B7}"/>
              </a:ext>
            </a:extLst>
          </p:cNvPr>
          <p:cNvSpPr/>
          <p:nvPr/>
        </p:nvSpPr>
        <p:spPr>
          <a:xfrm>
            <a:off x="3887821" y="2851427"/>
            <a:ext cx="2712603" cy="612934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just"/>
            <a:r>
              <a:rPr lang="en-US" altLang="zh-CN" sz="3000" dirty="0" err="1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thật</a:t>
            </a:r>
            <a:r>
              <a:rPr lang="en-US" altLang="zh-CN" sz="3000" dirty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vui</a:t>
            </a:r>
            <a:endParaRPr lang="en-US" altLang="zh-CN" sz="3000" dirty="0">
              <a:solidFill>
                <a:srgbClr val="0000FF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0" name="矩形 8">
            <a:extLst>
              <a:ext uri="{FF2B5EF4-FFF2-40B4-BE49-F238E27FC236}">
                <a16:creationId xmlns:a16="http://schemas.microsoft.com/office/drawing/2014/main" id="{97CDA310-DDA7-47C0-8950-DB78C5D823B7}"/>
              </a:ext>
            </a:extLst>
          </p:cNvPr>
          <p:cNvSpPr/>
          <p:nvPr/>
        </p:nvSpPr>
        <p:spPr>
          <a:xfrm>
            <a:off x="2082917" y="3717211"/>
            <a:ext cx="5394721" cy="612934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just"/>
            <a:r>
              <a:rPr lang="en-US" altLang="zh-CN" sz="3000" dirty="0" err="1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Thì</a:t>
            </a:r>
            <a:r>
              <a:rPr lang="en-US" altLang="zh-CN" sz="3000" dirty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endParaRPr lang="zh-CN" altLang="en-US" sz="3000" dirty="0">
              <a:solidFill>
                <a:srgbClr val="0000FF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1" name="矩形 8">
            <a:extLst>
              <a:ext uri="{FF2B5EF4-FFF2-40B4-BE49-F238E27FC236}">
                <a16:creationId xmlns:a16="http://schemas.microsoft.com/office/drawing/2014/main" id="{97CDA310-DDA7-47C0-8950-DB78C5D823B7}"/>
              </a:ext>
            </a:extLst>
          </p:cNvPr>
          <p:cNvSpPr/>
          <p:nvPr/>
        </p:nvSpPr>
        <p:spPr>
          <a:xfrm>
            <a:off x="2082917" y="3271623"/>
            <a:ext cx="3068203" cy="612934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just"/>
            <a:r>
              <a:rPr lang="en-US" altLang="zh-CN" sz="3000" dirty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Ai </a:t>
            </a:r>
            <a:r>
              <a:rPr lang="en-US" altLang="zh-CN" sz="3000" dirty="0" err="1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yêu</a:t>
            </a:r>
            <a:r>
              <a:rPr lang="en-US" altLang="zh-CN" sz="3000" dirty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….</a:t>
            </a:r>
            <a:r>
              <a:rPr lang="vi-VN" altLang="zh-CN" sz="3000" dirty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.....</a:t>
            </a:r>
            <a:r>
              <a:rPr lang="en-US" altLang="zh-CN" sz="3000" dirty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</a:p>
        </p:txBody>
      </p:sp>
      <p:sp>
        <p:nvSpPr>
          <p:cNvPr id="22" name="矩形 8">
            <a:extLst>
              <a:ext uri="{FF2B5EF4-FFF2-40B4-BE49-F238E27FC236}">
                <a16:creationId xmlns:a16="http://schemas.microsoft.com/office/drawing/2014/main" id="{97CDA310-DDA7-47C0-8950-DB78C5D823B7}"/>
              </a:ext>
            </a:extLst>
          </p:cNvPr>
          <p:cNvSpPr/>
          <p:nvPr/>
        </p:nvSpPr>
        <p:spPr>
          <a:xfrm>
            <a:off x="3248591" y="489734"/>
            <a:ext cx="2118733" cy="612934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just"/>
            <a:r>
              <a:rPr lang="en-US" altLang="zh-CN" sz="3000" dirty="0" err="1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quà</a:t>
            </a:r>
            <a:r>
              <a:rPr lang="en-US" altLang="zh-CN" sz="3000" dirty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bánh</a:t>
            </a:r>
            <a:endParaRPr lang="en-US" altLang="zh-CN" sz="3000" dirty="0">
              <a:solidFill>
                <a:srgbClr val="0000FF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3" name="矩形 8">
            <a:extLst>
              <a:ext uri="{FF2B5EF4-FFF2-40B4-BE49-F238E27FC236}">
                <a16:creationId xmlns:a16="http://schemas.microsoft.com/office/drawing/2014/main" id="{97CDA310-DDA7-47C0-8950-DB78C5D823B7}"/>
              </a:ext>
            </a:extLst>
          </p:cNvPr>
          <p:cNvSpPr/>
          <p:nvPr/>
        </p:nvSpPr>
        <p:spPr>
          <a:xfrm>
            <a:off x="2808879" y="879508"/>
            <a:ext cx="1085878" cy="612934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just"/>
            <a:r>
              <a:rPr lang="en-US" altLang="zh-CN" sz="3000" dirty="0" err="1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endParaRPr lang="en-US" altLang="zh-CN" sz="3000" dirty="0">
              <a:solidFill>
                <a:srgbClr val="0000FF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4" name="矩形 8">
            <a:extLst>
              <a:ext uri="{FF2B5EF4-FFF2-40B4-BE49-F238E27FC236}">
                <a16:creationId xmlns:a16="http://schemas.microsoft.com/office/drawing/2014/main" id="{97CDA310-DDA7-47C0-8950-DB78C5D823B7}"/>
              </a:ext>
            </a:extLst>
          </p:cNvPr>
          <p:cNvSpPr/>
          <p:nvPr/>
        </p:nvSpPr>
        <p:spPr>
          <a:xfrm>
            <a:off x="2565098" y="1300155"/>
            <a:ext cx="1573440" cy="612934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just"/>
            <a:r>
              <a:rPr lang="en-US" altLang="zh-CN" sz="3000" dirty="0" err="1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đồ</a:t>
            </a:r>
            <a:r>
              <a:rPr lang="en-US" altLang="zh-CN" sz="3000" dirty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chơi</a:t>
            </a:r>
            <a:endParaRPr lang="en-US" altLang="zh-CN" sz="3000" dirty="0">
              <a:solidFill>
                <a:srgbClr val="0000FF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5" name="矩形 8">
            <a:extLst>
              <a:ext uri="{FF2B5EF4-FFF2-40B4-BE49-F238E27FC236}">
                <a16:creationId xmlns:a16="http://schemas.microsoft.com/office/drawing/2014/main" id="{97CDA310-DDA7-47C0-8950-DB78C5D823B7}"/>
              </a:ext>
            </a:extLst>
          </p:cNvPr>
          <p:cNvSpPr/>
          <p:nvPr/>
        </p:nvSpPr>
        <p:spPr>
          <a:xfrm>
            <a:off x="2824565" y="1740566"/>
            <a:ext cx="2441256" cy="612934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just"/>
            <a:r>
              <a:rPr lang="en-US" altLang="zh-CN" sz="3000" dirty="0" err="1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nhường</a:t>
            </a:r>
            <a:r>
              <a:rPr lang="en-US" altLang="zh-CN" sz="3000" dirty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vi-VN" altLang="zh-CN" sz="3000" dirty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endParaRPr lang="zh-CN" altLang="en-US" sz="3000" dirty="0">
              <a:solidFill>
                <a:srgbClr val="0000FF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6" name="矩形 8">
            <a:extLst>
              <a:ext uri="{FF2B5EF4-FFF2-40B4-BE49-F238E27FC236}">
                <a16:creationId xmlns:a16="http://schemas.microsoft.com/office/drawing/2014/main" id="{97CDA310-DDA7-47C0-8950-DB78C5D823B7}"/>
              </a:ext>
            </a:extLst>
          </p:cNvPr>
          <p:cNvSpPr/>
          <p:nvPr/>
        </p:nvSpPr>
        <p:spPr>
          <a:xfrm>
            <a:off x="3515026" y="2423438"/>
            <a:ext cx="2133049" cy="612934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just"/>
            <a:r>
              <a:rPr lang="en-US" altLang="zh-CN" sz="3000" dirty="0" err="1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thật</a:t>
            </a:r>
            <a:r>
              <a:rPr lang="en-US" altLang="zh-CN" sz="3000" dirty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khó</a:t>
            </a:r>
            <a:endParaRPr lang="en-US" altLang="zh-CN" sz="3000" dirty="0">
              <a:solidFill>
                <a:srgbClr val="0000FF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7" name="矩形 8">
            <a:extLst>
              <a:ext uri="{FF2B5EF4-FFF2-40B4-BE49-F238E27FC236}">
                <a16:creationId xmlns:a16="http://schemas.microsoft.com/office/drawing/2014/main" id="{97CDA310-DDA7-47C0-8950-DB78C5D823B7}"/>
              </a:ext>
            </a:extLst>
          </p:cNvPr>
          <p:cNvSpPr/>
          <p:nvPr/>
        </p:nvSpPr>
        <p:spPr>
          <a:xfrm>
            <a:off x="2082917" y="2868360"/>
            <a:ext cx="5546689" cy="612934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just"/>
            <a:r>
              <a:rPr lang="en-US" altLang="zh-CN" sz="3000" dirty="0" err="1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Nhưng</a:t>
            </a:r>
            <a:r>
              <a:rPr lang="en-US" altLang="zh-CN" sz="3000" dirty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mà</a:t>
            </a:r>
            <a:r>
              <a:rPr lang="en-US" altLang="zh-CN" sz="3000" dirty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…........</a:t>
            </a:r>
          </a:p>
        </p:txBody>
      </p:sp>
      <p:sp>
        <p:nvSpPr>
          <p:cNvPr id="28" name="矩形 8">
            <a:extLst>
              <a:ext uri="{FF2B5EF4-FFF2-40B4-BE49-F238E27FC236}">
                <a16:creationId xmlns:a16="http://schemas.microsoft.com/office/drawing/2014/main" id="{97CDA310-DDA7-47C0-8950-DB78C5D823B7}"/>
              </a:ext>
            </a:extLst>
          </p:cNvPr>
          <p:cNvSpPr/>
          <p:nvPr/>
        </p:nvSpPr>
        <p:spPr>
          <a:xfrm>
            <a:off x="3189272" y="3277845"/>
            <a:ext cx="1711841" cy="612934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just"/>
            <a:r>
              <a:rPr lang="en-US" altLang="zh-CN" sz="3000" dirty="0" err="1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000" dirty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bé</a:t>
            </a:r>
            <a:endParaRPr lang="en-US" altLang="zh-CN" sz="3000" dirty="0">
              <a:solidFill>
                <a:srgbClr val="0000FF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9" name="矩形 8">
            <a:extLst>
              <a:ext uri="{FF2B5EF4-FFF2-40B4-BE49-F238E27FC236}">
                <a16:creationId xmlns:a16="http://schemas.microsoft.com/office/drawing/2014/main" id="{97CDA310-DDA7-47C0-8950-DB78C5D823B7}"/>
              </a:ext>
            </a:extLst>
          </p:cNvPr>
          <p:cNvSpPr/>
          <p:nvPr/>
        </p:nvSpPr>
        <p:spPr>
          <a:xfrm>
            <a:off x="1884189" y="3717211"/>
            <a:ext cx="5394721" cy="612934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just"/>
            <a:r>
              <a:rPr lang="en-US" altLang="zh-CN" sz="3000" dirty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vi-VN" altLang="zh-CN" sz="3000" dirty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.............. </a:t>
            </a:r>
            <a:r>
              <a:rPr lang="en-US" altLang="zh-CN" sz="3000" dirty="0" err="1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được</a:t>
            </a:r>
            <a:r>
              <a:rPr lang="en-US" altLang="zh-CN" sz="3000" dirty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thôi</a:t>
            </a:r>
            <a:r>
              <a:rPr lang="vi-VN" altLang="zh-CN" sz="3000" dirty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zh-CN" altLang="en-US" sz="3000" dirty="0">
              <a:solidFill>
                <a:srgbClr val="0000FF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53516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9" grpId="0"/>
      <p:bldP spid="20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73229" y="2325603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Khởi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445315" y="1383779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1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4.16667E-6 -1.85185E-6 L -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Kể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6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987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1177134" y="15467"/>
            <a:ext cx="63863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Kể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về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anh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chị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hoặc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của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789" t="5945" r="2147"/>
          <a:stretch/>
        </p:blipFill>
        <p:spPr>
          <a:xfrm>
            <a:off x="438737" y="766381"/>
            <a:ext cx="8040159" cy="4377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317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371929" y="570338"/>
            <a:ext cx="85056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1.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của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trai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hay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gái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</a:t>
            </a:r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5" name="矩形 8">
            <a:extLst>
              <a:ext uri="{FF2B5EF4-FFF2-40B4-BE49-F238E27FC236}">
                <a16:creationId xmlns:a16="http://schemas.microsoft.com/office/drawing/2014/main" id="{D97AFF8F-506F-4519-A1B5-52D97C6C130F}"/>
              </a:ext>
            </a:extLst>
          </p:cNvPr>
          <p:cNvSpPr/>
          <p:nvPr/>
        </p:nvSpPr>
        <p:spPr>
          <a:xfrm>
            <a:off x="371929" y="1155113"/>
            <a:ext cx="85056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2.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của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đã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đi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chưa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Trường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nào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</a:t>
            </a:r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BEF69370-038A-4CCC-B259-2DF7CD5468DF}"/>
              </a:ext>
            </a:extLst>
          </p:cNvPr>
          <p:cNvSpPr/>
          <p:nvPr/>
        </p:nvSpPr>
        <p:spPr>
          <a:xfrm>
            <a:off x="371929" y="1867496"/>
            <a:ext cx="85056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3.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Sở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thích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của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bé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gì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</a:t>
            </a:r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7" name="矩形 8">
            <a:extLst>
              <a:ext uri="{FF2B5EF4-FFF2-40B4-BE49-F238E27FC236}">
                <a16:creationId xmlns:a16="http://schemas.microsoft.com/office/drawing/2014/main" id="{BEF69370-038A-4CCC-B259-2DF7CD5468DF}"/>
              </a:ext>
            </a:extLst>
          </p:cNvPr>
          <p:cNvSpPr/>
          <p:nvPr/>
        </p:nvSpPr>
        <p:spPr>
          <a:xfrm>
            <a:off x="371929" y="2492809"/>
            <a:ext cx="85056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4.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khi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nào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bé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khó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chịu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không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</a:t>
            </a:r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8" name="矩形 8">
            <a:extLst>
              <a:ext uri="{FF2B5EF4-FFF2-40B4-BE49-F238E27FC236}">
                <a16:creationId xmlns:a16="http://schemas.microsoft.com/office/drawing/2014/main" id="{BEF69370-038A-4CCC-B259-2DF7CD5468DF}"/>
              </a:ext>
            </a:extLst>
          </p:cNvPr>
          <p:cNvSpPr/>
          <p:nvPr/>
        </p:nvSpPr>
        <p:spPr>
          <a:xfrm>
            <a:off x="371929" y="3038879"/>
            <a:ext cx="85056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Vì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sao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</a:t>
            </a:r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BEF69370-038A-4CCC-B259-2DF7CD5468DF}"/>
              </a:ext>
            </a:extLst>
          </p:cNvPr>
          <p:cNvSpPr/>
          <p:nvPr/>
        </p:nvSpPr>
        <p:spPr>
          <a:xfrm>
            <a:off x="371929" y="3529390"/>
            <a:ext cx="85056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5.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cảm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thấy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thế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nào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khi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chơi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đùa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cùng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bé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</a:t>
            </a:r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0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892629" y="0"/>
            <a:ext cx="85056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GỢI Ý: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20263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Củng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cố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10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520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085938F-8610-4CCE-A943-2929162619A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19" b="45485"/>
          <a:stretch/>
        </p:blipFill>
        <p:spPr>
          <a:xfrm>
            <a:off x="0" y="0"/>
            <a:ext cx="8928847" cy="4195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935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73229" y="2325603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Đọc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445315" y="1383779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2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790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4.16667E-6 -1.85185E-6 L -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>
            <a:extLst>
              <a:ext uri="{FF2B5EF4-FFF2-40B4-BE49-F238E27FC236}">
                <a16:creationId xmlns:a16="http://schemas.microsoft.com/office/drawing/2014/main" id="{97CDA310-DDA7-47C0-8950-DB78C5D823B7}"/>
              </a:ext>
            </a:extLst>
          </p:cNvPr>
          <p:cNvSpPr/>
          <p:nvPr/>
        </p:nvSpPr>
        <p:spPr>
          <a:xfrm>
            <a:off x="144054" y="-175807"/>
            <a:ext cx="6764114" cy="2724150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CN" sz="34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LÀM ANH</a:t>
            </a:r>
          </a:p>
          <a:p>
            <a:pPr algn="just"/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anh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khó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đấy</a:t>
            </a:r>
            <a:endParaRPr lang="en-US" altLang="zh-CN" sz="3000" dirty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Phải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đâu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chuyện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đùa</a:t>
            </a:r>
            <a:endParaRPr lang="en-US" altLang="zh-CN" sz="3000" dirty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Với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gái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bé</a:t>
            </a:r>
            <a:endParaRPr lang="en-US" altLang="zh-CN" sz="3000" dirty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Phải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“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người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lớn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”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cơ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                                  </a:t>
            </a:r>
            <a:endParaRPr lang="zh-CN" altLang="en-US" sz="3000" dirty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9" name="Lưu đồ: Đường kết nối 8">
            <a:extLst>
              <a:ext uri="{FF2B5EF4-FFF2-40B4-BE49-F238E27FC236}">
                <a16:creationId xmlns:a16="http://schemas.microsoft.com/office/drawing/2014/main" id="{A3F0B0FD-818E-4BBD-B401-3895387E3487}"/>
              </a:ext>
            </a:extLst>
          </p:cNvPr>
          <p:cNvSpPr/>
          <p:nvPr/>
        </p:nvSpPr>
        <p:spPr>
          <a:xfrm>
            <a:off x="-44080" y="537771"/>
            <a:ext cx="361507" cy="350874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Lưu đồ: Đường kết nối 10">
            <a:extLst>
              <a:ext uri="{FF2B5EF4-FFF2-40B4-BE49-F238E27FC236}">
                <a16:creationId xmlns:a16="http://schemas.microsoft.com/office/drawing/2014/main" id="{C74DFE52-BB91-47E6-AC07-F1FB590B50DF}"/>
              </a:ext>
            </a:extLst>
          </p:cNvPr>
          <p:cNvSpPr/>
          <p:nvPr/>
        </p:nvSpPr>
        <p:spPr>
          <a:xfrm>
            <a:off x="-17523" y="1003503"/>
            <a:ext cx="372140" cy="350874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Lưu đồ: Đường kết nối 11">
            <a:extLst>
              <a:ext uri="{FF2B5EF4-FFF2-40B4-BE49-F238E27FC236}">
                <a16:creationId xmlns:a16="http://schemas.microsoft.com/office/drawing/2014/main" id="{69969A4C-D57A-4C7D-B73C-3C48FA316729}"/>
              </a:ext>
            </a:extLst>
          </p:cNvPr>
          <p:cNvSpPr/>
          <p:nvPr/>
        </p:nvSpPr>
        <p:spPr>
          <a:xfrm>
            <a:off x="-6890" y="1453436"/>
            <a:ext cx="361507" cy="350874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Lưu đồ: Đường kết nối 12">
            <a:extLst>
              <a:ext uri="{FF2B5EF4-FFF2-40B4-BE49-F238E27FC236}">
                <a16:creationId xmlns:a16="http://schemas.microsoft.com/office/drawing/2014/main" id="{8D1E81D9-390E-4725-8248-2F04F6E94D2A}"/>
              </a:ext>
            </a:extLst>
          </p:cNvPr>
          <p:cNvSpPr/>
          <p:nvPr/>
        </p:nvSpPr>
        <p:spPr>
          <a:xfrm>
            <a:off x="-6890" y="2006002"/>
            <a:ext cx="361507" cy="350874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Lưu đồ: Đường kết nối 13">
            <a:extLst>
              <a:ext uri="{FF2B5EF4-FFF2-40B4-BE49-F238E27FC236}">
                <a16:creationId xmlns:a16="http://schemas.microsoft.com/office/drawing/2014/main" id="{0D0C2A7E-B1FD-4517-8C36-147B5A25E009}"/>
              </a:ext>
            </a:extLst>
          </p:cNvPr>
          <p:cNvSpPr/>
          <p:nvPr/>
        </p:nvSpPr>
        <p:spPr>
          <a:xfrm>
            <a:off x="11680" y="2948249"/>
            <a:ext cx="361507" cy="350874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Lưu đồ: Đường kết nối 14">
            <a:extLst>
              <a:ext uri="{FF2B5EF4-FFF2-40B4-BE49-F238E27FC236}">
                <a16:creationId xmlns:a16="http://schemas.microsoft.com/office/drawing/2014/main" id="{1F044D47-2CF2-4C74-BFC9-F1F6021FA1A7}"/>
              </a:ext>
            </a:extLst>
          </p:cNvPr>
          <p:cNvSpPr/>
          <p:nvPr/>
        </p:nvSpPr>
        <p:spPr>
          <a:xfrm>
            <a:off x="12285" y="3386441"/>
            <a:ext cx="361507" cy="350874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Lưu đồ: Đường kết nối 15">
            <a:extLst>
              <a:ext uri="{FF2B5EF4-FFF2-40B4-BE49-F238E27FC236}">
                <a16:creationId xmlns:a16="http://schemas.microsoft.com/office/drawing/2014/main" id="{47C08B50-8E4E-4C6C-9850-333F77FE0ED1}"/>
              </a:ext>
            </a:extLst>
          </p:cNvPr>
          <p:cNvSpPr/>
          <p:nvPr/>
        </p:nvSpPr>
        <p:spPr>
          <a:xfrm>
            <a:off x="-13600" y="3856339"/>
            <a:ext cx="361507" cy="350874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矩形 8">
            <a:extLst>
              <a:ext uri="{FF2B5EF4-FFF2-40B4-BE49-F238E27FC236}">
                <a16:creationId xmlns:a16="http://schemas.microsoft.com/office/drawing/2014/main" id="{97CDA310-DDA7-47C0-8950-DB78C5D823B7}"/>
              </a:ext>
            </a:extLst>
          </p:cNvPr>
          <p:cNvSpPr/>
          <p:nvPr/>
        </p:nvSpPr>
        <p:spPr>
          <a:xfrm>
            <a:off x="4566934" y="346898"/>
            <a:ext cx="4966180" cy="2145268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just"/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Mẹ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cho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quà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bánh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</a:p>
          <a:p>
            <a:pPr algn="just"/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Chia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phần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hơn</a:t>
            </a:r>
            <a:endParaRPr lang="en-US" altLang="zh-CN" sz="3000" dirty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đồ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chơi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đẹp</a:t>
            </a:r>
            <a:endParaRPr lang="en-US" altLang="zh-CN" sz="3000" dirty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Cũng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nhường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luôn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endParaRPr lang="zh-CN" altLang="en-US" sz="3000" dirty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8" name="Lưu đồ: Đường kết nối 15">
            <a:extLst>
              <a:ext uri="{FF2B5EF4-FFF2-40B4-BE49-F238E27FC236}">
                <a16:creationId xmlns:a16="http://schemas.microsoft.com/office/drawing/2014/main" id="{47C08B50-8E4E-4C6C-9850-333F77FE0ED1}"/>
              </a:ext>
            </a:extLst>
          </p:cNvPr>
          <p:cNvSpPr/>
          <p:nvPr/>
        </p:nvSpPr>
        <p:spPr>
          <a:xfrm>
            <a:off x="6720" y="4344019"/>
            <a:ext cx="361507" cy="350874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矩形 8">
            <a:extLst>
              <a:ext uri="{FF2B5EF4-FFF2-40B4-BE49-F238E27FC236}">
                <a16:creationId xmlns:a16="http://schemas.microsoft.com/office/drawing/2014/main" id="{97CDA310-DDA7-47C0-8950-DB78C5D823B7}"/>
              </a:ext>
            </a:extLst>
          </p:cNvPr>
          <p:cNvSpPr/>
          <p:nvPr/>
        </p:nvSpPr>
        <p:spPr>
          <a:xfrm>
            <a:off x="187473" y="2730500"/>
            <a:ext cx="5394721" cy="2145268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just"/>
            <a:r>
              <a:rPr lang="en-US" altLang="zh-CN" sz="30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Khi</a:t>
            </a:r>
            <a:r>
              <a:rPr lang="en-US" altLang="zh-CN" sz="30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em</a:t>
            </a:r>
            <a:r>
              <a:rPr lang="en-US" altLang="zh-CN" sz="30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bé</a:t>
            </a:r>
            <a:r>
              <a:rPr lang="en-US" altLang="zh-CN" sz="30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khóc</a:t>
            </a:r>
            <a:endParaRPr lang="en-US" altLang="zh-CN" sz="3000" dirty="0">
              <a:solidFill>
                <a:schemeClr val="tx1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  <a:sym typeface="+mn-lt"/>
            </a:endParaRPr>
          </a:p>
          <a:p>
            <a:pPr algn="just"/>
            <a:r>
              <a:rPr lang="en-US" altLang="zh-CN" sz="30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Anh</a:t>
            </a:r>
            <a:r>
              <a:rPr lang="en-US" altLang="zh-CN" sz="30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phải</a:t>
            </a:r>
            <a:r>
              <a:rPr lang="en-US" altLang="zh-CN" sz="30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dỗ</a:t>
            </a:r>
            <a:r>
              <a:rPr lang="en-US" altLang="zh-CN" sz="30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dành</a:t>
            </a:r>
            <a:endParaRPr lang="en-US" altLang="zh-CN" sz="3000" dirty="0">
              <a:solidFill>
                <a:schemeClr val="tx1"/>
              </a:solidFill>
              <a:latin typeface="Arial" panose="020B0604020202020204" pitchFamily="34" charset="0"/>
              <a:ea typeface="Arial-Rounded" panose="020B0500000000000000" pitchFamily="34" charset="-93"/>
              <a:cs typeface="Arial" panose="020B0604020202020204" pitchFamily="34" charset="0"/>
              <a:sym typeface="+mn-lt"/>
            </a:endParaRPr>
          </a:p>
          <a:p>
            <a:pPr algn="just"/>
            <a:r>
              <a:rPr lang="en-US" altLang="zh-CN" sz="30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Nếu</a:t>
            </a:r>
            <a:r>
              <a:rPr lang="en-US" altLang="zh-CN" sz="30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  </a:t>
            </a:r>
            <a:r>
              <a:rPr lang="en-US" altLang="zh-CN" sz="30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em</a:t>
            </a:r>
            <a:r>
              <a:rPr lang="en-US" altLang="zh-CN" sz="30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bé</a:t>
            </a:r>
            <a:r>
              <a:rPr lang="en-US" altLang="zh-CN" sz="30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ngã</a:t>
            </a:r>
            <a:r>
              <a:rPr lang="en-US" altLang="zh-CN" sz="30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    </a:t>
            </a:r>
          </a:p>
          <a:p>
            <a:pPr algn="just"/>
            <a:r>
              <a:rPr lang="en-US" altLang="zh-CN" sz="30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Anh </a:t>
            </a:r>
            <a:r>
              <a:rPr lang="en-US" altLang="zh-CN" sz="30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nâng</a:t>
            </a:r>
            <a:r>
              <a:rPr lang="en-US" altLang="zh-CN" sz="30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dịu</a:t>
            </a:r>
            <a:r>
              <a:rPr lang="en-US" altLang="zh-CN" sz="30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dàng</a:t>
            </a:r>
            <a:r>
              <a:rPr lang="en-US" altLang="zh-CN" sz="30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.</a:t>
            </a:r>
            <a:endParaRPr lang="zh-CN" altLang="en-US" sz="3000" dirty="0">
              <a:solidFill>
                <a:schemeClr val="tx1"/>
              </a:solidFill>
              <a:latin typeface="Arial" panose="020B0604020202020204" pitchFamily="34" charset="0"/>
              <a:ea typeface="Arial-Rounded" panose="020B0500000000000000" pitchFamily="34" charset="-93"/>
              <a:cs typeface="Arial" panose="020B0604020202020204" pitchFamily="34" charset="0"/>
              <a:sym typeface="+mn-lt"/>
            </a:endParaRPr>
          </a:p>
        </p:txBody>
      </p:sp>
      <p:sp>
        <p:nvSpPr>
          <p:cNvPr id="20" name="Lưu đồ: Đường kết nối 8">
            <a:extLst>
              <a:ext uri="{FF2B5EF4-FFF2-40B4-BE49-F238E27FC236}">
                <a16:creationId xmlns:a16="http://schemas.microsoft.com/office/drawing/2014/main" id="{A3F0B0FD-818E-4BBD-B401-3895387E3487}"/>
              </a:ext>
            </a:extLst>
          </p:cNvPr>
          <p:cNvSpPr/>
          <p:nvPr/>
        </p:nvSpPr>
        <p:spPr>
          <a:xfrm>
            <a:off x="4240000" y="584006"/>
            <a:ext cx="500307" cy="350874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Lưu đồ: Đường kết nối 10">
            <a:extLst>
              <a:ext uri="{FF2B5EF4-FFF2-40B4-BE49-F238E27FC236}">
                <a16:creationId xmlns:a16="http://schemas.microsoft.com/office/drawing/2014/main" id="{C74DFE52-BB91-47E6-AC07-F1FB590B50DF}"/>
              </a:ext>
            </a:extLst>
          </p:cNvPr>
          <p:cNvSpPr/>
          <p:nvPr/>
        </p:nvSpPr>
        <p:spPr>
          <a:xfrm>
            <a:off x="4128420" y="1054481"/>
            <a:ext cx="656061" cy="347777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vi-VN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Lưu đồ: Đường kết nối 11">
            <a:extLst>
              <a:ext uri="{FF2B5EF4-FFF2-40B4-BE49-F238E27FC236}">
                <a16:creationId xmlns:a16="http://schemas.microsoft.com/office/drawing/2014/main" id="{69969A4C-D57A-4C7D-B73C-3C48FA316729}"/>
              </a:ext>
            </a:extLst>
          </p:cNvPr>
          <p:cNvSpPr/>
          <p:nvPr/>
        </p:nvSpPr>
        <p:spPr>
          <a:xfrm>
            <a:off x="4148560" y="1495454"/>
            <a:ext cx="628937" cy="350874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vi-VN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Lưu đồ: Đường kết nối 12">
            <a:extLst>
              <a:ext uri="{FF2B5EF4-FFF2-40B4-BE49-F238E27FC236}">
                <a16:creationId xmlns:a16="http://schemas.microsoft.com/office/drawing/2014/main" id="{8D1E81D9-390E-4725-8248-2F04F6E94D2A}"/>
              </a:ext>
            </a:extLst>
          </p:cNvPr>
          <p:cNvSpPr/>
          <p:nvPr/>
        </p:nvSpPr>
        <p:spPr>
          <a:xfrm>
            <a:off x="4118469" y="1963116"/>
            <a:ext cx="628937" cy="406156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vi-VN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矩形 8">
            <a:extLst>
              <a:ext uri="{FF2B5EF4-FFF2-40B4-BE49-F238E27FC236}">
                <a16:creationId xmlns:a16="http://schemas.microsoft.com/office/drawing/2014/main" id="{97CDA310-DDA7-47C0-8950-DB78C5D823B7}"/>
              </a:ext>
            </a:extLst>
          </p:cNvPr>
          <p:cNvSpPr/>
          <p:nvPr/>
        </p:nvSpPr>
        <p:spPr>
          <a:xfrm>
            <a:off x="4559036" y="2705997"/>
            <a:ext cx="4966180" cy="2145268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just"/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anh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thật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khó</a:t>
            </a:r>
            <a:endParaRPr lang="en-US" altLang="zh-CN" sz="3000" dirty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Nhưng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mà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thật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vui</a:t>
            </a:r>
            <a:endParaRPr lang="en-US" altLang="zh-CN" sz="3000" dirty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Ai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yêu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bé</a:t>
            </a:r>
            <a:endParaRPr lang="en-US" altLang="zh-CN" sz="3000" dirty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Thì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được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thôi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zh-CN" altLang="en-US" sz="3000" dirty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1" name="Lưu đồ: Đường kết nối 12">
            <a:extLst>
              <a:ext uri="{FF2B5EF4-FFF2-40B4-BE49-F238E27FC236}">
                <a16:creationId xmlns:a16="http://schemas.microsoft.com/office/drawing/2014/main" id="{8D1E81D9-390E-4725-8248-2F04F6E94D2A}"/>
              </a:ext>
            </a:extLst>
          </p:cNvPr>
          <p:cNvSpPr/>
          <p:nvPr/>
        </p:nvSpPr>
        <p:spPr>
          <a:xfrm>
            <a:off x="4101634" y="2924681"/>
            <a:ext cx="628937" cy="406156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vi-VN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Lưu đồ: Đường kết nối 12">
            <a:extLst>
              <a:ext uri="{FF2B5EF4-FFF2-40B4-BE49-F238E27FC236}">
                <a16:creationId xmlns:a16="http://schemas.microsoft.com/office/drawing/2014/main" id="{8D1E81D9-390E-4725-8248-2F04F6E94D2A}"/>
              </a:ext>
            </a:extLst>
          </p:cNvPr>
          <p:cNvSpPr/>
          <p:nvPr/>
        </p:nvSpPr>
        <p:spPr>
          <a:xfrm>
            <a:off x="4101634" y="3396978"/>
            <a:ext cx="628937" cy="406156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lang="vi-VN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Lưu đồ: Đường kết nối 12">
            <a:extLst>
              <a:ext uri="{FF2B5EF4-FFF2-40B4-BE49-F238E27FC236}">
                <a16:creationId xmlns:a16="http://schemas.microsoft.com/office/drawing/2014/main" id="{8D1E81D9-390E-4725-8248-2F04F6E94D2A}"/>
              </a:ext>
            </a:extLst>
          </p:cNvPr>
          <p:cNvSpPr/>
          <p:nvPr/>
        </p:nvSpPr>
        <p:spPr>
          <a:xfrm>
            <a:off x="4113539" y="3803134"/>
            <a:ext cx="628937" cy="406156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vi-VN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Lưu đồ: Đường kết nối 12">
            <a:extLst>
              <a:ext uri="{FF2B5EF4-FFF2-40B4-BE49-F238E27FC236}">
                <a16:creationId xmlns:a16="http://schemas.microsoft.com/office/drawing/2014/main" id="{8D1E81D9-390E-4725-8248-2F04F6E94D2A}"/>
              </a:ext>
            </a:extLst>
          </p:cNvPr>
          <p:cNvSpPr/>
          <p:nvPr/>
        </p:nvSpPr>
        <p:spPr>
          <a:xfrm>
            <a:off x="4128420" y="4243944"/>
            <a:ext cx="628937" cy="406156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endParaRPr lang="vi-VN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0905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  <p:bldP spid="20" grpId="0" animBg="1"/>
      <p:bldP spid="21" grpId="0" animBg="1"/>
      <p:bldP spid="22" grpId="0" animBg="1"/>
      <p:bldP spid="23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60E1FDA-3888-4F4D-A361-12A765414E92}"/>
              </a:ext>
            </a:extLst>
          </p:cNvPr>
          <p:cNvSpPr txBox="1"/>
          <p:nvPr/>
        </p:nvSpPr>
        <p:spPr>
          <a:xfrm>
            <a:off x="1030513" y="1182913"/>
            <a:ext cx="74966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Anh </a:t>
            </a:r>
            <a:r>
              <a:rPr lang="en-US" sz="6000" dirty="0" err="1">
                <a:latin typeface="Arial" panose="020B0604020202020204" pitchFamily="34" charset="0"/>
                <a:cs typeface="Arial" panose="020B0604020202020204" pitchFamily="34" charset="0"/>
              </a:rPr>
              <a:t>nâng</a:t>
            </a:r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dirty="0" err="1">
                <a:latin typeface="Arial" panose="020B0604020202020204" pitchFamily="34" charset="0"/>
                <a:cs typeface="Arial" panose="020B0604020202020204" pitchFamily="34" charset="0"/>
              </a:rPr>
              <a:t>dịu</a:t>
            </a:r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dirty="0" err="1">
                <a:latin typeface="Arial" panose="020B0604020202020204" pitchFamily="34" charset="0"/>
                <a:cs typeface="Arial" panose="020B0604020202020204" pitchFamily="34" charset="0"/>
              </a:rPr>
              <a:t>dàng</a:t>
            </a:r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7856C39-C193-4171-8EB9-F65E5C5DFD0D}"/>
              </a:ext>
            </a:extLst>
          </p:cNvPr>
          <p:cNvCxnSpPr>
            <a:cxnSpLocks/>
          </p:cNvCxnSpPr>
          <p:nvPr/>
        </p:nvCxnSpPr>
        <p:spPr>
          <a:xfrm>
            <a:off x="2467429" y="3497943"/>
            <a:ext cx="1030514" cy="0"/>
          </a:xfrm>
          <a:prstGeom prst="line">
            <a:avLst/>
          </a:prstGeom>
          <a:ln cmpd="sng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BFA8F58-A2D1-434F-ACB4-6BB27CC8C4A3}"/>
              </a:ext>
            </a:extLst>
          </p:cNvPr>
          <p:cNvCxnSpPr>
            <a:cxnSpLocks/>
          </p:cNvCxnSpPr>
          <p:nvPr/>
        </p:nvCxnSpPr>
        <p:spPr>
          <a:xfrm>
            <a:off x="2761343" y="2099285"/>
            <a:ext cx="1473200" cy="0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B86D564-7F94-49FB-99AA-015705A3E378}"/>
              </a:ext>
            </a:extLst>
          </p:cNvPr>
          <p:cNvCxnSpPr>
            <a:cxnSpLocks/>
          </p:cNvCxnSpPr>
          <p:nvPr/>
        </p:nvCxnSpPr>
        <p:spPr>
          <a:xfrm>
            <a:off x="4778827" y="2072227"/>
            <a:ext cx="2665184" cy="14514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ED76587C-82B3-4210-88C3-813AD4907B7E}"/>
              </a:ext>
            </a:extLst>
          </p:cNvPr>
          <p:cNvSpPr txBox="1"/>
          <p:nvPr/>
        </p:nvSpPr>
        <p:spPr>
          <a:xfrm>
            <a:off x="2590436" y="1182525"/>
            <a:ext cx="6487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2D0C91F-3E22-4462-8A1D-F075BA003CA4}"/>
              </a:ext>
            </a:extLst>
          </p:cNvPr>
          <p:cNvSpPr txBox="1"/>
          <p:nvPr/>
        </p:nvSpPr>
        <p:spPr>
          <a:xfrm>
            <a:off x="4495073" y="1181050"/>
            <a:ext cx="6487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A315A89-2503-4687-B3FB-21EDDA6DF777}"/>
              </a:ext>
            </a:extLst>
          </p:cNvPr>
          <p:cNvSpPr txBox="1"/>
          <p:nvPr/>
        </p:nvSpPr>
        <p:spPr>
          <a:xfrm>
            <a:off x="5730601" y="1181050"/>
            <a:ext cx="6487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3819625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73F0C7C-14A8-4935-8435-09424D584C22}"/>
              </a:ext>
            </a:extLst>
          </p:cNvPr>
          <p:cNvSpPr txBox="1"/>
          <p:nvPr/>
        </p:nvSpPr>
        <p:spPr>
          <a:xfrm>
            <a:off x="640080" y="1300480"/>
            <a:ext cx="82092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latin typeface="Arial" panose="020B0604020202020204" pitchFamily="34" charset="0"/>
                <a:cs typeface="Arial" panose="020B0604020202020204" pitchFamily="34" charset="0"/>
              </a:rPr>
              <a:t>Cũng</a:t>
            </a:r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dirty="0" err="1">
                <a:latin typeface="Arial" panose="020B0604020202020204" pitchFamily="34" charset="0"/>
                <a:cs typeface="Arial" panose="020B0604020202020204" pitchFamily="34" charset="0"/>
              </a:rPr>
              <a:t>nh</a:t>
            </a:r>
            <a:r>
              <a:rPr lang="vi-VN" sz="6000" dirty="0"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6000" dirty="0" err="1">
                <a:latin typeface="Arial" panose="020B0604020202020204" pitchFamily="34" charset="0"/>
                <a:cs typeface="Arial" panose="020B0604020202020204" pitchFamily="34" charset="0"/>
              </a:rPr>
              <a:t>ờng</a:t>
            </a:r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dirty="0" err="1">
                <a:latin typeface="Arial" panose="020B0604020202020204" pitchFamily="34" charset="0"/>
                <a:cs typeface="Arial" panose="020B0604020202020204" pitchFamily="34" charset="0"/>
              </a:rPr>
              <a:t>luôn</a:t>
            </a:r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D5BEC5C-A7B5-42A6-831E-20B155EFC7F7}"/>
              </a:ext>
            </a:extLst>
          </p:cNvPr>
          <p:cNvCxnSpPr>
            <a:cxnSpLocks/>
          </p:cNvCxnSpPr>
          <p:nvPr/>
        </p:nvCxnSpPr>
        <p:spPr>
          <a:xfrm>
            <a:off x="7020560" y="2194560"/>
            <a:ext cx="1341120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FBC4BCE6-2EF0-4229-A82A-7903ECE84763}"/>
              </a:ext>
            </a:extLst>
          </p:cNvPr>
          <p:cNvSpPr txBox="1"/>
          <p:nvPr/>
        </p:nvSpPr>
        <p:spPr>
          <a:xfrm>
            <a:off x="6858000" y="1301750"/>
            <a:ext cx="3251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</a:p>
        </p:txBody>
      </p:sp>
    </p:spTree>
    <p:extLst>
      <p:ext uri="{BB962C8B-B14F-4D97-AF65-F5344CB8AC3E}">
        <p14:creationId xmlns:p14="http://schemas.microsoft.com/office/powerpoint/2010/main" val="3888524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>
            <a:extLst>
              <a:ext uri="{FF2B5EF4-FFF2-40B4-BE49-F238E27FC236}">
                <a16:creationId xmlns:a16="http://schemas.microsoft.com/office/drawing/2014/main" id="{97CDA310-DDA7-47C0-8950-DB78C5D823B7}"/>
              </a:ext>
            </a:extLst>
          </p:cNvPr>
          <p:cNvSpPr/>
          <p:nvPr/>
        </p:nvSpPr>
        <p:spPr>
          <a:xfrm>
            <a:off x="144054" y="-175807"/>
            <a:ext cx="5804881" cy="2724150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CN" sz="34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                          LÀM ANH</a:t>
            </a:r>
          </a:p>
          <a:p>
            <a:pPr algn="just"/>
            <a:r>
              <a:rPr lang="en-US" altLang="zh-CN" sz="30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Làm</a:t>
            </a:r>
            <a:r>
              <a:rPr lang="en-US" altLang="zh-CN" sz="30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anh</a:t>
            </a:r>
            <a:r>
              <a:rPr lang="en-US" altLang="zh-CN" sz="30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khó</a:t>
            </a:r>
            <a:r>
              <a:rPr lang="en-US" altLang="zh-CN" sz="30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đấy</a:t>
            </a:r>
            <a:endParaRPr lang="en-US" altLang="zh-CN" sz="3000" dirty="0">
              <a:solidFill>
                <a:schemeClr val="tx1"/>
              </a:solidFill>
              <a:latin typeface="Arial" panose="020B0604020202020204" pitchFamily="34" charset="0"/>
              <a:ea typeface="Arial-Rounded" panose="020B0500000000000000" pitchFamily="34" charset="-93"/>
              <a:cs typeface="Arial" panose="020B0604020202020204" pitchFamily="34" charset="0"/>
              <a:sym typeface="+mn-lt"/>
            </a:endParaRPr>
          </a:p>
          <a:p>
            <a:pPr algn="just"/>
            <a:r>
              <a:rPr lang="en-US" altLang="zh-CN" sz="30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Phải</a:t>
            </a:r>
            <a:r>
              <a:rPr lang="en-US" altLang="zh-CN" sz="30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đâu</a:t>
            </a:r>
            <a:r>
              <a:rPr lang="en-US" altLang="zh-CN" sz="30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chuyện</a:t>
            </a:r>
            <a:r>
              <a:rPr lang="en-US" altLang="zh-CN" sz="30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đùa</a:t>
            </a:r>
            <a:endParaRPr lang="en-US" altLang="zh-CN" sz="3000" dirty="0">
              <a:solidFill>
                <a:schemeClr val="tx1"/>
              </a:solidFill>
              <a:latin typeface="Arial" panose="020B0604020202020204" pitchFamily="34" charset="0"/>
              <a:ea typeface="Arial-Rounded" panose="020B0500000000000000" pitchFamily="34" charset="-93"/>
              <a:cs typeface="Arial" panose="020B0604020202020204" pitchFamily="34" charset="0"/>
              <a:sym typeface="+mn-lt"/>
            </a:endParaRPr>
          </a:p>
          <a:p>
            <a:pPr algn="just"/>
            <a:r>
              <a:rPr lang="en-US" altLang="zh-CN" sz="30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Với</a:t>
            </a:r>
            <a:r>
              <a:rPr lang="en-US" altLang="zh-CN" sz="30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em</a:t>
            </a:r>
            <a:r>
              <a:rPr lang="en-US" altLang="zh-CN" sz="30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gái</a:t>
            </a:r>
            <a:r>
              <a:rPr lang="en-US" altLang="zh-CN" sz="30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bé</a:t>
            </a:r>
            <a:endParaRPr lang="en-US" altLang="zh-CN" sz="3000" dirty="0">
              <a:solidFill>
                <a:schemeClr val="tx1"/>
              </a:solidFill>
              <a:latin typeface="Arial" panose="020B0604020202020204" pitchFamily="34" charset="0"/>
              <a:ea typeface="Arial-Rounded" panose="020B0500000000000000" pitchFamily="34" charset="-93"/>
              <a:cs typeface="Arial" panose="020B0604020202020204" pitchFamily="34" charset="0"/>
              <a:sym typeface="+mn-lt"/>
            </a:endParaRPr>
          </a:p>
          <a:p>
            <a:pPr algn="just"/>
            <a:r>
              <a:rPr lang="en-US" altLang="zh-CN" sz="30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Phải</a:t>
            </a:r>
            <a:r>
              <a:rPr lang="en-US" altLang="zh-CN" sz="30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 “</a:t>
            </a:r>
            <a:r>
              <a:rPr lang="en-US" altLang="zh-CN" sz="30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người</a:t>
            </a:r>
            <a:r>
              <a:rPr lang="en-US" altLang="zh-CN" sz="30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lớn</a:t>
            </a:r>
            <a:r>
              <a:rPr lang="en-US" altLang="zh-CN" sz="30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” </a:t>
            </a:r>
            <a:r>
              <a:rPr lang="en-US" altLang="zh-CN" sz="30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cơ</a:t>
            </a:r>
            <a:r>
              <a:rPr lang="en-US" altLang="zh-CN" sz="30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                                   </a:t>
            </a:r>
            <a:endParaRPr lang="zh-CN" altLang="en-US" sz="3000" dirty="0">
              <a:solidFill>
                <a:schemeClr val="tx1"/>
              </a:solidFill>
              <a:latin typeface="Arial" panose="020B0604020202020204" pitchFamily="34" charset="0"/>
              <a:ea typeface="Arial-Rounded" panose="020B0500000000000000" pitchFamily="34" charset="-93"/>
              <a:cs typeface="Arial" panose="020B0604020202020204" pitchFamily="34" charset="0"/>
              <a:sym typeface="+mn-lt"/>
            </a:endParaRPr>
          </a:p>
        </p:txBody>
      </p:sp>
      <p:sp>
        <p:nvSpPr>
          <p:cNvPr id="9" name="Lưu đồ: Đường kết nối 8">
            <a:extLst>
              <a:ext uri="{FF2B5EF4-FFF2-40B4-BE49-F238E27FC236}">
                <a16:creationId xmlns:a16="http://schemas.microsoft.com/office/drawing/2014/main" id="{A3F0B0FD-818E-4BBD-B401-3895387E3487}"/>
              </a:ext>
            </a:extLst>
          </p:cNvPr>
          <p:cNvSpPr/>
          <p:nvPr/>
        </p:nvSpPr>
        <p:spPr>
          <a:xfrm>
            <a:off x="-44080" y="537771"/>
            <a:ext cx="361507" cy="350874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Lưu đồ: Đường kết nối 10">
            <a:extLst>
              <a:ext uri="{FF2B5EF4-FFF2-40B4-BE49-F238E27FC236}">
                <a16:creationId xmlns:a16="http://schemas.microsoft.com/office/drawing/2014/main" id="{C74DFE52-BB91-47E6-AC07-F1FB590B50DF}"/>
              </a:ext>
            </a:extLst>
          </p:cNvPr>
          <p:cNvSpPr/>
          <p:nvPr/>
        </p:nvSpPr>
        <p:spPr>
          <a:xfrm>
            <a:off x="-42016" y="2947541"/>
            <a:ext cx="372140" cy="350874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Lưu đồ: Đường kết nối 11">
            <a:extLst>
              <a:ext uri="{FF2B5EF4-FFF2-40B4-BE49-F238E27FC236}">
                <a16:creationId xmlns:a16="http://schemas.microsoft.com/office/drawing/2014/main" id="{69969A4C-D57A-4C7D-B73C-3C48FA316729}"/>
              </a:ext>
            </a:extLst>
          </p:cNvPr>
          <p:cNvSpPr/>
          <p:nvPr/>
        </p:nvSpPr>
        <p:spPr>
          <a:xfrm>
            <a:off x="4197529" y="620246"/>
            <a:ext cx="361507" cy="350874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Lưu đồ: Đường kết nối 12">
            <a:extLst>
              <a:ext uri="{FF2B5EF4-FFF2-40B4-BE49-F238E27FC236}">
                <a16:creationId xmlns:a16="http://schemas.microsoft.com/office/drawing/2014/main" id="{8D1E81D9-390E-4725-8248-2F04F6E94D2A}"/>
              </a:ext>
            </a:extLst>
          </p:cNvPr>
          <p:cNvSpPr/>
          <p:nvPr/>
        </p:nvSpPr>
        <p:spPr>
          <a:xfrm>
            <a:off x="4268854" y="2924681"/>
            <a:ext cx="361507" cy="350874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矩形 8">
            <a:extLst>
              <a:ext uri="{FF2B5EF4-FFF2-40B4-BE49-F238E27FC236}">
                <a16:creationId xmlns:a16="http://schemas.microsoft.com/office/drawing/2014/main" id="{97CDA310-DDA7-47C0-8950-DB78C5D823B7}"/>
              </a:ext>
            </a:extLst>
          </p:cNvPr>
          <p:cNvSpPr/>
          <p:nvPr/>
        </p:nvSpPr>
        <p:spPr>
          <a:xfrm>
            <a:off x="4566934" y="346898"/>
            <a:ext cx="4966180" cy="2145268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just"/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Mẹ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cho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quà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bánh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</a:p>
          <a:p>
            <a:pPr algn="just"/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Chia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phần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hơn</a:t>
            </a:r>
            <a:endParaRPr lang="en-US" altLang="zh-CN" sz="3000" dirty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đồ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chơi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đẹp</a:t>
            </a:r>
            <a:endParaRPr lang="en-US" altLang="zh-CN" sz="3000" dirty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Cũng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nhường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luôn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endParaRPr lang="zh-CN" altLang="en-US" sz="3000" dirty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9" name="矩形 8">
            <a:extLst>
              <a:ext uri="{FF2B5EF4-FFF2-40B4-BE49-F238E27FC236}">
                <a16:creationId xmlns:a16="http://schemas.microsoft.com/office/drawing/2014/main" id="{97CDA310-DDA7-47C0-8950-DB78C5D823B7}"/>
              </a:ext>
            </a:extLst>
          </p:cNvPr>
          <p:cNvSpPr/>
          <p:nvPr/>
        </p:nvSpPr>
        <p:spPr>
          <a:xfrm>
            <a:off x="187473" y="2730500"/>
            <a:ext cx="5394721" cy="2145268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just"/>
            <a:r>
              <a:rPr lang="en-US" altLang="zh-CN" sz="30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Khi</a:t>
            </a:r>
            <a:r>
              <a:rPr lang="en-US" altLang="zh-CN" sz="30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em</a:t>
            </a:r>
            <a:r>
              <a:rPr lang="en-US" altLang="zh-CN" sz="30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bé</a:t>
            </a:r>
            <a:r>
              <a:rPr lang="en-US" altLang="zh-CN" sz="30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khóc</a:t>
            </a:r>
            <a:endParaRPr lang="en-US" altLang="zh-CN" sz="3000" dirty="0">
              <a:solidFill>
                <a:schemeClr val="tx1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  <a:sym typeface="+mn-lt"/>
            </a:endParaRPr>
          </a:p>
          <a:p>
            <a:pPr algn="just"/>
            <a:r>
              <a:rPr lang="en-US" altLang="zh-CN" sz="30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Anh</a:t>
            </a:r>
            <a:r>
              <a:rPr lang="en-US" altLang="zh-CN" sz="30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phải</a:t>
            </a:r>
            <a:r>
              <a:rPr lang="en-US" altLang="zh-CN" sz="30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dỗ</a:t>
            </a:r>
            <a:r>
              <a:rPr lang="en-US" altLang="zh-CN" sz="30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dành</a:t>
            </a:r>
            <a:endParaRPr lang="en-US" altLang="zh-CN" sz="3000" dirty="0">
              <a:solidFill>
                <a:schemeClr val="tx1"/>
              </a:solidFill>
              <a:latin typeface="Arial" panose="020B0604020202020204" pitchFamily="34" charset="0"/>
              <a:ea typeface="Arial-Rounded" panose="020B0500000000000000" pitchFamily="34" charset="-93"/>
              <a:cs typeface="Arial" panose="020B0604020202020204" pitchFamily="34" charset="0"/>
              <a:sym typeface="+mn-lt"/>
            </a:endParaRPr>
          </a:p>
          <a:p>
            <a:pPr algn="just"/>
            <a:r>
              <a:rPr lang="en-US" altLang="zh-CN" sz="30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Nếu</a:t>
            </a:r>
            <a:r>
              <a:rPr lang="en-US" altLang="zh-CN" sz="30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  </a:t>
            </a:r>
            <a:r>
              <a:rPr lang="en-US" altLang="zh-CN" sz="30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em</a:t>
            </a:r>
            <a:r>
              <a:rPr lang="en-US" altLang="zh-CN" sz="30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bé</a:t>
            </a:r>
            <a:r>
              <a:rPr lang="en-US" altLang="zh-CN" sz="30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ngã</a:t>
            </a:r>
            <a:r>
              <a:rPr lang="en-US" altLang="zh-CN" sz="30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    </a:t>
            </a:r>
          </a:p>
          <a:p>
            <a:pPr algn="just"/>
            <a:r>
              <a:rPr lang="en-US" altLang="zh-CN" sz="30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Anh</a:t>
            </a:r>
            <a:r>
              <a:rPr lang="en-US" altLang="zh-CN" sz="30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nâng</a:t>
            </a:r>
            <a:r>
              <a:rPr lang="en-US" altLang="zh-CN" sz="30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dịu</a:t>
            </a:r>
            <a:r>
              <a:rPr lang="en-US" altLang="zh-CN" sz="30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dàng</a:t>
            </a:r>
            <a:endParaRPr lang="zh-CN" altLang="en-US" sz="3000" dirty="0">
              <a:solidFill>
                <a:schemeClr val="tx1"/>
              </a:solidFill>
              <a:latin typeface="Arial" panose="020B0604020202020204" pitchFamily="34" charset="0"/>
              <a:ea typeface="Arial-Rounded" panose="020B0500000000000000" pitchFamily="34" charset="-93"/>
              <a:cs typeface="Arial" panose="020B0604020202020204" pitchFamily="34" charset="0"/>
              <a:sym typeface="+mn-lt"/>
            </a:endParaRPr>
          </a:p>
        </p:txBody>
      </p:sp>
      <p:sp>
        <p:nvSpPr>
          <p:cNvPr id="40" name="矩形 8">
            <a:extLst>
              <a:ext uri="{FF2B5EF4-FFF2-40B4-BE49-F238E27FC236}">
                <a16:creationId xmlns:a16="http://schemas.microsoft.com/office/drawing/2014/main" id="{97CDA310-DDA7-47C0-8950-DB78C5D823B7}"/>
              </a:ext>
            </a:extLst>
          </p:cNvPr>
          <p:cNvSpPr/>
          <p:nvPr/>
        </p:nvSpPr>
        <p:spPr>
          <a:xfrm>
            <a:off x="4559036" y="2705997"/>
            <a:ext cx="4966180" cy="2145268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just"/>
            <a:r>
              <a:rPr lang="en-US" altLang="zh-CN" sz="30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Làm</a:t>
            </a:r>
            <a:r>
              <a:rPr lang="en-US" altLang="zh-CN" sz="30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anh</a:t>
            </a:r>
            <a:r>
              <a:rPr lang="en-US" altLang="zh-CN" sz="30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thật</a:t>
            </a:r>
            <a:r>
              <a:rPr lang="en-US" altLang="zh-CN" sz="30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khó</a:t>
            </a:r>
            <a:endParaRPr lang="en-US" altLang="zh-CN" sz="3000" dirty="0">
              <a:solidFill>
                <a:schemeClr val="tx1"/>
              </a:solidFill>
              <a:latin typeface="Arial" panose="020B0604020202020204" pitchFamily="34" charset="0"/>
              <a:ea typeface="Arial-Rounded" panose="020B0500000000000000" pitchFamily="34" charset="-93"/>
              <a:cs typeface="Arial" panose="020B0604020202020204" pitchFamily="34" charset="0"/>
              <a:sym typeface="+mn-lt"/>
            </a:endParaRPr>
          </a:p>
          <a:p>
            <a:pPr algn="just"/>
            <a:r>
              <a:rPr lang="en-US" altLang="zh-CN" sz="30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Nhưng</a:t>
            </a:r>
            <a:r>
              <a:rPr lang="en-US" altLang="zh-CN" sz="30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mà</a:t>
            </a:r>
            <a:r>
              <a:rPr lang="en-US" altLang="zh-CN" sz="30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thật</a:t>
            </a:r>
            <a:r>
              <a:rPr lang="en-US" altLang="zh-CN" sz="30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vui</a:t>
            </a:r>
            <a:endParaRPr lang="en-US" altLang="zh-CN" sz="3000" dirty="0">
              <a:solidFill>
                <a:schemeClr val="tx1"/>
              </a:solidFill>
              <a:latin typeface="Arial" panose="020B0604020202020204" pitchFamily="34" charset="0"/>
              <a:ea typeface="Arial-Rounded" panose="020B0500000000000000" pitchFamily="34" charset="-93"/>
              <a:cs typeface="Arial" panose="020B0604020202020204" pitchFamily="34" charset="0"/>
              <a:sym typeface="+mn-lt"/>
            </a:endParaRPr>
          </a:p>
          <a:p>
            <a:pPr algn="just"/>
            <a:r>
              <a:rPr lang="en-US" altLang="zh-CN" sz="30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Ai </a:t>
            </a:r>
            <a:r>
              <a:rPr lang="en-US" altLang="zh-CN" sz="30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yêu</a:t>
            </a:r>
            <a:r>
              <a:rPr lang="en-US" altLang="zh-CN" sz="30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em</a:t>
            </a:r>
            <a:r>
              <a:rPr lang="en-US" altLang="zh-CN" sz="30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bé</a:t>
            </a:r>
            <a:endParaRPr lang="en-US" altLang="zh-CN" sz="3000" dirty="0">
              <a:solidFill>
                <a:schemeClr val="tx1"/>
              </a:solidFill>
              <a:latin typeface="Arial" panose="020B0604020202020204" pitchFamily="34" charset="0"/>
              <a:ea typeface="Arial-Rounded" panose="020B0500000000000000" pitchFamily="34" charset="-93"/>
              <a:cs typeface="Arial" panose="020B0604020202020204" pitchFamily="34" charset="0"/>
              <a:sym typeface="+mn-lt"/>
            </a:endParaRPr>
          </a:p>
          <a:p>
            <a:pPr algn="just"/>
            <a:r>
              <a:rPr lang="en-US" altLang="zh-CN" sz="30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Thì</a:t>
            </a:r>
            <a:r>
              <a:rPr lang="en-US" altLang="zh-CN" sz="30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làm</a:t>
            </a:r>
            <a:r>
              <a:rPr lang="en-US" altLang="zh-CN" sz="30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được</a:t>
            </a:r>
            <a:r>
              <a:rPr lang="en-US" altLang="zh-CN" sz="30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thôi</a:t>
            </a:r>
            <a:r>
              <a:rPr lang="en-US" altLang="zh-CN" sz="30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.</a:t>
            </a:r>
            <a:endParaRPr lang="zh-CN" altLang="en-US" sz="3000" dirty="0">
              <a:solidFill>
                <a:schemeClr val="tx1"/>
              </a:solidFill>
              <a:latin typeface="Arial" panose="020B0604020202020204" pitchFamily="34" charset="0"/>
              <a:ea typeface="Arial-Rounded" panose="020B0500000000000000" pitchFamily="34" charset="-93"/>
              <a:cs typeface="Arial" panose="020B060402020202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89632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>
            <a:extLst>
              <a:ext uri="{FF2B5EF4-FFF2-40B4-BE49-F238E27FC236}">
                <a16:creationId xmlns:a16="http://schemas.microsoft.com/office/drawing/2014/main" id="{97CDA310-DDA7-47C0-8950-DB78C5D823B7}"/>
              </a:ext>
            </a:extLst>
          </p:cNvPr>
          <p:cNvSpPr/>
          <p:nvPr/>
        </p:nvSpPr>
        <p:spPr>
          <a:xfrm>
            <a:off x="528320" y="356308"/>
            <a:ext cx="8788400" cy="3779758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just"/>
            <a:r>
              <a:rPr lang="en-US" altLang="zh-CN" sz="54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Làm</a:t>
            </a:r>
            <a:r>
              <a:rPr lang="en-US" altLang="zh-CN" sz="54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54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anh</a:t>
            </a:r>
            <a:r>
              <a:rPr lang="en-US" altLang="zh-CN" sz="54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54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khó</a:t>
            </a:r>
            <a:r>
              <a:rPr lang="en-US" altLang="zh-CN" sz="54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54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đấy</a:t>
            </a:r>
            <a:endParaRPr lang="en-US" altLang="zh-CN" sz="5400" dirty="0">
              <a:solidFill>
                <a:schemeClr val="tx1"/>
              </a:solidFill>
              <a:latin typeface="Arial" panose="020B0604020202020204" pitchFamily="34" charset="0"/>
              <a:ea typeface="Arial-Rounded" panose="020B0500000000000000" pitchFamily="34" charset="-93"/>
              <a:cs typeface="Arial" panose="020B0604020202020204" pitchFamily="34" charset="0"/>
              <a:sym typeface="+mn-lt"/>
            </a:endParaRPr>
          </a:p>
          <a:p>
            <a:pPr algn="just"/>
            <a:r>
              <a:rPr lang="en-US" altLang="zh-CN" sz="54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Phải</a:t>
            </a:r>
            <a:r>
              <a:rPr lang="en-US" altLang="zh-CN" sz="54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54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đâu</a:t>
            </a:r>
            <a:r>
              <a:rPr lang="en-US" altLang="zh-CN" sz="54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54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chuyện</a:t>
            </a:r>
            <a:r>
              <a:rPr lang="en-US" altLang="zh-CN" sz="54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54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đùa</a:t>
            </a:r>
            <a:endParaRPr lang="en-US" altLang="zh-CN" sz="5400" dirty="0">
              <a:solidFill>
                <a:schemeClr val="tx1"/>
              </a:solidFill>
              <a:latin typeface="Arial" panose="020B0604020202020204" pitchFamily="34" charset="0"/>
              <a:ea typeface="Arial-Rounded" panose="020B0500000000000000" pitchFamily="34" charset="-93"/>
              <a:cs typeface="Arial" panose="020B0604020202020204" pitchFamily="34" charset="0"/>
              <a:sym typeface="+mn-lt"/>
            </a:endParaRPr>
          </a:p>
          <a:p>
            <a:pPr algn="just"/>
            <a:r>
              <a:rPr lang="en-US" altLang="zh-CN" sz="54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Với</a:t>
            </a:r>
            <a:r>
              <a:rPr lang="en-US" altLang="zh-CN" sz="54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54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em</a:t>
            </a:r>
            <a:r>
              <a:rPr lang="en-US" altLang="zh-CN" sz="54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54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gái</a:t>
            </a:r>
            <a:r>
              <a:rPr lang="en-US" altLang="zh-CN" sz="54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 bé</a:t>
            </a:r>
          </a:p>
          <a:p>
            <a:pPr algn="just"/>
            <a:r>
              <a:rPr lang="en-US" altLang="zh-CN" sz="54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Phải</a:t>
            </a:r>
            <a:r>
              <a:rPr lang="en-US" altLang="zh-CN" sz="54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 “</a:t>
            </a:r>
            <a:r>
              <a:rPr lang="en-US" altLang="zh-CN" sz="54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người</a:t>
            </a:r>
            <a:r>
              <a:rPr lang="en-US" altLang="zh-CN" sz="54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54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lớn</a:t>
            </a:r>
            <a:r>
              <a:rPr lang="en-US" altLang="zh-CN" sz="54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” </a:t>
            </a:r>
            <a:r>
              <a:rPr lang="en-US" altLang="zh-CN" sz="54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cơ</a:t>
            </a:r>
            <a:r>
              <a:rPr lang="en-US" altLang="zh-CN" sz="54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.    </a:t>
            </a:r>
            <a:r>
              <a:rPr lang="en-US" altLang="zh-CN" sz="54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                   </a:t>
            </a:r>
            <a:endParaRPr lang="zh-CN" altLang="en-US" sz="5400" dirty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E5D563F-1F7A-49C0-892C-551DB238D093}"/>
              </a:ext>
            </a:extLst>
          </p:cNvPr>
          <p:cNvSpPr txBox="1"/>
          <p:nvPr/>
        </p:nvSpPr>
        <p:spPr>
          <a:xfrm>
            <a:off x="7202660" y="1343664"/>
            <a:ext cx="3516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1B1F0714-088F-4D95-963C-DB98A5F85D24}"/>
              </a:ext>
            </a:extLst>
          </p:cNvPr>
          <p:cNvSpPr txBox="1"/>
          <p:nvPr/>
        </p:nvSpPr>
        <p:spPr>
          <a:xfrm>
            <a:off x="6006906" y="499602"/>
            <a:ext cx="3516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18CE0F3-EE96-40F8-ADB4-91E50D8D7673}"/>
              </a:ext>
            </a:extLst>
          </p:cNvPr>
          <p:cNvSpPr txBox="1"/>
          <p:nvPr/>
        </p:nvSpPr>
        <p:spPr>
          <a:xfrm>
            <a:off x="4994032" y="2159590"/>
            <a:ext cx="3516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5A77B012-DA88-432F-975B-4EBBD562E430}"/>
              </a:ext>
            </a:extLst>
          </p:cNvPr>
          <p:cNvSpPr txBox="1"/>
          <p:nvPr/>
        </p:nvSpPr>
        <p:spPr>
          <a:xfrm>
            <a:off x="6850967" y="2975516"/>
            <a:ext cx="3516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96F14A18-5227-4726-886F-47988C72E20A}"/>
              </a:ext>
            </a:extLst>
          </p:cNvPr>
          <p:cNvSpPr txBox="1"/>
          <p:nvPr/>
        </p:nvSpPr>
        <p:spPr>
          <a:xfrm>
            <a:off x="6928340" y="2975515"/>
            <a:ext cx="3516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1586121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卡通欢乐假期教育老师专用课件PPT模板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57&quot;/&gt;&lt;/object&gt;&lt;object type=&quot;3&quot; unique_id=&quot;10005&quot;&gt;&lt;property id=&quot;20148&quot; value=&quot;5&quot;/&gt;&lt;property id=&quot;20300&quot; value=&quot;Slide 3&quot;/&gt;&lt;property id=&quot;20307&quot; value=&quot;258&quot;/&gt;&lt;/object&gt;&lt;object type=&quot;3&quot; unique_id=&quot;10006&quot;&gt;&lt;property id=&quot;20148&quot; value=&quot;5&quot;/&gt;&lt;property id=&quot;20300&quot; value=&quot;Slide 4&quot;/&gt;&lt;property id=&quot;20307&quot; value=&quot;259&quot;/&gt;&lt;/object&gt;&lt;object type=&quot;3&quot; unique_id=&quot;10007&quot;&gt;&lt;property id=&quot;20148&quot; value=&quot;5&quot;/&gt;&lt;property id=&quot;20300&quot; value=&quot;Slide 5&quot;/&gt;&lt;property id=&quot;20307&quot; value=&quot;260&quot;/&gt;&lt;/object&gt;&lt;object type=&quot;3&quot; unique_id=&quot;10008&quot;&gt;&lt;property id=&quot;20148&quot; value=&quot;5&quot;/&gt;&lt;property id=&quot;20300&quot; value=&quot;Slide 6&quot;/&gt;&lt;property id=&quot;20307&quot; value=&quot;270&quot;/&gt;&lt;/object&gt;&lt;object type=&quot;3&quot; unique_id=&quot;10009&quot;&gt;&lt;property id=&quot;20148&quot; value=&quot;5&quot;/&gt;&lt;property id=&quot;20300&quot; value=&quot;Slide 7&quot;/&gt;&lt;property id=&quot;20307&quot; value=&quot;262&quot;/&gt;&lt;/object&gt;&lt;object type=&quot;3&quot; unique_id=&quot;10010&quot;&gt;&lt;property id=&quot;20148&quot; value=&quot;5&quot;/&gt;&lt;property id=&quot;20300&quot; value=&quot;Slide 8&quot;/&gt;&lt;property id=&quot;20307&quot; value=&quot;263&quot;/&gt;&lt;/object&gt;&lt;object type=&quot;3&quot; unique_id=&quot;10011&quot;&gt;&lt;property id=&quot;20148&quot; value=&quot;5&quot;/&gt;&lt;property id=&quot;20300&quot; value=&quot;Slide 9&quot;/&gt;&lt;property id=&quot;20307&quot; value=&quot;271&quot;/&gt;&lt;/object&gt;&lt;object type=&quot;3&quot; unique_id=&quot;10012&quot;&gt;&lt;property id=&quot;20148&quot; value=&quot;5&quot;/&gt;&lt;property id=&quot;20300&quot; value=&quot;Slide 10&quot;/&gt;&lt;property id=&quot;20307&quot; value=&quot;265&quot;/&gt;&lt;/object&gt;&lt;object type=&quot;3&quot; unique_id=&quot;10013&quot;&gt;&lt;property id=&quot;20148&quot; value=&quot;5&quot;/&gt;&lt;property id=&quot;20300&quot; value=&quot;Slide 11&quot;/&gt;&lt;property id=&quot;20307&quot; value=&quot;266&quot;/&gt;&lt;/object&gt;&lt;object type=&quot;3&quot; unique_id=&quot;10014&quot;&gt;&lt;property id=&quot;20148&quot; value=&quot;5&quot;/&gt;&lt;property id=&quot;20300&quot; value=&quot;Slide 12&quot;/&gt;&lt;property id=&quot;20307&quot; value=&quot;272&quot;/&gt;&lt;/object&gt;&lt;object type=&quot;3&quot; unique_id=&quot;10015&quot;&gt;&lt;property id=&quot;20148&quot; value=&quot;5&quot;/&gt;&lt;property id=&quot;20300&quot; value=&quot;Slide 13&quot;/&gt;&lt;property id=&quot;20307&quot; value=&quot;268&quot;/&gt;&lt;/object&gt;&lt;object type=&quot;3&quot; unique_id=&quot;10016&quot;&gt;&lt;property id=&quot;20148&quot; value=&quot;5&quot;/&gt;&lt;property id=&quot;20300&quot; value=&quot;Slide 14&quot;/&gt;&lt;property id=&quot;20307&quot; value=&quot;269&quot;/&gt;&lt;/object&gt;&lt;object type=&quot;3&quot; unique_id=&quot;10017&quot;&gt;&lt;property id=&quot;20148&quot; value=&quot;5&quot;/&gt;&lt;property id=&quot;20300&quot; value=&quot;Slide 15&quot;/&gt;&lt;property id=&quot;20307&quot; value=&quot;273&quot;/&gt;&lt;/object&gt;&lt;/object&gt;&lt;object type=&quot;8&quot; unique_id=&quot;10034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2AF9ED3A35974FB4FC0A750E20F08F" ma:contentTypeVersion="7" ma:contentTypeDescription="Create a new document." ma:contentTypeScope="" ma:versionID="ae27ad75609f560b794f51fe79703aa0">
  <xsd:schema xmlns:xsd="http://www.w3.org/2001/XMLSchema" xmlns:xs="http://www.w3.org/2001/XMLSchema" xmlns:p="http://schemas.microsoft.com/office/2006/metadata/properties" xmlns:ns3="2954521b-b4ab-4ce3-8aa8-8bfa99a4c36e" targetNamespace="http://schemas.microsoft.com/office/2006/metadata/properties" ma:root="true" ma:fieldsID="662feb58b47efb0c69aedb5778475eaf" ns3:_="">
    <xsd:import namespace="2954521b-b4ab-4ce3-8aa8-8bfa99a4c36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54521b-b4ab-4ce3-8aa8-8bfa99a4c3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56F18A0-6FEA-41E4-A1FE-3FCDC3E71B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54521b-b4ab-4ce3-8aa8-8bfa99a4c3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9FB348E-5AF4-49FB-8FE5-650F6DA25C7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00BBF27-AEA7-4E39-9873-833F6E66B524}">
  <ds:schemaRefs>
    <ds:schemaRef ds:uri="2954521b-b4ab-4ce3-8aa8-8bfa99a4c36e"/>
    <ds:schemaRef ds:uri="http://purl.org/dc/terms/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518</TotalTime>
  <Words>605</Words>
  <Application>Microsoft Office PowerPoint</Application>
  <PresentationFormat>On-screen Show (16:9)</PresentationFormat>
  <Paragraphs>177</Paragraphs>
  <Slides>23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Arial-Rounded</vt:lpstr>
      <vt:lpstr>Arial</vt:lpstr>
      <vt:lpstr>Times New Roman</vt:lpstr>
      <vt:lpstr>Calibri</vt:lpstr>
      <vt:lpstr>DFPOP1-W9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Pham Thi Minh Phuong</dc:creator>
  <cp:lastModifiedBy>Admin</cp:lastModifiedBy>
  <cp:revision>46</cp:revision>
  <dcterms:created xsi:type="dcterms:W3CDTF">2020-08-13T09:19:08Z</dcterms:created>
  <dcterms:modified xsi:type="dcterms:W3CDTF">2025-03-31T10:37:15Z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0x010100592AF9ED3A35974FB4FC0A750E20F08F</vt:lpwstr>
  </property>
</Properties>
</file>