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0" r:id="rId4"/>
    <p:sldId id="262" r:id="rId5"/>
    <p:sldId id="272" r:id="rId6"/>
    <p:sldId id="268" r:id="rId7"/>
    <p:sldId id="269" r:id="rId8"/>
    <p:sldId id="274" r:id="rId9"/>
    <p:sldId id="270" r:id="rId10"/>
    <p:sldId id="273" r:id="rId11"/>
    <p:sldId id="275" r:id="rId12"/>
    <p:sldId id="271" r:id="rId13"/>
    <p:sldId id="27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0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4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9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4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4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3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7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A883-1BFE-43FB-929C-24F9C29A789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81400" y="4254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Trường Tiểu học Đại Bản 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895600" y="76200"/>
            <a:ext cx="6496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TẠO HUYỆN AN DƯƠNG</a:t>
            </a:r>
            <a:endParaRPr lang="en-US" b="1" kern="1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ea typeface="+mn-lt"/>
              <a:cs typeface="+mn-lt"/>
            </a:endParaRP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Phạm Thị Quyên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</a:t>
            </a: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CỦA LỚP 1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2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20" y="378824"/>
            <a:ext cx="10932863" cy="59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81" y="692331"/>
            <a:ext cx="11007348" cy="52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1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57" y="810710"/>
            <a:ext cx="10009551" cy="53710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80924" y="2892626"/>
            <a:ext cx="358426" cy="2536723"/>
            <a:chOff x="9680924" y="2892626"/>
            <a:chExt cx="358426" cy="2536723"/>
          </a:xfrm>
        </p:grpSpPr>
        <p:sp>
          <p:nvSpPr>
            <p:cNvPr id="5" name="Rectangle 4"/>
            <p:cNvSpPr/>
            <p:nvPr/>
          </p:nvSpPr>
          <p:spPr>
            <a:xfrm>
              <a:off x="9680924" y="2892626"/>
              <a:ext cx="358426" cy="612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680924" y="3864176"/>
              <a:ext cx="358426" cy="612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680924" y="4816775"/>
              <a:ext cx="358426" cy="612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680924" y="2873239"/>
            <a:ext cx="53222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300" dirty="0" smtClean="0">
                <a:solidFill>
                  <a:srgbClr val="FF0000"/>
                </a:solidFill>
              </a:rPr>
              <a:t>8</a:t>
            </a:r>
            <a:endParaRPr lang="en-US" sz="43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0924" y="3828855"/>
            <a:ext cx="53222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300" dirty="0">
                <a:solidFill>
                  <a:srgbClr val="FF0000"/>
                </a:solidFill>
              </a:rPr>
              <a:t>7</a:t>
            </a:r>
            <a:endParaRPr lang="en-US" sz="43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0923" y="4746035"/>
            <a:ext cx="53222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300" dirty="0">
                <a:solidFill>
                  <a:srgbClr val="FF0000"/>
                </a:solidFill>
              </a:rPr>
              <a:t>6</a:t>
            </a:r>
            <a:endParaRPr lang="en-US" sz="4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25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2" name="Picture 4" descr="?call=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0"/>
            <a:ext cx="11459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sức khoẻ và thành đạt</a:t>
            </a:r>
          </a:p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VÀO RỪNG HO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8989" y="454024"/>
            <a:ext cx="10014923" cy="5633267"/>
          </a:xfrm>
        </p:spPr>
      </p:pic>
    </p:spTree>
    <p:extLst>
      <p:ext uri="{BB962C8B-B14F-4D97-AF65-F5344CB8AC3E}">
        <p14:creationId xmlns:p14="http://schemas.microsoft.com/office/powerpoint/2010/main" val="4759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048000" y="1143001"/>
            <a:ext cx="64008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95600" y="2006941"/>
            <a:ext cx="8181703" cy="13582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cần điền vào chỗ ....là dấu gì? </a:t>
            </a:r>
          </a:p>
          <a:p>
            <a:pPr>
              <a:defRPr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9 ....... 8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08550" y="1971676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659086" y="5266018"/>
            <a:ext cx="3200400" cy="503237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659086" y="3915793"/>
            <a:ext cx="3200400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8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121333" y="5924007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659086" y="4608028"/>
            <a:ext cx="3200400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5810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animBg="1"/>
      <p:bldP spid="44036" grpId="0" animBg="1"/>
      <p:bldP spid="44039" grpId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00400" y="1161078"/>
            <a:ext cx="64008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449422" y="2011363"/>
            <a:ext cx="8235995" cy="1566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vi-VN" sz="4000" b="1" dirty="0" smtClean="0">
                <a:latin typeface="+mj-lt"/>
                <a:cs typeface="Times New Roman" pitchFamily="18" charset="0"/>
              </a:rPr>
              <a:t>5 gồm 2 và .....? 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88975" y="2011363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800600" y="3910649"/>
            <a:ext cx="3200400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vi-VN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800600" y="4639248"/>
            <a:ext cx="3200400" cy="5048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343401" y="6172201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800600" y="5334000"/>
            <a:ext cx="3200400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 .  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0791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animBg="1"/>
      <p:bldP spid="44036" grpId="0" animBg="1"/>
      <p:bldP spid="44039" grpId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66" y="485995"/>
            <a:ext cx="10835339" cy="56756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05244" y="2363373"/>
            <a:ext cx="872196" cy="82999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72" y="148716"/>
            <a:ext cx="9279528" cy="4953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82" y="4768219"/>
            <a:ext cx="7608707" cy="20897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41342" y="4979963"/>
            <a:ext cx="689316" cy="67525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65" y="400581"/>
            <a:ext cx="11089884" cy="59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94" y="91440"/>
            <a:ext cx="8891179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172</Words>
  <Application>Microsoft Office PowerPoint</Application>
  <PresentationFormat>Widescreen</PresentationFormat>
  <Paragraphs>53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Quyen</cp:lastModifiedBy>
  <cp:revision>21</cp:revision>
  <dcterms:created xsi:type="dcterms:W3CDTF">2022-10-11T22:57:18Z</dcterms:created>
  <dcterms:modified xsi:type="dcterms:W3CDTF">2023-10-18T04:36:35Z</dcterms:modified>
</cp:coreProperties>
</file>