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0"/>
  </p:notesMasterIdLst>
  <p:sldIdLst>
    <p:sldId id="257" r:id="rId4"/>
    <p:sldId id="278" r:id="rId5"/>
    <p:sldId id="280" r:id="rId6"/>
    <p:sldId id="284" r:id="rId7"/>
    <p:sldId id="281" r:id="rId8"/>
    <p:sldId id="285" r:id="rId9"/>
    <p:sldId id="282" r:id="rId10"/>
    <p:sldId id="287" r:id="rId11"/>
    <p:sldId id="283" r:id="rId12"/>
    <p:sldId id="288" r:id="rId13"/>
    <p:sldId id="256" r:id="rId14"/>
    <p:sldId id="268" r:id="rId15"/>
    <p:sldId id="295" r:id="rId16"/>
    <p:sldId id="296" r:id="rId17"/>
    <p:sldId id="262" r:id="rId18"/>
    <p:sldId id="289" r:id="rId19"/>
    <p:sldId id="294" r:id="rId20"/>
    <p:sldId id="309" r:id="rId21"/>
    <p:sldId id="310" r:id="rId22"/>
    <p:sldId id="311" r:id="rId23"/>
    <p:sldId id="312" r:id="rId24"/>
    <p:sldId id="313" r:id="rId25"/>
    <p:sldId id="315" r:id="rId26"/>
    <p:sldId id="314" r:id="rId27"/>
    <p:sldId id="271" r:id="rId28"/>
    <p:sldId id="4410" r:id="rId2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3D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1DEC5-993D-42D9-8969-81F9707E01D3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5C6A9-7201-4A05-AE89-34FE92C1E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97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5C6A9-7201-4A05-AE89-34FE92C1EA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31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5C6A9-7201-4A05-AE89-34FE92C1EA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60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8D192-19FA-B3FD-54D7-5BB9003AF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05F88C-C4F4-328D-87AB-CFBFF4B2B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EC55E-AABC-0258-A371-761B7533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BE7B2-942A-DA45-774D-A3EEC6498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A59AC-1DFD-52FD-0DB0-30185A868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412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D8734-30AF-E74D-08A9-FA2B7E34F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507A9-CC25-6531-DC5D-F5CCF4EB9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D9519-A081-888A-F2A5-27FC21B3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34C23-634D-7B12-9B46-79B6A4CA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ADB81-9AF1-BB05-9269-E30A31F00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14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83E38-8BBE-2CBE-3769-B497FB1E4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0B9BB-8EA0-06EE-E78A-512766E27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4A5E5-A4EE-9EC9-121D-7D63292D2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E41FA-1065-CBC0-40C0-B71291065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74932-3B4E-9EA5-21E7-26668658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61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9B9B7-BE28-812A-A4EB-DA578FD4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BEABF-DB87-ADEA-B662-5B7C67B20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47250-5B87-EE5F-022D-62C1FDA3E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3DF6FC-EC73-444D-F02F-4432E491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7599B-686B-8DD4-DDE0-F7B3B3E6B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10C65-F02B-2D87-5062-7783327B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49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0196-A789-F0ED-4D34-AD185E9D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BCF63-6270-FED1-061F-9836E7FBC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55BCBD-EE7F-348E-0230-3BEF50703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B6095C-3235-2C4F-09C5-07C0B0167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7EAD3A-1717-5C4C-00C1-A1B1ABF43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A21D7E-C42B-EFCE-D6EA-03E84CC2B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3E656F-8064-4FBC-D89C-6983CD50E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68D052-4DAB-F1EA-0675-9B422908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5530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169E7-101B-7A09-2931-EA41C1A63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74DB15-7567-2F19-9DA4-805C5C1DE6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1E4D25-6148-18E1-38A2-79A0B718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61E9F7-1E46-BEE4-17F2-D13D25E7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91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C0D99C-DDC1-3528-9F41-776ADC9F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B7534E-FF0A-298B-6B55-2F216BD24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37A7E-54F5-8E5A-5AE8-B01618EA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92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35123-31D2-4B8A-10C5-3D2015B8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6F87D-01E9-664B-7D3C-F44ED15DC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4662E-C3AF-212F-AF04-24B4153AD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D826D3-C272-B1D9-018D-3D383E5AB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3C26F-93CE-FB49-6875-8018F36B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D03A06-D914-9D8F-861A-7813A8BD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30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9EA06-997C-E02B-532D-0001022C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138F-D581-C7B9-CA37-8B8DF4573D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CD620-2D76-4F7B-7CFE-C7AE2EA56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E39216-F502-8F58-4075-89A21799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8AB817-EC74-9C61-6AB2-810422004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BE123-C511-C357-533B-697A364F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630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E50AD-4475-E58D-C5CC-5439D17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84051A-BC5A-49CD-996B-3EA7CA8D7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A3E4E-61C4-97BF-76F0-7E943C23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8E6A9-3C67-FA11-0220-02FF2312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7E4B5-2559-1EE6-923E-A5D393507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4339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4C400C-FB21-C68A-96AD-116D1B6D8F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FBD95-E035-E492-BE72-FA7B7E5FB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B7A4B-8D18-2064-76D7-01710B7EB6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493F0-945D-CBEF-00E0-130BCB42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32077-2F1B-EBCA-B4CE-7F78AC081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228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6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8202881" y="792680"/>
            <a:ext cx="7232073" cy="677783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277540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11774386" y="2538351"/>
            <a:ext cx="6513614" cy="774864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1" y="2817422"/>
            <a:ext cx="15604175" cy="746957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338998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438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14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2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7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528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40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98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05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9D965A1-34C7-7882-57F9-13B5905F5DE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29356"/>
            <a:ext cx="2685752" cy="26857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104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035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jpeg"/><Relationship Id="rId7" Type="http://schemas.openxmlformats.org/officeDocument/2006/relationships/image" Target="../media/image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8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3.svg"/><Relationship Id="rId18" Type="http://schemas.openxmlformats.org/officeDocument/2006/relationships/image" Target="../media/image48.png"/><Relationship Id="rId3" Type="http://schemas.openxmlformats.org/officeDocument/2006/relationships/image" Target="../media/image5.png"/><Relationship Id="rId21" Type="http://schemas.openxmlformats.org/officeDocument/2006/relationships/image" Target="../media/image1.png"/><Relationship Id="rId7" Type="http://schemas.openxmlformats.org/officeDocument/2006/relationships/image" Target="../media/image30.svg"/><Relationship Id="rId12" Type="http://schemas.openxmlformats.org/officeDocument/2006/relationships/image" Target="../media/image42.png"/><Relationship Id="rId17" Type="http://schemas.openxmlformats.org/officeDocument/2006/relationships/image" Target="../media/image47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7.svg"/><Relationship Id="rId5" Type="http://schemas.openxmlformats.org/officeDocument/2006/relationships/image" Target="../media/image7.jpeg"/><Relationship Id="rId15" Type="http://schemas.openxmlformats.org/officeDocument/2006/relationships/image" Target="../media/image45.svg"/><Relationship Id="rId10" Type="http://schemas.openxmlformats.org/officeDocument/2006/relationships/image" Target="../media/image36.png"/><Relationship Id="rId19" Type="http://schemas.openxmlformats.org/officeDocument/2006/relationships/image" Target="../media/image49.png"/><Relationship Id="rId4" Type="http://schemas.openxmlformats.org/officeDocument/2006/relationships/image" Target="../media/image6.svg"/><Relationship Id="rId9" Type="http://schemas.openxmlformats.org/officeDocument/2006/relationships/image" Target="../media/image34.svg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jpg"/><Relationship Id="rId7" Type="http://schemas.openxmlformats.org/officeDocument/2006/relationships/image" Target="../media/image5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11" Type="http://schemas.openxmlformats.org/officeDocument/2006/relationships/image" Target="../media/image1.png"/><Relationship Id="rId5" Type="http://schemas.microsoft.com/office/2007/relationships/hdphoto" Target="../media/hdphoto3.wdp"/><Relationship Id="rId10" Type="http://schemas.openxmlformats.org/officeDocument/2006/relationships/image" Target="../media/image55.svg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56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18" Type="http://schemas.openxmlformats.org/officeDocument/2006/relationships/image" Target="../media/image78.svg"/><Relationship Id="rId3" Type="http://schemas.openxmlformats.org/officeDocument/2006/relationships/image" Target="../media/image58.svg"/><Relationship Id="rId21" Type="http://schemas.openxmlformats.org/officeDocument/2006/relationships/image" Target="../media/image81.png"/><Relationship Id="rId7" Type="http://schemas.openxmlformats.org/officeDocument/2006/relationships/image" Target="../media/image67.svg"/><Relationship Id="rId12" Type="http://schemas.openxmlformats.org/officeDocument/2006/relationships/image" Target="../media/image72.jpeg"/><Relationship Id="rId17" Type="http://schemas.openxmlformats.org/officeDocument/2006/relationships/image" Target="../media/image77.png"/><Relationship Id="rId2" Type="http://schemas.openxmlformats.org/officeDocument/2006/relationships/image" Target="../media/image57.png"/><Relationship Id="rId16" Type="http://schemas.openxmlformats.org/officeDocument/2006/relationships/image" Target="../media/image76.svg"/><Relationship Id="rId20" Type="http://schemas.openxmlformats.org/officeDocument/2006/relationships/image" Target="../media/image8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svg"/><Relationship Id="rId5" Type="http://schemas.openxmlformats.org/officeDocument/2006/relationships/image" Target="../media/image63.sv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19" Type="http://schemas.openxmlformats.org/officeDocument/2006/relationships/image" Target="../media/image79.png"/><Relationship Id="rId4" Type="http://schemas.openxmlformats.org/officeDocument/2006/relationships/image" Target="../media/image62.png"/><Relationship Id="rId9" Type="http://schemas.openxmlformats.org/officeDocument/2006/relationships/image" Target="../media/image69.svg"/><Relationship Id="rId14" Type="http://schemas.openxmlformats.org/officeDocument/2006/relationships/image" Target="../media/image74.svg"/><Relationship Id="rId22" Type="http://schemas.openxmlformats.org/officeDocument/2006/relationships/image" Target="../media/image8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52.png"/><Relationship Id="rId7" Type="http://schemas.openxmlformats.org/officeDocument/2006/relationships/image" Target="../media/image93.sv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2.png"/><Relationship Id="rId5" Type="http://schemas.openxmlformats.org/officeDocument/2006/relationships/image" Target="../media/image112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85.png"/><Relationship Id="rId7" Type="http://schemas.openxmlformats.org/officeDocument/2006/relationships/image" Target="../media/image9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7.png"/><Relationship Id="rId10" Type="http://schemas.openxmlformats.org/officeDocument/2006/relationships/image" Target="../media/image114.gif"/><Relationship Id="rId4" Type="http://schemas.openxmlformats.org/officeDocument/2006/relationships/image" Target="../media/image86.png"/><Relationship Id="rId9" Type="http://schemas.openxmlformats.org/officeDocument/2006/relationships/image" Target="../media/image1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85.png"/><Relationship Id="rId7" Type="http://schemas.openxmlformats.org/officeDocument/2006/relationships/image" Target="../media/image11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7.png"/><Relationship Id="rId10" Type="http://schemas.openxmlformats.org/officeDocument/2006/relationships/image" Target="../media/image120.png"/><Relationship Id="rId4" Type="http://schemas.openxmlformats.org/officeDocument/2006/relationships/image" Target="../media/image86.png"/><Relationship Id="rId9" Type="http://schemas.openxmlformats.org/officeDocument/2006/relationships/image" Target="../media/image11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svg"/><Relationship Id="rId3" Type="http://schemas.openxmlformats.org/officeDocument/2006/relationships/image" Target="../media/image6.svg"/><Relationship Id="rId7" Type="http://schemas.openxmlformats.org/officeDocument/2006/relationships/image" Target="../media/image1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svg"/><Relationship Id="rId5" Type="http://schemas.openxmlformats.org/officeDocument/2006/relationships/image" Target="../media/image121.png"/><Relationship Id="rId4" Type="http://schemas.openxmlformats.org/officeDocument/2006/relationships/image" Target="../media/image7.jpeg"/><Relationship Id="rId9" Type="http://schemas.openxmlformats.org/officeDocument/2006/relationships/image" Target="../media/image1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15" Type="http://schemas.microsoft.com/office/2007/relationships/hdphoto" Target="../media/hdphoto1.wdp"/><Relationship Id="rId23" Type="http://schemas.openxmlformats.org/officeDocument/2006/relationships/image" Target="../media/image230.png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27.png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12" Type="http://schemas.openxmlformats.org/officeDocument/2006/relationships/image" Target="../media/image250.png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24" Type="http://schemas.microsoft.com/office/2007/relationships/hdphoto" Target="../media/hdphoto2.wdp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1.png"/><Relationship Id="rId23" Type="http://schemas.openxmlformats.org/officeDocument/2006/relationships/image" Target="../media/image26.png"/><Relationship Id="rId19" Type="http://schemas.microsoft.com/office/2007/relationships/hdphoto" Target="../media/hdphoto1.wdp"/><Relationship Id="rId4" Type="http://schemas.openxmlformats.org/officeDocument/2006/relationships/audio" Target="../media/media2.mp3"/><Relationship Id="rId14" Type="http://schemas.openxmlformats.org/officeDocument/2006/relationships/image" Target="../media/image20.png"/><Relationship Id="rId22" Type="http://schemas.openxmlformats.org/officeDocument/2006/relationships/image" Target="../media/image240.png"/><Relationship Id="rId27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12" Type="http://schemas.openxmlformats.org/officeDocument/2006/relationships/image" Target="../media/image31.png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9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1.png"/><Relationship Id="rId28" Type="http://schemas.openxmlformats.org/officeDocument/2006/relationships/image" Target="../media/image25.png"/><Relationship Id="rId19" Type="http://schemas.microsoft.com/office/2007/relationships/hdphoto" Target="../media/hdphoto1.wdp"/><Relationship Id="rId31" Type="http://schemas.openxmlformats.org/officeDocument/2006/relationships/image" Target="../media/image32.png"/><Relationship Id="rId4" Type="http://schemas.openxmlformats.org/officeDocument/2006/relationships/audio" Target="../media/media2.mp3"/><Relationship Id="rId14" Type="http://schemas.openxmlformats.org/officeDocument/2006/relationships/image" Target="../media/image20.png"/><Relationship Id="rId27" Type="http://schemas.openxmlformats.org/officeDocument/2006/relationships/image" Target="../media/image35.png"/><Relationship Id="rId30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40.png"/><Relationship Id="rId3" Type="http://schemas.microsoft.com/office/2007/relationships/media" Target="../media/media2.mp3"/><Relationship Id="rId21" Type="http://schemas.microsoft.com/office/2007/relationships/hdphoto" Target="../media/hdphoto2.wdp"/><Relationship Id="rId7" Type="http://schemas.openxmlformats.org/officeDocument/2006/relationships/image" Target="../media/image17.png"/><Relationship Id="rId12" Type="http://schemas.openxmlformats.org/officeDocument/2006/relationships/image" Target="../media/image37.png"/><Relationship Id="rId17" Type="http://schemas.openxmlformats.org/officeDocument/2006/relationships/image" Target="../media/image23.png"/><Relationship Id="rId25" Type="http://schemas.openxmlformats.org/officeDocument/2006/relationships/image" Target="../media/image39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24" Type="http://schemas.openxmlformats.org/officeDocument/2006/relationships/image" Target="../media/image3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1.png"/><Relationship Id="rId19" Type="http://schemas.microsoft.com/office/2007/relationships/hdphoto" Target="../media/hdphoto1.wdp"/><Relationship Id="rId4" Type="http://schemas.openxmlformats.org/officeDocument/2006/relationships/audio" Target="../media/media2.mp3"/><Relationship Id="rId14" Type="http://schemas.openxmlformats.org/officeDocument/2006/relationships/image" Target="../media/image20.png"/><Relationship Id="rId27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4800" y="-800100"/>
            <a:ext cx="202215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3944600" y="4500603"/>
            <a:ext cx="5380982" cy="5694161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33400" y="2762444"/>
            <a:ext cx="5173719" cy="6051133"/>
          </a:xfrm>
          <a:custGeom>
            <a:avLst/>
            <a:gdLst/>
            <a:ahLst/>
            <a:cxnLst/>
            <a:rect l="l" t="t" r="r" b="b"/>
            <a:pathLst>
              <a:path w="5173719" h="6051133">
                <a:moveTo>
                  <a:pt x="0" y="0"/>
                </a:moveTo>
                <a:lnTo>
                  <a:pt x="5173719" y="0"/>
                </a:lnTo>
                <a:lnTo>
                  <a:pt x="5173719" y="6051133"/>
                </a:lnTo>
                <a:lnTo>
                  <a:pt x="0" y="60511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2862689" y="529981"/>
            <a:ext cx="12653288" cy="1665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73"/>
              </a:lnSpc>
            </a:pPr>
            <a:r>
              <a:rPr lang="en-US" sz="9481" dirty="0">
                <a:solidFill>
                  <a:srgbClr val="FDF9EF"/>
                </a:solidFill>
                <a:latin typeface="Bubblebody Neue Ultra-Bold"/>
              </a:rPr>
              <a:t>KHỞI ĐỘNG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BB71AE-3AD5-F34A-602A-CE4EE9FF83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" y="266700"/>
            <a:ext cx="7626757" cy="38164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24E25F-29CD-0685-4743-B2025334A1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4200" y="2400300"/>
            <a:ext cx="12753937" cy="5992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31" y="6115608"/>
            <a:ext cx="108012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6430" y="8014492"/>
            <a:ext cx="1053667" cy="1232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43" y="4015020"/>
            <a:ext cx="1377044" cy="1182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97" y="8359640"/>
            <a:ext cx="108012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247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1.11111E-6 L 0.08342 0.009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866924" y="439540"/>
            <a:ext cx="12922113" cy="6706749"/>
          </a:xfrm>
          <a:custGeom>
            <a:avLst/>
            <a:gdLst/>
            <a:ahLst/>
            <a:cxnLst/>
            <a:rect l="l" t="t" r="r" b="b"/>
            <a:pathLst>
              <a:path w="12922113" h="6706749">
                <a:moveTo>
                  <a:pt x="0" y="0"/>
                </a:moveTo>
                <a:lnTo>
                  <a:pt x="12922113" y="0"/>
                </a:lnTo>
                <a:lnTo>
                  <a:pt x="12922113" y="6706749"/>
                </a:lnTo>
                <a:lnTo>
                  <a:pt x="0" y="67067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749724" y="439540"/>
            <a:ext cx="2711318" cy="2726188"/>
          </a:xfrm>
          <a:custGeom>
            <a:avLst/>
            <a:gdLst/>
            <a:ahLst/>
            <a:cxnLst/>
            <a:rect l="l" t="t" r="r" b="b"/>
            <a:pathLst>
              <a:path w="2711318" h="2726188">
                <a:moveTo>
                  <a:pt x="0" y="0"/>
                </a:moveTo>
                <a:lnTo>
                  <a:pt x="2711317" y="0"/>
                </a:lnTo>
                <a:lnTo>
                  <a:pt x="2711317" y="2726188"/>
                </a:lnTo>
                <a:lnTo>
                  <a:pt x="0" y="27261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49724" y="3487366"/>
            <a:ext cx="2711318" cy="3366196"/>
          </a:xfrm>
          <a:custGeom>
            <a:avLst/>
            <a:gdLst/>
            <a:ahLst/>
            <a:cxnLst/>
            <a:rect l="l" t="t" r="r" b="b"/>
            <a:pathLst>
              <a:path w="2711318" h="3366196">
                <a:moveTo>
                  <a:pt x="0" y="0"/>
                </a:moveTo>
                <a:lnTo>
                  <a:pt x="2711317" y="0"/>
                </a:lnTo>
                <a:lnTo>
                  <a:pt x="2711317" y="3366196"/>
                </a:lnTo>
                <a:lnTo>
                  <a:pt x="0" y="33661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064221" y="4771147"/>
            <a:ext cx="7138879" cy="5145966"/>
          </a:xfrm>
          <a:custGeom>
            <a:avLst/>
            <a:gdLst/>
            <a:ahLst/>
            <a:cxnLst/>
            <a:rect l="l" t="t" r="r" b="b"/>
            <a:pathLst>
              <a:path w="9619432" h="7660566">
                <a:moveTo>
                  <a:pt x="0" y="0"/>
                </a:moveTo>
                <a:lnTo>
                  <a:pt x="9619432" y="0"/>
                </a:lnTo>
                <a:lnTo>
                  <a:pt x="9619432" y="7660566"/>
                </a:lnTo>
                <a:lnTo>
                  <a:pt x="0" y="76605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852739" y="6456717"/>
            <a:ext cx="3610804" cy="4472843"/>
          </a:xfrm>
          <a:custGeom>
            <a:avLst/>
            <a:gdLst/>
            <a:ahLst/>
            <a:cxnLst/>
            <a:rect l="l" t="t" r="r" b="b"/>
            <a:pathLst>
              <a:path w="3610804" h="4472843">
                <a:moveTo>
                  <a:pt x="0" y="0"/>
                </a:moveTo>
                <a:lnTo>
                  <a:pt x="3610804" y="0"/>
                </a:lnTo>
                <a:lnTo>
                  <a:pt x="3610804" y="4472843"/>
                </a:lnTo>
                <a:lnTo>
                  <a:pt x="0" y="44728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452598" y="7710889"/>
            <a:ext cx="2892318" cy="1940482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7" y="0"/>
                </a:lnTo>
                <a:lnTo>
                  <a:pt x="2892317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D16EE8-35AF-B01C-D784-757073099D5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57800" y="266700"/>
            <a:ext cx="4035902" cy="23959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1F4E04-1E09-5178-70C8-2808676EFEF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76400" y="2781300"/>
            <a:ext cx="11650466" cy="27800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BB06A6-72F8-885F-BAB5-1320504EA99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43000" y="1714500"/>
            <a:ext cx="3298222" cy="1457070"/>
          </a:xfrm>
          <a:prstGeom prst="rect">
            <a:avLst/>
          </a:prstGeom>
        </p:spPr>
      </p:pic>
      <p:pic>
        <p:nvPicPr>
          <p:cNvPr id="12" name="Picture 1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CF06908-A756-2B22-7B88-3E45F15C022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4800" y="38100"/>
            <a:ext cx="2761952" cy="2761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9425868" fill="none" extrusionOk="0">
                        <a:moveTo>
                          <a:pt x="0" y="1571009"/>
                        </a:moveTo>
                        <a:cubicBezTo>
                          <a:pt x="-65764" y="707534"/>
                          <a:pt x="642591" y="151464"/>
                          <a:pt x="1493853" y="0"/>
                        </a:cubicBezTo>
                        <a:cubicBezTo>
                          <a:pt x="2926416" y="253328"/>
                          <a:pt x="12545671" y="-556531"/>
                          <a:pt x="15396174" y="0"/>
                        </a:cubicBezTo>
                        <a:cubicBezTo>
                          <a:pt x="16267967" y="-64232"/>
                          <a:pt x="17133699" y="777071"/>
                          <a:pt x="16890027" y="1571009"/>
                        </a:cubicBezTo>
                        <a:cubicBezTo>
                          <a:pt x="16938041" y="3956033"/>
                          <a:pt x="16985736" y="5894669"/>
                          <a:pt x="16890027" y="7854858"/>
                        </a:cubicBezTo>
                        <a:cubicBezTo>
                          <a:pt x="16788552" y="8682463"/>
                          <a:pt x="16151215" y="9457522"/>
                          <a:pt x="15396174" y="9425868"/>
                        </a:cubicBezTo>
                        <a:cubicBezTo>
                          <a:pt x="9456978" y="9847552"/>
                          <a:pt x="3821030" y="9188882"/>
                          <a:pt x="1493853" y="9425868"/>
                        </a:cubicBezTo>
                        <a:cubicBezTo>
                          <a:pt x="641293" y="9645410"/>
                          <a:pt x="-152051" y="8854554"/>
                          <a:pt x="0" y="7854858"/>
                        </a:cubicBezTo>
                        <a:cubicBezTo>
                          <a:pt x="120686" y="7299978"/>
                          <a:pt x="-70079" y="3639819"/>
                          <a:pt x="0" y="1571009"/>
                        </a:cubicBezTo>
                        <a:close/>
                      </a:path>
                      <a:path w="16890027" h="9425868" stroke="0" extrusionOk="0">
                        <a:moveTo>
                          <a:pt x="0" y="1571009"/>
                        </a:moveTo>
                        <a:cubicBezTo>
                          <a:pt x="96726" y="775578"/>
                          <a:pt x="782118" y="33097"/>
                          <a:pt x="1493853" y="0"/>
                        </a:cubicBezTo>
                        <a:cubicBezTo>
                          <a:pt x="6518591" y="-420410"/>
                          <a:pt x="9139872" y="-30076"/>
                          <a:pt x="15396174" y="0"/>
                        </a:cubicBezTo>
                        <a:cubicBezTo>
                          <a:pt x="16208007" y="-59448"/>
                          <a:pt x="16856909" y="841178"/>
                          <a:pt x="16890027" y="1571009"/>
                        </a:cubicBezTo>
                        <a:cubicBezTo>
                          <a:pt x="16997903" y="4367311"/>
                          <a:pt x="17029537" y="6751206"/>
                          <a:pt x="16890027" y="7854858"/>
                        </a:cubicBezTo>
                        <a:cubicBezTo>
                          <a:pt x="16949534" y="8857466"/>
                          <a:pt x="16138602" y="9346110"/>
                          <a:pt x="15396174" y="9425868"/>
                        </a:cubicBezTo>
                        <a:cubicBezTo>
                          <a:pt x="10824761" y="9572926"/>
                          <a:pt x="2998580" y="9320363"/>
                          <a:pt x="1493853" y="9425868"/>
                        </a:cubicBezTo>
                        <a:cubicBezTo>
                          <a:pt x="563496" y="9297058"/>
                          <a:pt x="-83561" y="8705460"/>
                          <a:pt x="0" y="7854858"/>
                        </a:cubicBezTo>
                        <a:cubicBezTo>
                          <a:pt x="-233198" y="5181801"/>
                          <a:pt x="-40473" y="2217758"/>
                          <a:pt x="0" y="1571009"/>
                        </a:cubicBezTo>
                        <a:close/>
                      </a:path>
                      <a:path w="16890027" h="9425868" fill="none" stroke="0" extrusionOk="0">
                        <a:moveTo>
                          <a:pt x="0" y="1571009"/>
                        </a:moveTo>
                        <a:cubicBezTo>
                          <a:pt x="115256" y="688975"/>
                          <a:pt x="718926" y="47377"/>
                          <a:pt x="1493853" y="0"/>
                        </a:cubicBezTo>
                        <a:cubicBezTo>
                          <a:pt x="3236513" y="-270409"/>
                          <a:pt x="12909040" y="16388"/>
                          <a:pt x="15396174" y="0"/>
                        </a:cubicBezTo>
                        <a:cubicBezTo>
                          <a:pt x="16252055" y="-72614"/>
                          <a:pt x="17006035" y="822290"/>
                          <a:pt x="16890027" y="1571009"/>
                        </a:cubicBezTo>
                        <a:cubicBezTo>
                          <a:pt x="17064333" y="3607835"/>
                          <a:pt x="16755208" y="5571342"/>
                          <a:pt x="16890027" y="7854858"/>
                        </a:cubicBezTo>
                        <a:cubicBezTo>
                          <a:pt x="16932157" y="8840134"/>
                          <a:pt x="16112713" y="9467028"/>
                          <a:pt x="15396174" y="9425868"/>
                        </a:cubicBezTo>
                        <a:cubicBezTo>
                          <a:pt x="9796801" y="9104201"/>
                          <a:pt x="3707835" y="8860352"/>
                          <a:pt x="1493853" y="9425868"/>
                        </a:cubicBezTo>
                        <a:cubicBezTo>
                          <a:pt x="620283" y="9483676"/>
                          <a:pt x="-51830" y="8739526"/>
                          <a:pt x="0" y="7854858"/>
                        </a:cubicBezTo>
                        <a:cubicBezTo>
                          <a:pt x="-160545" y="6757868"/>
                          <a:pt x="-73701" y="3870419"/>
                          <a:pt x="0" y="157100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2" name="Picture 4" descr="Không có mô tả.">
            <a:extLst>
              <a:ext uri="{FF2B5EF4-FFF2-40B4-BE49-F238E27FC236}">
                <a16:creationId xmlns:a16="http://schemas.microsoft.com/office/drawing/2014/main" id="{0043FBA9-29BA-F888-DA2F-C385438CB0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45055" y="726113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022C86-CB9A-ED2D-1330-E6433D0EBF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790700"/>
            <a:ext cx="10210800" cy="69753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Speech Bubble: Rectangle with Corners Rounded 5">
                <a:extLst>
                  <a:ext uri="{FF2B5EF4-FFF2-40B4-BE49-F238E27FC236}">
                    <a16:creationId xmlns:a16="http://schemas.microsoft.com/office/drawing/2014/main" id="{BD7C0E9A-D9F9-CEC1-73CE-433F53827AC2}"/>
                  </a:ext>
                </a:extLst>
              </p:cNvPr>
              <p:cNvSpPr/>
              <p:nvPr/>
            </p:nvSpPr>
            <p:spPr>
              <a:xfrm>
                <a:off x="4495800" y="952500"/>
                <a:ext cx="4038600" cy="1752600"/>
              </a:xfrm>
              <a:prstGeom prst="wedgeRoundRectCallout">
                <a:avLst>
                  <a:gd name="adj1" fmla="val 18790"/>
                  <a:gd name="adj2" fmla="val 80761"/>
                  <a:gd name="adj3" fmla="val 16667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đổ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ướ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Speech Bubble: Rectangle with Corners Rounded 5">
                <a:extLst>
                  <a:ext uri="{FF2B5EF4-FFF2-40B4-BE49-F238E27FC236}">
                    <a16:creationId xmlns:a16="http://schemas.microsoft.com/office/drawing/2014/main" id="{BD7C0E9A-D9F9-CEC1-73CE-433F53827A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952500"/>
                <a:ext cx="4038600" cy="1752600"/>
              </a:xfrm>
              <a:prstGeom prst="wedgeRoundRectCallout">
                <a:avLst>
                  <a:gd name="adj1" fmla="val 18790"/>
                  <a:gd name="adj2" fmla="val 80761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782233D7-A4E0-FE71-617B-0F62AE76FB00}"/>
                  </a:ext>
                </a:extLst>
              </p:cNvPr>
              <p:cNvSpPr/>
              <p:nvPr/>
            </p:nvSpPr>
            <p:spPr>
              <a:xfrm>
                <a:off x="9220200" y="1257300"/>
                <a:ext cx="4038600" cy="1752600"/>
              </a:xfrm>
              <a:prstGeom prst="wedgeRoundRectCallout">
                <a:avLst>
                  <a:gd name="adj1" fmla="val -9512"/>
                  <a:gd name="adj2" fmla="val 65978"/>
                  <a:gd name="adj3" fmla="val 16667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đổ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ướ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782233D7-A4E0-FE71-617B-0F62AE76FB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200" y="1257300"/>
                <a:ext cx="4038600" cy="1752600"/>
              </a:xfrm>
              <a:prstGeom prst="wedgeRoundRectCallout">
                <a:avLst>
                  <a:gd name="adj1" fmla="val -9512"/>
                  <a:gd name="adj2" fmla="val 65978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67A2165-6752-7D14-51E4-9D2E768DBE0E}"/>
              </a:ext>
            </a:extLst>
          </p:cNvPr>
          <p:cNvSpPr/>
          <p:nvPr/>
        </p:nvSpPr>
        <p:spPr>
          <a:xfrm>
            <a:off x="8153400" y="6438900"/>
            <a:ext cx="4267200" cy="1752600"/>
          </a:xfrm>
          <a:prstGeom prst="wedgeRoundRectCallout">
            <a:avLst>
              <a:gd name="adj1" fmla="val 57280"/>
              <a:gd name="adj2" fmla="val -87935"/>
              <a:gd name="adj3" fmla="val 16667"/>
            </a:avLst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79A19F22-9AC9-EAA0-8F74-BB452921F5B7}"/>
              </a:ext>
            </a:extLst>
          </p:cNvPr>
          <p:cNvSpPr/>
          <p:nvPr/>
        </p:nvSpPr>
        <p:spPr>
          <a:xfrm>
            <a:off x="1752600" y="8724900"/>
            <a:ext cx="14554200" cy="1066800"/>
          </a:xfrm>
          <a:custGeom>
            <a:avLst/>
            <a:gdLst/>
            <a:ahLst/>
            <a:cxnLst/>
            <a:rect l="l" t="t" r="r" b="b"/>
            <a:pathLst>
              <a:path w="6602925" h="2978820">
                <a:moveTo>
                  <a:pt x="0" y="0"/>
                </a:moveTo>
                <a:lnTo>
                  <a:pt x="6602925" y="0"/>
                </a:lnTo>
                <a:lnTo>
                  <a:pt x="6602925" y="2978819"/>
                </a:lnTo>
                <a:lnTo>
                  <a:pt x="0" y="29788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FE7AF6-166A-69AD-EFDF-30A664B288C7}"/>
              </a:ext>
            </a:extLst>
          </p:cNvPr>
          <p:cNvSpPr txBox="1"/>
          <p:nvPr/>
        </p:nvSpPr>
        <p:spPr>
          <a:xfrm>
            <a:off x="2563552" y="8877300"/>
            <a:ext cx="12709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1EB7A5-B090-7FDB-DC2A-F0F780469D73}"/>
              </a:ext>
            </a:extLst>
          </p:cNvPr>
          <p:cNvSpPr txBox="1"/>
          <p:nvPr/>
        </p:nvSpPr>
        <p:spPr>
          <a:xfrm>
            <a:off x="1219200" y="2400300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FDE4DCF-5B26-8D7A-A4EE-7DF144FA30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9000" y="114300"/>
            <a:ext cx="2761952" cy="276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589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9425868" fill="none" extrusionOk="0">
                        <a:moveTo>
                          <a:pt x="0" y="1571009"/>
                        </a:moveTo>
                        <a:cubicBezTo>
                          <a:pt x="-65764" y="707534"/>
                          <a:pt x="642591" y="151464"/>
                          <a:pt x="1493853" y="0"/>
                        </a:cubicBezTo>
                        <a:cubicBezTo>
                          <a:pt x="2926416" y="253328"/>
                          <a:pt x="12545671" y="-556531"/>
                          <a:pt x="15396174" y="0"/>
                        </a:cubicBezTo>
                        <a:cubicBezTo>
                          <a:pt x="16267967" y="-64232"/>
                          <a:pt x="17133699" y="777071"/>
                          <a:pt x="16890027" y="1571009"/>
                        </a:cubicBezTo>
                        <a:cubicBezTo>
                          <a:pt x="16938041" y="3956033"/>
                          <a:pt x="16985736" y="5894669"/>
                          <a:pt x="16890027" y="7854858"/>
                        </a:cubicBezTo>
                        <a:cubicBezTo>
                          <a:pt x="16788552" y="8682463"/>
                          <a:pt x="16151215" y="9457522"/>
                          <a:pt x="15396174" y="9425868"/>
                        </a:cubicBezTo>
                        <a:cubicBezTo>
                          <a:pt x="9456978" y="9847552"/>
                          <a:pt x="3821030" y="9188882"/>
                          <a:pt x="1493853" y="9425868"/>
                        </a:cubicBezTo>
                        <a:cubicBezTo>
                          <a:pt x="641293" y="9645410"/>
                          <a:pt x="-152051" y="8854554"/>
                          <a:pt x="0" y="7854858"/>
                        </a:cubicBezTo>
                        <a:cubicBezTo>
                          <a:pt x="120686" y="7299978"/>
                          <a:pt x="-70079" y="3639819"/>
                          <a:pt x="0" y="1571009"/>
                        </a:cubicBezTo>
                        <a:close/>
                      </a:path>
                      <a:path w="16890027" h="9425868" stroke="0" extrusionOk="0">
                        <a:moveTo>
                          <a:pt x="0" y="1571009"/>
                        </a:moveTo>
                        <a:cubicBezTo>
                          <a:pt x="96726" y="775578"/>
                          <a:pt x="782118" y="33097"/>
                          <a:pt x="1493853" y="0"/>
                        </a:cubicBezTo>
                        <a:cubicBezTo>
                          <a:pt x="6518591" y="-420410"/>
                          <a:pt x="9139872" y="-30076"/>
                          <a:pt x="15396174" y="0"/>
                        </a:cubicBezTo>
                        <a:cubicBezTo>
                          <a:pt x="16208007" y="-59448"/>
                          <a:pt x="16856909" y="841178"/>
                          <a:pt x="16890027" y="1571009"/>
                        </a:cubicBezTo>
                        <a:cubicBezTo>
                          <a:pt x="16997903" y="4367311"/>
                          <a:pt x="17029537" y="6751206"/>
                          <a:pt x="16890027" y="7854858"/>
                        </a:cubicBezTo>
                        <a:cubicBezTo>
                          <a:pt x="16949534" y="8857466"/>
                          <a:pt x="16138602" y="9346110"/>
                          <a:pt x="15396174" y="9425868"/>
                        </a:cubicBezTo>
                        <a:cubicBezTo>
                          <a:pt x="10824761" y="9572926"/>
                          <a:pt x="2998580" y="9320363"/>
                          <a:pt x="1493853" y="9425868"/>
                        </a:cubicBezTo>
                        <a:cubicBezTo>
                          <a:pt x="563496" y="9297058"/>
                          <a:pt x="-83561" y="8705460"/>
                          <a:pt x="0" y="7854858"/>
                        </a:cubicBezTo>
                        <a:cubicBezTo>
                          <a:pt x="-233198" y="5181801"/>
                          <a:pt x="-40473" y="2217758"/>
                          <a:pt x="0" y="1571009"/>
                        </a:cubicBezTo>
                        <a:close/>
                      </a:path>
                      <a:path w="16890027" h="9425868" fill="none" stroke="0" extrusionOk="0">
                        <a:moveTo>
                          <a:pt x="0" y="1571009"/>
                        </a:moveTo>
                        <a:cubicBezTo>
                          <a:pt x="115256" y="688975"/>
                          <a:pt x="718926" y="47377"/>
                          <a:pt x="1493853" y="0"/>
                        </a:cubicBezTo>
                        <a:cubicBezTo>
                          <a:pt x="3236513" y="-270409"/>
                          <a:pt x="12909040" y="16388"/>
                          <a:pt x="15396174" y="0"/>
                        </a:cubicBezTo>
                        <a:cubicBezTo>
                          <a:pt x="16252055" y="-72614"/>
                          <a:pt x="17006035" y="822290"/>
                          <a:pt x="16890027" y="1571009"/>
                        </a:cubicBezTo>
                        <a:cubicBezTo>
                          <a:pt x="17064333" y="3607835"/>
                          <a:pt x="16755208" y="5571342"/>
                          <a:pt x="16890027" y="7854858"/>
                        </a:cubicBezTo>
                        <a:cubicBezTo>
                          <a:pt x="16932157" y="8840134"/>
                          <a:pt x="16112713" y="9467028"/>
                          <a:pt x="15396174" y="9425868"/>
                        </a:cubicBezTo>
                        <a:cubicBezTo>
                          <a:pt x="9796801" y="9104201"/>
                          <a:pt x="3707835" y="8860352"/>
                          <a:pt x="1493853" y="9425868"/>
                        </a:cubicBezTo>
                        <a:cubicBezTo>
                          <a:pt x="620283" y="9483676"/>
                          <a:pt x="-51830" y="8739526"/>
                          <a:pt x="0" y="7854858"/>
                        </a:cubicBezTo>
                        <a:cubicBezTo>
                          <a:pt x="-160545" y="6757868"/>
                          <a:pt x="-73701" y="3870419"/>
                          <a:pt x="0" y="157100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0F24C9D4-7418-F0BA-3A1C-768FB61A9EDB}"/>
                  </a:ext>
                </a:extLst>
              </p:cNvPr>
              <p:cNvSpPr/>
              <p:nvPr/>
            </p:nvSpPr>
            <p:spPr>
              <a:xfrm>
                <a:off x="7467600" y="190500"/>
                <a:ext cx="3733800" cy="1219200"/>
              </a:xfrm>
              <a:prstGeom prst="roundRect">
                <a:avLst/>
              </a:prstGeom>
              <a:ln w="57150">
                <a:solidFill>
                  <a:srgbClr val="FFC000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 ?(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8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0F24C9D4-7418-F0BA-3A1C-768FB61A9E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00" y="190500"/>
                <a:ext cx="3733800" cy="1219200"/>
              </a:xfrm>
              <a:prstGeom prst="roundRect">
                <a:avLst/>
              </a:prstGeom>
              <a:blipFill>
                <a:blip r:embed="rId3"/>
                <a:stretch>
                  <a:fillRect b="-9091"/>
                </a:stretch>
              </a:blipFill>
              <a:ln w="57150">
                <a:solidFill>
                  <a:srgbClr val="FFC000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2011B49D-5B8B-F99F-5F31-28176A67B627}"/>
              </a:ext>
            </a:extLst>
          </p:cNvPr>
          <p:cNvSpPr txBox="1"/>
          <p:nvPr/>
        </p:nvSpPr>
        <p:spPr>
          <a:xfrm>
            <a:off x="1524000" y="1638300"/>
            <a:ext cx="1135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48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6DA15C-AE0C-C053-CBD1-075D741C94F3}"/>
              </a:ext>
            </a:extLst>
          </p:cNvPr>
          <p:cNvSpPr txBox="1"/>
          <p:nvPr/>
        </p:nvSpPr>
        <p:spPr>
          <a:xfrm>
            <a:off x="1524000" y="2628900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435F7B-78D9-DDED-EA58-43208A4B56DA}"/>
              </a:ext>
            </a:extLst>
          </p:cNvPr>
          <p:cNvSpPr txBox="1"/>
          <p:nvPr/>
        </p:nvSpPr>
        <p:spPr>
          <a:xfrm>
            <a:off x="1600200" y="3543300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(5 × 2 = 10).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86A9E-6FFE-C6BC-D63B-3921750C3798}"/>
                  </a:ext>
                </a:extLst>
              </p:cNvPr>
              <p:cNvSpPr txBox="1"/>
              <p:nvPr/>
            </p:nvSpPr>
            <p:spPr>
              <a:xfrm>
                <a:off x="3352800" y="4533900"/>
                <a:ext cx="457200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86A9E-6FFE-C6BC-D63B-3921750C3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4533900"/>
                <a:ext cx="4572000" cy="11330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63CE3E6-EF66-C569-25FF-9839B2A99ADE}"/>
                  </a:ext>
                </a:extLst>
              </p:cNvPr>
              <p:cNvSpPr txBox="1"/>
              <p:nvPr/>
            </p:nvSpPr>
            <p:spPr>
              <a:xfrm>
                <a:off x="7620000" y="4533900"/>
                <a:ext cx="45720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63CE3E6-EF66-C569-25FF-9839B2A99A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4533900"/>
                <a:ext cx="4572000" cy="11808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25988924-952D-7C7E-1DBD-CAF4683460BA}"/>
              </a:ext>
            </a:extLst>
          </p:cNvPr>
          <p:cNvSpPr txBox="1"/>
          <p:nvPr/>
        </p:nvSpPr>
        <p:spPr>
          <a:xfrm>
            <a:off x="1600200" y="5905500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5CDADDE-3E9A-D7B9-5BA8-8A643170F5C9}"/>
                  </a:ext>
                </a:extLst>
              </p:cNvPr>
              <p:cNvSpPr txBox="1"/>
              <p:nvPr/>
            </p:nvSpPr>
            <p:spPr>
              <a:xfrm>
                <a:off x="2209800" y="6972300"/>
                <a:ext cx="75438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);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5CDADDE-3E9A-D7B9-5BA8-8A643170F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6972300"/>
                <a:ext cx="7543800" cy="11808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68939E6F-8CAF-F122-F108-C2FBEE6990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96600" y="5524500"/>
            <a:ext cx="6154936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917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  <p:bldP spid="21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9425868" fill="none" extrusionOk="0">
                        <a:moveTo>
                          <a:pt x="0" y="1571009"/>
                        </a:moveTo>
                        <a:cubicBezTo>
                          <a:pt x="-65764" y="707534"/>
                          <a:pt x="642591" y="151464"/>
                          <a:pt x="1493853" y="0"/>
                        </a:cubicBezTo>
                        <a:cubicBezTo>
                          <a:pt x="2926416" y="253328"/>
                          <a:pt x="12545671" y="-556531"/>
                          <a:pt x="15396174" y="0"/>
                        </a:cubicBezTo>
                        <a:cubicBezTo>
                          <a:pt x="16267967" y="-64232"/>
                          <a:pt x="17133699" y="777071"/>
                          <a:pt x="16890027" y="1571009"/>
                        </a:cubicBezTo>
                        <a:cubicBezTo>
                          <a:pt x="16938041" y="3956033"/>
                          <a:pt x="16985736" y="5894669"/>
                          <a:pt x="16890027" y="7854858"/>
                        </a:cubicBezTo>
                        <a:cubicBezTo>
                          <a:pt x="16788552" y="8682463"/>
                          <a:pt x="16151215" y="9457522"/>
                          <a:pt x="15396174" y="9425868"/>
                        </a:cubicBezTo>
                        <a:cubicBezTo>
                          <a:pt x="9456978" y="9847552"/>
                          <a:pt x="3821030" y="9188882"/>
                          <a:pt x="1493853" y="9425868"/>
                        </a:cubicBezTo>
                        <a:cubicBezTo>
                          <a:pt x="641293" y="9645410"/>
                          <a:pt x="-152051" y="8854554"/>
                          <a:pt x="0" y="7854858"/>
                        </a:cubicBezTo>
                        <a:cubicBezTo>
                          <a:pt x="120686" y="7299978"/>
                          <a:pt x="-70079" y="3639819"/>
                          <a:pt x="0" y="1571009"/>
                        </a:cubicBezTo>
                        <a:close/>
                      </a:path>
                      <a:path w="16890027" h="9425868" stroke="0" extrusionOk="0">
                        <a:moveTo>
                          <a:pt x="0" y="1571009"/>
                        </a:moveTo>
                        <a:cubicBezTo>
                          <a:pt x="96726" y="775578"/>
                          <a:pt x="782118" y="33097"/>
                          <a:pt x="1493853" y="0"/>
                        </a:cubicBezTo>
                        <a:cubicBezTo>
                          <a:pt x="6518591" y="-420410"/>
                          <a:pt x="9139872" y="-30076"/>
                          <a:pt x="15396174" y="0"/>
                        </a:cubicBezTo>
                        <a:cubicBezTo>
                          <a:pt x="16208007" y="-59448"/>
                          <a:pt x="16856909" y="841178"/>
                          <a:pt x="16890027" y="1571009"/>
                        </a:cubicBezTo>
                        <a:cubicBezTo>
                          <a:pt x="16997903" y="4367311"/>
                          <a:pt x="17029537" y="6751206"/>
                          <a:pt x="16890027" y="7854858"/>
                        </a:cubicBezTo>
                        <a:cubicBezTo>
                          <a:pt x="16949534" y="8857466"/>
                          <a:pt x="16138602" y="9346110"/>
                          <a:pt x="15396174" y="9425868"/>
                        </a:cubicBezTo>
                        <a:cubicBezTo>
                          <a:pt x="10824761" y="9572926"/>
                          <a:pt x="2998580" y="9320363"/>
                          <a:pt x="1493853" y="9425868"/>
                        </a:cubicBezTo>
                        <a:cubicBezTo>
                          <a:pt x="563496" y="9297058"/>
                          <a:pt x="-83561" y="8705460"/>
                          <a:pt x="0" y="7854858"/>
                        </a:cubicBezTo>
                        <a:cubicBezTo>
                          <a:pt x="-233198" y="5181801"/>
                          <a:pt x="-40473" y="2217758"/>
                          <a:pt x="0" y="1571009"/>
                        </a:cubicBezTo>
                        <a:close/>
                      </a:path>
                      <a:path w="16890027" h="9425868" fill="none" stroke="0" extrusionOk="0">
                        <a:moveTo>
                          <a:pt x="0" y="1571009"/>
                        </a:moveTo>
                        <a:cubicBezTo>
                          <a:pt x="115256" y="688975"/>
                          <a:pt x="718926" y="47377"/>
                          <a:pt x="1493853" y="0"/>
                        </a:cubicBezTo>
                        <a:cubicBezTo>
                          <a:pt x="3236513" y="-270409"/>
                          <a:pt x="12909040" y="16388"/>
                          <a:pt x="15396174" y="0"/>
                        </a:cubicBezTo>
                        <a:cubicBezTo>
                          <a:pt x="16252055" y="-72614"/>
                          <a:pt x="17006035" y="822290"/>
                          <a:pt x="16890027" y="1571009"/>
                        </a:cubicBezTo>
                        <a:cubicBezTo>
                          <a:pt x="17064333" y="3607835"/>
                          <a:pt x="16755208" y="5571342"/>
                          <a:pt x="16890027" y="7854858"/>
                        </a:cubicBezTo>
                        <a:cubicBezTo>
                          <a:pt x="16932157" y="8840134"/>
                          <a:pt x="16112713" y="9467028"/>
                          <a:pt x="15396174" y="9425868"/>
                        </a:cubicBezTo>
                        <a:cubicBezTo>
                          <a:pt x="9796801" y="9104201"/>
                          <a:pt x="3707835" y="8860352"/>
                          <a:pt x="1493853" y="9425868"/>
                        </a:cubicBezTo>
                        <a:cubicBezTo>
                          <a:pt x="620283" y="9483676"/>
                          <a:pt x="-51830" y="8739526"/>
                          <a:pt x="0" y="7854858"/>
                        </a:cubicBezTo>
                        <a:cubicBezTo>
                          <a:pt x="-160545" y="6757868"/>
                          <a:pt x="-73701" y="3870419"/>
                          <a:pt x="0" y="157100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11B49D-5B8B-F99F-5F31-28176A67B627}"/>
              </a:ext>
            </a:extLst>
          </p:cNvPr>
          <p:cNvSpPr txBox="1"/>
          <p:nvPr/>
        </p:nvSpPr>
        <p:spPr>
          <a:xfrm>
            <a:off x="1219200" y="1333500"/>
            <a:ext cx="157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Mai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ai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8F4BC7EB-3640-29D8-73EC-56CC7401EC1B}"/>
                  </a:ext>
                </a:extLst>
              </p:cNvPr>
              <p:cNvSpPr/>
              <p:nvPr/>
            </p:nvSpPr>
            <p:spPr>
              <a:xfrm>
                <a:off x="914400" y="3238500"/>
                <a:ext cx="3733800" cy="1219200"/>
              </a:xfrm>
              <a:prstGeom prst="roundRect">
                <a:avLst/>
              </a:prstGeom>
              <a:ln w="57150">
                <a:solidFill>
                  <a:srgbClr val="CF3D94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 ?(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8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8F4BC7EB-3640-29D8-73EC-56CC7401EC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3238500"/>
                <a:ext cx="3733800" cy="1219200"/>
              </a:xfrm>
              <a:prstGeom prst="roundRect">
                <a:avLst/>
              </a:prstGeom>
              <a:blipFill>
                <a:blip r:embed="rId3"/>
                <a:stretch>
                  <a:fillRect b="-9091"/>
                </a:stretch>
              </a:blipFill>
              <a:ln w="57150">
                <a:solidFill>
                  <a:srgbClr val="CF3D94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A0AEF8-C974-8D7E-5F3B-129FC1069BA2}"/>
                  </a:ext>
                </a:extLst>
              </p:cNvPr>
              <p:cNvSpPr txBox="1"/>
              <p:nvPr/>
            </p:nvSpPr>
            <p:spPr>
              <a:xfrm>
                <a:off x="4648200" y="3009900"/>
                <a:ext cx="12877800" cy="2008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800" dirty="0"/>
              </a:p>
              <a:p>
                <a:pPr>
                  <a:spcAft>
                    <a:spcPts val="500"/>
                  </a:spcAft>
                </a:pPr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A0AEF8-C974-8D7E-5F3B-129FC1069B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3009900"/>
                <a:ext cx="12877800" cy="2008499"/>
              </a:xfrm>
              <a:prstGeom prst="rect">
                <a:avLst/>
              </a:prstGeom>
              <a:blipFill>
                <a:blip r:embed="rId4"/>
                <a:stretch>
                  <a:fillRect l="-1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61E73D-8C86-5EF5-A7FF-466F7BA1FF03}"/>
                  </a:ext>
                </a:extLst>
              </p:cNvPr>
              <p:cNvSpPr txBox="1"/>
              <p:nvPr/>
            </p:nvSpPr>
            <p:spPr>
              <a:xfrm>
                <a:off x="4648200" y="4381500"/>
                <a:ext cx="13335000" cy="2008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Thực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−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</m:oMath>
                </a14:m>
                <a:endParaRPr lang="en-US" sz="4800" dirty="0"/>
              </a:p>
              <a:p>
                <a:pPr>
                  <a:spcAft>
                    <a:spcPts val="500"/>
                  </a:spcAft>
                </a:pPr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61E73D-8C86-5EF5-A7FF-466F7BA1F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4381500"/>
                <a:ext cx="13335000" cy="2008499"/>
              </a:xfrm>
              <a:prstGeom prst="rect">
                <a:avLst/>
              </a:prstGeom>
              <a:blipFill>
                <a:blip r:embed="rId5"/>
                <a:stretch>
                  <a:fillRect l="-19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814A76E-AF80-F48C-20B9-E7675C8758DA}"/>
              </a:ext>
            </a:extLst>
          </p:cNvPr>
          <p:cNvSpPr/>
          <p:nvPr/>
        </p:nvSpPr>
        <p:spPr>
          <a:xfrm>
            <a:off x="1371600" y="5905500"/>
            <a:ext cx="15925800" cy="1524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3481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57332" y="1332389"/>
            <a:ext cx="13573337" cy="7622222"/>
          </a:xfrm>
          <a:custGeom>
            <a:avLst/>
            <a:gdLst/>
            <a:ahLst/>
            <a:cxnLst/>
            <a:rect l="l" t="t" r="r" b="b"/>
            <a:pathLst>
              <a:path w="13573337" h="7622222">
                <a:moveTo>
                  <a:pt x="0" y="0"/>
                </a:moveTo>
                <a:lnTo>
                  <a:pt x="13573336" y="0"/>
                </a:lnTo>
                <a:lnTo>
                  <a:pt x="13573336" y="7622222"/>
                </a:lnTo>
                <a:lnTo>
                  <a:pt x="0" y="76222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21985" y="1563329"/>
            <a:ext cx="12750841" cy="7160342"/>
          </a:xfrm>
          <a:custGeom>
            <a:avLst/>
            <a:gdLst/>
            <a:ahLst/>
            <a:cxnLst/>
            <a:rect l="l" t="t" r="r" b="b"/>
            <a:pathLst>
              <a:path w="12750841" h="7160342">
                <a:moveTo>
                  <a:pt x="0" y="0"/>
                </a:moveTo>
                <a:lnTo>
                  <a:pt x="12750840" y="0"/>
                </a:lnTo>
                <a:lnTo>
                  <a:pt x="12750840" y="7160342"/>
                </a:lnTo>
                <a:lnTo>
                  <a:pt x="0" y="71603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016729" y="2322033"/>
            <a:ext cx="1152925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6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 rot="-3056326" flipH="1">
            <a:off x="13440944" y="278241"/>
            <a:ext cx="1614912" cy="1885778"/>
          </a:xfrm>
          <a:custGeom>
            <a:avLst/>
            <a:gdLst/>
            <a:ahLst/>
            <a:cxnLst/>
            <a:rect l="l" t="t" r="r" b="b"/>
            <a:pathLst>
              <a:path w="1614912" h="1885778">
                <a:moveTo>
                  <a:pt x="1614912" y="0"/>
                </a:moveTo>
                <a:lnTo>
                  <a:pt x="0" y="0"/>
                </a:lnTo>
                <a:lnTo>
                  <a:pt x="0" y="1885778"/>
                </a:lnTo>
                <a:lnTo>
                  <a:pt x="1614912" y="1885778"/>
                </a:lnTo>
                <a:lnTo>
                  <a:pt x="161491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045868" y="5575147"/>
            <a:ext cx="4062597" cy="4851742"/>
          </a:xfrm>
          <a:custGeom>
            <a:avLst/>
            <a:gdLst/>
            <a:ahLst/>
            <a:cxnLst/>
            <a:rect l="l" t="t" r="r" b="b"/>
            <a:pathLst>
              <a:path w="5477768" h="5919002">
                <a:moveTo>
                  <a:pt x="0" y="0"/>
                </a:moveTo>
                <a:lnTo>
                  <a:pt x="5477767" y="0"/>
                </a:lnTo>
                <a:lnTo>
                  <a:pt x="5477767" y="5919002"/>
                </a:lnTo>
                <a:lnTo>
                  <a:pt x="0" y="59190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44000" y="-1632228"/>
            <a:ext cx="976412" cy="1226088"/>
          </a:xfrm>
          <a:custGeom>
            <a:avLst/>
            <a:gdLst/>
            <a:ahLst/>
            <a:cxnLst/>
            <a:rect l="l" t="t" r="r" b="b"/>
            <a:pathLst>
              <a:path w="976412" h="1226088">
                <a:moveTo>
                  <a:pt x="0" y="0"/>
                </a:moveTo>
                <a:lnTo>
                  <a:pt x="976411" y="0"/>
                </a:lnTo>
                <a:lnTo>
                  <a:pt x="976411" y="1226087"/>
                </a:lnTo>
                <a:lnTo>
                  <a:pt x="0" y="12260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421442" y="6616436"/>
            <a:ext cx="2769175" cy="2769164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l="-38888" r="-38888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5921329" y="7817182"/>
            <a:ext cx="2064655" cy="2192201"/>
          </a:xfrm>
          <a:custGeom>
            <a:avLst/>
            <a:gdLst/>
            <a:ahLst/>
            <a:cxnLst/>
            <a:rect l="l" t="t" r="r" b="b"/>
            <a:pathLst>
              <a:path w="2064655" h="2192201">
                <a:moveTo>
                  <a:pt x="0" y="0"/>
                </a:moveTo>
                <a:lnTo>
                  <a:pt x="2064654" y="0"/>
                </a:lnTo>
                <a:lnTo>
                  <a:pt x="2064654" y="2192201"/>
                </a:lnTo>
                <a:lnTo>
                  <a:pt x="0" y="21922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392074" y="4311186"/>
            <a:ext cx="2301916" cy="1263961"/>
          </a:xfrm>
          <a:custGeom>
            <a:avLst/>
            <a:gdLst/>
            <a:ahLst/>
            <a:cxnLst/>
            <a:rect l="l" t="t" r="r" b="b"/>
            <a:pathLst>
              <a:path w="2301916" h="1263961">
                <a:moveTo>
                  <a:pt x="0" y="0"/>
                </a:moveTo>
                <a:lnTo>
                  <a:pt x="2301916" y="0"/>
                </a:lnTo>
                <a:lnTo>
                  <a:pt x="2301916" y="1263962"/>
                </a:lnTo>
                <a:lnTo>
                  <a:pt x="0" y="12639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6926260" flipV="1">
            <a:off x="16009407" y="1737513"/>
            <a:ext cx="1888498" cy="1569170"/>
          </a:xfrm>
          <a:custGeom>
            <a:avLst/>
            <a:gdLst/>
            <a:ahLst/>
            <a:cxnLst/>
            <a:rect l="l" t="t" r="r" b="b"/>
            <a:pathLst>
              <a:path w="1888498" h="1569170">
                <a:moveTo>
                  <a:pt x="0" y="1569170"/>
                </a:moveTo>
                <a:lnTo>
                  <a:pt x="1888498" y="1569170"/>
                </a:lnTo>
                <a:lnTo>
                  <a:pt x="1888498" y="0"/>
                </a:lnTo>
                <a:lnTo>
                  <a:pt x="0" y="0"/>
                </a:lnTo>
                <a:lnTo>
                  <a:pt x="0" y="156917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841029">
            <a:off x="813372" y="894096"/>
            <a:ext cx="952525" cy="912692"/>
          </a:xfrm>
          <a:custGeom>
            <a:avLst/>
            <a:gdLst/>
            <a:ahLst/>
            <a:cxnLst/>
            <a:rect l="l" t="t" r="r" b="b"/>
            <a:pathLst>
              <a:path w="952525" h="912692">
                <a:moveTo>
                  <a:pt x="0" y="0"/>
                </a:moveTo>
                <a:lnTo>
                  <a:pt x="952525" y="0"/>
                </a:lnTo>
                <a:lnTo>
                  <a:pt x="952525" y="912692"/>
                </a:lnTo>
                <a:lnTo>
                  <a:pt x="0" y="91269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755759">
            <a:off x="5760165" y="9196503"/>
            <a:ext cx="770000" cy="737800"/>
          </a:xfrm>
          <a:custGeom>
            <a:avLst/>
            <a:gdLst/>
            <a:ahLst/>
            <a:cxnLst/>
            <a:rect l="l" t="t" r="r" b="b"/>
            <a:pathLst>
              <a:path w="770000" h="737800">
                <a:moveTo>
                  <a:pt x="0" y="0"/>
                </a:moveTo>
                <a:lnTo>
                  <a:pt x="770000" y="0"/>
                </a:lnTo>
                <a:lnTo>
                  <a:pt x="770000" y="737800"/>
                </a:lnTo>
                <a:lnTo>
                  <a:pt x="0" y="737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4"/>
          <p:cNvSpPr txBox="1"/>
          <p:nvPr/>
        </p:nvSpPr>
        <p:spPr>
          <a:xfrm>
            <a:off x="3084589" y="4311186"/>
            <a:ext cx="11469611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7850" y="866259"/>
            <a:ext cx="17030700" cy="8773041"/>
            <a:chOff x="0" y="0"/>
            <a:chExt cx="4274726" cy="19837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1983751"/>
            </a:xfrm>
            <a:custGeom>
              <a:avLst/>
              <a:gdLst/>
              <a:ahLst/>
              <a:cxnLst/>
              <a:rect l="l" t="t" r="r" b="b"/>
              <a:pathLst>
                <a:path w="4274726" h="1983751">
                  <a:moveTo>
                    <a:pt x="0" y="0"/>
                  </a:moveTo>
                  <a:lnTo>
                    <a:pt x="4274726" y="0"/>
                  </a:lnTo>
                  <a:lnTo>
                    <a:pt x="4274726" y="1983751"/>
                  </a:lnTo>
                  <a:lnTo>
                    <a:pt x="0" y="1983751"/>
                  </a:lnTo>
                  <a:close/>
                </a:path>
              </a:pathLst>
            </a:custGeom>
            <a:solidFill>
              <a:srgbClr val="DCC3A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021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002573" y="299480"/>
            <a:ext cx="8261255" cy="1430253"/>
            <a:chOff x="0" y="0"/>
            <a:chExt cx="2175804" cy="3766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5804" cy="376692"/>
            </a:xfrm>
            <a:custGeom>
              <a:avLst/>
              <a:gdLst/>
              <a:ahLst/>
              <a:cxnLst/>
              <a:rect l="l" t="t" r="r" b="b"/>
              <a:pathLst>
                <a:path w="2175804" h="376692">
                  <a:moveTo>
                    <a:pt x="47794" y="0"/>
                  </a:moveTo>
                  <a:lnTo>
                    <a:pt x="2128010" y="0"/>
                  </a:lnTo>
                  <a:cubicBezTo>
                    <a:pt x="2140686" y="0"/>
                    <a:pt x="2152842" y="5035"/>
                    <a:pt x="2161805" y="13999"/>
                  </a:cubicBezTo>
                  <a:cubicBezTo>
                    <a:pt x="2170768" y="22962"/>
                    <a:pt x="2175804" y="35118"/>
                    <a:pt x="2175804" y="47794"/>
                  </a:cubicBezTo>
                  <a:lnTo>
                    <a:pt x="2175804" y="328898"/>
                  </a:lnTo>
                  <a:cubicBezTo>
                    <a:pt x="2175804" y="341574"/>
                    <a:pt x="2170768" y="353730"/>
                    <a:pt x="2161805" y="362694"/>
                  </a:cubicBezTo>
                  <a:cubicBezTo>
                    <a:pt x="2152842" y="371657"/>
                    <a:pt x="2140686" y="376692"/>
                    <a:pt x="2128010" y="376692"/>
                  </a:cubicBezTo>
                  <a:lnTo>
                    <a:pt x="47794" y="376692"/>
                  </a:lnTo>
                  <a:cubicBezTo>
                    <a:pt x="35118" y="376692"/>
                    <a:pt x="22962" y="371657"/>
                    <a:pt x="13999" y="362694"/>
                  </a:cubicBezTo>
                  <a:cubicBezTo>
                    <a:pt x="5035" y="353730"/>
                    <a:pt x="0" y="341574"/>
                    <a:pt x="0" y="328898"/>
                  </a:cubicBezTo>
                  <a:lnTo>
                    <a:pt x="0" y="47794"/>
                  </a:lnTo>
                  <a:cubicBezTo>
                    <a:pt x="0" y="35118"/>
                    <a:pt x="5035" y="22962"/>
                    <a:pt x="13999" y="13999"/>
                  </a:cubicBezTo>
                  <a:cubicBezTo>
                    <a:pt x="22962" y="5035"/>
                    <a:pt x="35118" y="0"/>
                    <a:pt x="47794" y="0"/>
                  </a:cubicBezTo>
                  <a:close/>
                </a:path>
              </a:pathLst>
            </a:custGeom>
            <a:solidFill>
              <a:srgbClr val="AD55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75804" cy="4147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rot="-5400000">
            <a:off x="-2449846" y="5053389"/>
            <a:ext cx="683421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rot="-5400000">
            <a:off x="13880295" y="4972970"/>
            <a:ext cx="683421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 rot="-5400000">
            <a:off x="2109402" y="6911464"/>
            <a:ext cx="1169118" cy="5083122"/>
          </a:xfrm>
          <a:custGeom>
            <a:avLst/>
            <a:gdLst/>
            <a:ahLst/>
            <a:cxnLst/>
            <a:rect l="l" t="t" r="r" b="b"/>
            <a:pathLst>
              <a:path w="1169118" h="5083122">
                <a:moveTo>
                  <a:pt x="0" y="0"/>
                </a:moveTo>
                <a:lnTo>
                  <a:pt x="1169118" y="0"/>
                </a:lnTo>
                <a:lnTo>
                  <a:pt x="1169118" y="5083122"/>
                </a:lnTo>
                <a:lnTo>
                  <a:pt x="0" y="50831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707799" y="231361"/>
            <a:ext cx="6850802" cy="1566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FFFFFF"/>
                </a:solidFill>
                <a:latin typeface="Paytone One" pitchFamily="2" charset="0"/>
              </a:rPr>
              <a:t>Ví</a:t>
            </a:r>
            <a:r>
              <a:rPr lang="en-US" sz="9200" dirty="0">
                <a:solidFill>
                  <a:srgbClr val="FFFFFF"/>
                </a:solidFill>
                <a:latin typeface="Paytone One" pitchFamily="2" charset="0"/>
              </a:rPr>
              <a:t> </a:t>
            </a:r>
            <a:r>
              <a:rPr lang="en-US" sz="9200" dirty="0" err="1">
                <a:solidFill>
                  <a:srgbClr val="FFFFFF"/>
                </a:solidFill>
                <a:latin typeface="Paytone One" pitchFamily="2" charset="0"/>
              </a:rPr>
              <a:t>dụ</a:t>
            </a:r>
            <a:endParaRPr lang="en-US" sz="9200" dirty="0">
              <a:solidFill>
                <a:srgbClr val="FFFFFF"/>
              </a:solidFill>
              <a:latin typeface="Paytone One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24970" y="2797868"/>
            <a:ext cx="14214720" cy="413898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2"/>
          <p:cNvSpPr txBox="1"/>
          <p:nvPr/>
        </p:nvSpPr>
        <p:spPr>
          <a:xfrm>
            <a:off x="2679571" y="4350267"/>
            <a:ext cx="11559499" cy="1245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48"/>
              </a:lnSpc>
            </a:pPr>
            <a:r>
              <a:rPr lang="en-US" sz="8123" dirty="0" err="1">
                <a:solidFill>
                  <a:srgbClr val="824737"/>
                </a:solidFill>
                <a:latin typeface="Chapbook"/>
              </a:rPr>
              <a:t>Thực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 </a:t>
            </a:r>
            <a:r>
              <a:rPr lang="en-US" sz="8123" dirty="0" err="1">
                <a:solidFill>
                  <a:srgbClr val="824737"/>
                </a:solidFill>
                <a:latin typeface="Chapbook"/>
              </a:rPr>
              <a:t>hiện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 </a:t>
            </a:r>
            <a:r>
              <a:rPr lang="en-US" sz="8123" dirty="0" err="1">
                <a:solidFill>
                  <a:srgbClr val="824737"/>
                </a:solidFill>
                <a:latin typeface="Chapbook"/>
              </a:rPr>
              <a:t>phép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 </a:t>
            </a:r>
            <a:r>
              <a:rPr lang="en-US" sz="8123" dirty="0" err="1">
                <a:solidFill>
                  <a:srgbClr val="824737"/>
                </a:solidFill>
                <a:latin typeface="Chapbook"/>
              </a:rPr>
              <a:t>tính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0838265" y="3641003"/>
                <a:ext cx="5576999" cy="2663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88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88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8800" b="1" dirty="0">
                  <a:solidFill>
                    <a:schemeClr val="accent2">
                      <a:lumMod val="75000"/>
                    </a:schemeClr>
                  </a:solidFill>
                  <a:latin typeface="Paytone One" pitchFamily="2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8265" y="3641003"/>
                <a:ext cx="5576999" cy="266393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8387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689017" y="6978775"/>
            <a:ext cx="5181796" cy="5106425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28700" y="3425751"/>
            <a:ext cx="16230600" cy="3435498"/>
            <a:chOff x="0" y="0"/>
            <a:chExt cx="812800" cy="1720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72044"/>
            </a:xfrm>
            <a:custGeom>
              <a:avLst/>
              <a:gdLst/>
              <a:ahLst/>
              <a:cxnLst/>
              <a:rect l="l" t="t" r="r" b="b"/>
              <a:pathLst>
                <a:path w="812800" h="172044">
                  <a:moveTo>
                    <a:pt x="609600" y="0"/>
                  </a:moveTo>
                  <a:cubicBezTo>
                    <a:pt x="721824" y="0"/>
                    <a:pt x="812800" y="38513"/>
                    <a:pt x="812800" y="86022"/>
                  </a:cubicBezTo>
                  <a:cubicBezTo>
                    <a:pt x="812800" y="133530"/>
                    <a:pt x="721824" y="172044"/>
                    <a:pt x="609600" y="172044"/>
                  </a:cubicBezTo>
                  <a:lnTo>
                    <a:pt x="203200" y="172044"/>
                  </a:lnTo>
                  <a:cubicBezTo>
                    <a:pt x="90976" y="172044"/>
                    <a:pt x="0" y="133530"/>
                    <a:pt x="0" y="86022"/>
                  </a:cubicBezTo>
                  <a:cubicBezTo>
                    <a:pt x="0" y="3851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219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376447" y="6365932"/>
            <a:ext cx="7535106" cy="68501"/>
          </a:xfrm>
          <a:custGeom>
            <a:avLst/>
            <a:gdLst/>
            <a:ahLst/>
            <a:cxnLst/>
            <a:rect l="l" t="t" r="r" b="b"/>
            <a:pathLst>
              <a:path w="7535106" h="68501">
                <a:moveTo>
                  <a:pt x="0" y="0"/>
                </a:moveTo>
                <a:lnTo>
                  <a:pt x="7535106" y="0"/>
                </a:lnTo>
                <a:lnTo>
                  <a:pt x="7535106" y="68501"/>
                </a:lnTo>
                <a:lnTo>
                  <a:pt x="0" y="685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5A1E0E-8308-8EA4-86E7-117170C71B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0" y="2705100"/>
            <a:ext cx="1530228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1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1" name="Picture 4" descr="Không có mô tả.">
            <a:extLst>
              <a:ext uri="{FF2B5EF4-FFF2-40B4-BE49-F238E27FC236}">
                <a16:creationId xmlns:a16="http://schemas.microsoft.com/office/drawing/2014/main" id="{E7AE29BF-F1DB-0232-7752-8AB0319C1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26543" y="1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0B6E974-ACF8-ADFD-23FF-33C05C020699}"/>
              </a:ext>
            </a:extLst>
          </p:cNvPr>
          <p:cNvGrpSpPr/>
          <p:nvPr/>
        </p:nvGrpSpPr>
        <p:grpSpPr>
          <a:xfrm>
            <a:off x="1295400" y="1333500"/>
            <a:ext cx="908739" cy="1200329"/>
            <a:chOff x="3174278" y="227050"/>
            <a:chExt cx="605826" cy="8002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D062661-05F9-0B00-D1DA-7E6F7152A4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VN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4F2417-0BCB-E7DE-A91D-40211D9474F5}"/>
                </a:ext>
              </a:extLst>
            </p:cNvPr>
            <p:cNvSpPr txBox="1"/>
            <p:nvPr/>
          </p:nvSpPr>
          <p:spPr>
            <a:xfrm>
              <a:off x="3296143" y="227050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VN" sz="7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38F7DB4-8933-7E2C-DEEB-94AFEAA6DF3E}"/>
              </a:ext>
            </a:extLst>
          </p:cNvPr>
          <p:cNvSpPr txBox="1"/>
          <p:nvPr/>
        </p:nvSpPr>
        <p:spPr>
          <a:xfrm>
            <a:off x="2275576" y="1588136"/>
            <a:ext cx="13766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VN" sz="4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/>
              <p:nvPr/>
            </p:nvSpPr>
            <p:spPr>
              <a:xfrm>
                <a:off x="1447800" y="2781300"/>
                <a:ext cx="1363980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2781300"/>
                <a:ext cx="13639800" cy="12488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8E2D0B-984E-D129-EB40-D02715EBA763}"/>
                  </a:ext>
                </a:extLst>
              </p:cNvPr>
              <p:cNvSpPr txBox="1"/>
              <p:nvPr/>
            </p:nvSpPr>
            <p:spPr>
              <a:xfrm>
                <a:off x="1295400" y="4762500"/>
                <a:ext cx="13639800" cy="1301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8E2D0B-984E-D129-EB40-D02715EBA7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4762500"/>
                <a:ext cx="13639800" cy="130189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998857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" grpId="0"/>
          <p:bldP spid="5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/>
              <p:nvPr/>
            </p:nvSpPr>
            <p:spPr>
              <a:xfrm>
                <a:off x="1981200" y="952500"/>
                <a:ext cx="1363980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                 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952500"/>
                <a:ext cx="13639800" cy="12488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/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blipFill>
                <a:blip r:embed="rId4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/>
              <p:nvPr/>
            </p:nvSpPr>
            <p:spPr>
              <a:xfrm>
                <a:off x="2590800" y="38481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3848100"/>
                <a:ext cx="3733800" cy="1292662"/>
              </a:xfrm>
              <a:prstGeom prst="rect">
                <a:avLst/>
              </a:prstGeom>
              <a:blipFill>
                <a:blip r:embed="rId5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/>
              <p:nvPr/>
            </p:nvSpPr>
            <p:spPr>
              <a:xfrm>
                <a:off x="7162800" y="24003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2400300"/>
                <a:ext cx="3733800" cy="1292662"/>
              </a:xfrm>
              <a:prstGeom prst="rect">
                <a:avLst/>
              </a:prstGeom>
              <a:blipFill>
                <a:blip r:embed="rId6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/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blipFill>
                <a:blip r:embed="rId7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/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blipFill>
                <a:blip r:embed="rId8"/>
                <a:stretch>
                  <a:fillRect l="-8646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/>
              <p:nvPr/>
            </p:nvSpPr>
            <p:spPr>
              <a:xfrm>
                <a:off x="12649200" y="36957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3695700"/>
                <a:ext cx="3733800" cy="1292662"/>
              </a:xfrm>
              <a:prstGeom prst="rect">
                <a:avLst/>
              </a:prstGeom>
              <a:blipFill>
                <a:blip r:embed="rId9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7840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73" y="902173"/>
            <a:ext cx="1053667" cy="12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5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64198E-7 L -0.00208 0.100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/>
              <p:nvPr/>
            </p:nvSpPr>
            <p:spPr>
              <a:xfrm>
                <a:off x="1981200" y="952500"/>
                <a:ext cx="13639800" cy="1261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4000" b="1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952500"/>
                <a:ext cx="13639800" cy="12615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/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blipFill>
                <a:blip r:embed="rId4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/>
              <p:nvPr/>
            </p:nvSpPr>
            <p:spPr>
              <a:xfrm>
                <a:off x="2590800" y="3848100"/>
                <a:ext cx="3733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3848100"/>
                <a:ext cx="3733800" cy="1344984"/>
              </a:xfrm>
              <a:prstGeom prst="rect">
                <a:avLst/>
              </a:prstGeom>
              <a:blipFill>
                <a:blip r:embed="rId5"/>
                <a:stretch>
                  <a:fillRect l="-8646" b="-9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/>
              <p:nvPr/>
            </p:nvSpPr>
            <p:spPr>
              <a:xfrm>
                <a:off x="7162800" y="2400300"/>
                <a:ext cx="3733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2400300"/>
                <a:ext cx="3733800" cy="1344984"/>
              </a:xfrm>
              <a:prstGeom prst="rect">
                <a:avLst/>
              </a:prstGeom>
              <a:blipFill>
                <a:blip r:embed="rId6"/>
                <a:stretch>
                  <a:fillRect l="-864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/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blipFill>
                <a:blip r:embed="rId7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/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blipFill>
                <a:blip r:embed="rId8"/>
                <a:stretch>
                  <a:fillRect l="-8646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/>
              <p:nvPr/>
            </p:nvSpPr>
            <p:spPr>
              <a:xfrm>
                <a:off x="12649200" y="3695700"/>
                <a:ext cx="3733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3695700"/>
                <a:ext cx="3733800" cy="1344984"/>
              </a:xfrm>
              <a:prstGeom prst="rect">
                <a:avLst/>
              </a:prstGeom>
              <a:blipFill>
                <a:blip r:embed="rId9"/>
                <a:stretch>
                  <a:fillRect l="-8646" b="-9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818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4" descr="Không có mô tả.">
            <a:extLst>
              <a:ext uri="{FF2B5EF4-FFF2-40B4-BE49-F238E27FC236}">
                <a16:creationId xmlns:a16="http://schemas.microsoft.com/office/drawing/2014/main" id="{E7AE29BF-F1DB-0232-7752-8AB0319C1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26543" y="1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0B6E974-ACF8-ADFD-23FF-33C05C020699}"/>
              </a:ext>
            </a:extLst>
          </p:cNvPr>
          <p:cNvGrpSpPr/>
          <p:nvPr/>
        </p:nvGrpSpPr>
        <p:grpSpPr>
          <a:xfrm>
            <a:off x="1295400" y="1333500"/>
            <a:ext cx="908739" cy="1200329"/>
            <a:chOff x="3174278" y="227050"/>
            <a:chExt cx="605826" cy="8002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D062661-05F9-0B00-D1DA-7E6F7152A4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4F2417-0BCB-E7DE-A91D-40211D9474F5}"/>
                </a:ext>
              </a:extLst>
            </p:cNvPr>
            <p:cNvSpPr txBox="1"/>
            <p:nvPr/>
          </p:nvSpPr>
          <p:spPr>
            <a:xfrm>
              <a:off x="3296143" y="227050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en-V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38F7DB4-8933-7E2C-DEEB-94AFEAA6DF3E}"/>
                  </a:ext>
                </a:extLst>
              </p:cNvPr>
              <p:cNvSpPr txBox="1"/>
              <p:nvPr/>
            </p:nvSpPr>
            <p:spPr>
              <a:xfrm>
                <a:off x="2286000" y="1333500"/>
                <a:ext cx="14488424" cy="2248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1371600">
                  <a:defRPr/>
                </a:pPr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hai vòi nước cùng chảy vào một bể. Vòi thứ nhất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bể, vòi thứ hai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bể. Hỏi cả hai vòi chảy được bao nhiêu phần bể nước?</a:t>
                </a:r>
                <a:endParaRPr kumimoji="0" lang="en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38F7DB4-8933-7E2C-DEEB-94AFEAA6D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1333500"/>
                <a:ext cx="14488424" cy="2248436"/>
              </a:xfrm>
              <a:prstGeom prst="rect">
                <a:avLst/>
              </a:prstGeom>
              <a:blipFill>
                <a:blip r:embed="rId5"/>
                <a:stretch>
                  <a:fillRect l="-1472" t="-4878" r="-1977" b="-8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3">
            <a:extLst>
              <a:ext uri="{FF2B5EF4-FFF2-40B4-BE49-F238E27FC236}">
                <a16:creationId xmlns:a16="http://schemas.microsoft.com/office/drawing/2014/main" id="{35596383-C3F2-AB7B-F17A-89B16230B629}"/>
              </a:ext>
            </a:extLst>
          </p:cNvPr>
          <p:cNvSpPr/>
          <p:nvPr/>
        </p:nvSpPr>
        <p:spPr>
          <a:xfrm>
            <a:off x="762000" y="3771900"/>
            <a:ext cx="3070669" cy="4114800"/>
          </a:xfrm>
          <a:custGeom>
            <a:avLst/>
            <a:gdLst/>
            <a:ahLst/>
            <a:cxnLst/>
            <a:rect l="l" t="t" r="r" b="b"/>
            <a:pathLst>
              <a:path w="3070669" h="4114800">
                <a:moveTo>
                  <a:pt x="0" y="0"/>
                </a:moveTo>
                <a:lnTo>
                  <a:pt x="3070669" y="0"/>
                </a:lnTo>
                <a:lnTo>
                  <a:pt x="30706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AC9E22-4AB3-3FD1-F860-F50C394855D9}"/>
                  </a:ext>
                </a:extLst>
              </p:cNvPr>
              <p:cNvSpPr txBox="1"/>
              <p:nvPr/>
            </p:nvSpPr>
            <p:spPr>
              <a:xfrm>
                <a:off x="4191000" y="3924300"/>
                <a:ext cx="11887200" cy="3703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 vòi chảy được số phần bể nước là: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</a:t>
                </a:r>
                <a:r>
                  <a:rPr lang="en-US" sz="4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(bể)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nước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AC9E22-4AB3-3FD1-F860-F50C394855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3924300"/>
                <a:ext cx="11887200" cy="3703450"/>
              </a:xfrm>
              <a:prstGeom prst="rect">
                <a:avLst/>
              </a:prstGeom>
              <a:blipFill>
                <a:blip r:embed="rId8"/>
                <a:stretch>
                  <a:fillRect t="-3789" r="-2308" b="-3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7613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689017" y="6978775"/>
            <a:ext cx="5181796" cy="5106425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28700" y="3425751"/>
            <a:ext cx="16230600" cy="3435498"/>
            <a:chOff x="0" y="0"/>
            <a:chExt cx="812800" cy="1720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72044"/>
            </a:xfrm>
            <a:custGeom>
              <a:avLst/>
              <a:gdLst/>
              <a:ahLst/>
              <a:cxnLst/>
              <a:rect l="l" t="t" r="r" b="b"/>
              <a:pathLst>
                <a:path w="812800" h="172044">
                  <a:moveTo>
                    <a:pt x="609600" y="0"/>
                  </a:moveTo>
                  <a:cubicBezTo>
                    <a:pt x="721824" y="0"/>
                    <a:pt x="812800" y="38513"/>
                    <a:pt x="812800" y="86022"/>
                  </a:cubicBezTo>
                  <a:cubicBezTo>
                    <a:pt x="812800" y="133530"/>
                    <a:pt x="721824" y="172044"/>
                    <a:pt x="609600" y="172044"/>
                  </a:cubicBezTo>
                  <a:lnTo>
                    <a:pt x="203200" y="172044"/>
                  </a:lnTo>
                  <a:cubicBezTo>
                    <a:pt x="90976" y="172044"/>
                    <a:pt x="0" y="133530"/>
                    <a:pt x="0" y="86022"/>
                  </a:cubicBezTo>
                  <a:cubicBezTo>
                    <a:pt x="0" y="3851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219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376447" y="6365932"/>
            <a:ext cx="7535106" cy="68501"/>
          </a:xfrm>
          <a:custGeom>
            <a:avLst/>
            <a:gdLst/>
            <a:ahLst/>
            <a:cxnLst/>
            <a:rect l="l" t="t" r="r" b="b"/>
            <a:pathLst>
              <a:path w="7535106" h="68501">
                <a:moveTo>
                  <a:pt x="0" y="0"/>
                </a:moveTo>
                <a:lnTo>
                  <a:pt x="7535106" y="0"/>
                </a:lnTo>
                <a:lnTo>
                  <a:pt x="7535106" y="68501"/>
                </a:lnTo>
                <a:lnTo>
                  <a:pt x="0" y="685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904016-4911-9E98-524A-B2FDE0F02E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000" y="3314700"/>
            <a:ext cx="11174937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6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076C3AEF-FCF9-B30A-0B8E-B051DCFD6C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3390900"/>
            <a:ext cx="7620012" cy="76200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1D596C-C0C4-1D05-6AC1-E375CEA563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0200" y="419100"/>
            <a:ext cx="10528705" cy="3023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F18BE03D-126A-BC50-DAA4-14DBA14EF042}"/>
                  </a:ext>
                </a:extLst>
              </p:cNvPr>
              <p:cNvSpPr/>
              <p:nvPr/>
            </p:nvSpPr>
            <p:spPr>
              <a:xfrm>
                <a:off x="4648200" y="3695700"/>
                <a:ext cx="12496800" cy="541020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Cách chơi: 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GV đưa cho HS một số loại hoa quả (quả ổi, cam,…).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Chia lớp thành nhiều nhóm, mỗi nhóm 3-4 HS.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GV hô cô cần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quả ổi, cô cần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số táo,… tức thì các nhóm nhóm cắt ổi hoặc nhặt táo sao cho đúng với số phần GV yêu cầu.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Nhóm nào làm đúng được nhận loại trái cây đó. Nhóm sai trả lại trái cây cho GV.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F18BE03D-126A-BC50-DAA4-14DBA14EF0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3695700"/>
                <a:ext cx="12496800" cy="5410200"/>
              </a:xfrm>
              <a:prstGeom prst="roundRect">
                <a:avLst/>
              </a:prstGeom>
              <a:blipFill>
                <a:blip r:embed="rId9"/>
                <a:stretch>
                  <a:fillRect t="-1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4">
            <a:extLst>
              <a:ext uri="{FF2B5EF4-FFF2-40B4-BE49-F238E27FC236}">
                <a16:creationId xmlns:a16="http://schemas.microsoft.com/office/drawing/2014/main" id="{89BD5663-4467-78C9-BFCA-AE6358DEB65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849600" y="7720995"/>
            <a:ext cx="2229827" cy="235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2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926BF348-7E87-10DF-B786-9FE95C12BD7C}"/>
              </a:ext>
            </a:extLst>
          </p:cNvPr>
          <p:cNvSpPr/>
          <p:nvPr/>
        </p:nvSpPr>
        <p:spPr>
          <a:xfrm>
            <a:off x="7162800" y="4838700"/>
            <a:ext cx="5601198" cy="4143000"/>
          </a:xfrm>
          <a:custGeom>
            <a:avLst/>
            <a:gdLst/>
            <a:ahLst/>
            <a:cxnLst/>
            <a:rect l="l" t="t" r="r" b="b"/>
            <a:pathLst>
              <a:path w="8877798" h="6048000">
                <a:moveTo>
                  <a:pt x="0" y="0"/>
                </a:moveTo>
                <a:lnTo>
                  <a:pt x="8877798" y="0"/>
                </a:lnTo>
                <a:lnTo>
                  <a:pt x="8877798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B0413EBF-FFA7-B71C-4B42-ABD383B5C993}"/>
              </a:ext>
            </a:extLst>
          </p:cNvPr>
          <p:cNvSpPr/>
          <p:nvPr/>
        </p:nvSpPr>
        <p:spPr>
          <a:xfrm>
            <a:off x="533400" y="5295900"/>
            <a:ext cx="5334000" cy="4852800"/>
          </a:xfrm>
          <a:custGeom>
            <a:avLst/>
            <a:gdLst/>
            <a:ahLst/>
            <a:cxnLst/>
            <a:rect l="l" t="t" r="r" b="b"/>
            <a:pathLst>
              <a:path w="3313973" h="3024000">
                <a:moveTo>
                  <a:pt x="0" y="0"/>
                </a:moveTo>
                <a:lnTo>
                  <a:pt x="3313972" y="0"/>
                </a:lnTo>
                <a:lnTo>
                  <a:pt x="3313972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FA2125B-4A76-FC09-B12B-15E57C3B58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4200" y="1714500"/>
            <a:ext cx="14015919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7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1643184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6" y="0"/>
                </a:lnTo>
                <a:lnTo>
                  <a:pt x="11446096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547463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5" y="0"/>
                </a:lnTo>
                <a:lnTo>
                  <a:pt x="11446095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079864" y="4489744"/>
            <a:ext cx="9783148" cy="6581390"/>
          </a:xfrm>
          <a:custGeom>
            <a:avLst/>
            <a:gdLst/>
            <a:ahLst/>
            <a:cxnLst/>
            <a:rect l="l" t="t" r="r" b="b"/>
            <a:pathLst>
              <a:path w="9783148" h="6581390">
                <a:moveTo>
                  <a:pt x="0" y="0"/>
                </a:moveTo>
                <a:lnTo>
                  <a:pt x="9783148" y="0"/>
                </a:lnTo>
                <a:lnTo>
                  <a:pt x="9783148" y="6581391"/>
                </a:lnTo>
                <a:lnTo>
                  <a:pt x="0" y="65813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DFBF56-585D-317C-9CFF-E6F06E838D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" y="2019300"/>
            <a:ext cx="18288000" cy="2938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439619" y="296645"/>
            <a:ext cx="17602199" cy="9990356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671429" y="1012923"/>
            <a:ext cx="16884183" cy="8494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685800" marR="0" lvl="0" indent="-6858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685800" marR="0" lvl="0" indent="-6858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4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4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4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30777"/>
            <a:ext cx="16534184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9619487" y="2640872"/>
            <a:ext cx="3727611" cy="2689833"/>
            <a:chOff x="0" y="0"/>
            <a:chExt cx="824114" cy="5946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619487" y="3738486"/>
            <a:ext cx="5758627" cy="2345947"/>
            <a:chOff x="0" y="0"/>
            <a:chExt cx="1853147" cy="7549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3385373" y="2571404"/>
            <a:ext cx="3727611" cy="2689833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385373" y="3669018"/>
            <a:ext cx="5758627" cy="2345947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3336576" y="6519789"/>
            <a:ext cx="3727611" cy="2689833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36576" y="7617403"/>
            <a:ext cx="5758627" cy="2345947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3336576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3385373" y="292414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931943"/>
              </p:ext>
            </p:extLst>
          </p:nvPr>
        </p:nvGraphicFramePr>
        <p:xfrm>
          <a:off x="3733800" y="4018137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357475"/>
              </p:ext>
            </p:extLst>
          </p:nvPr>
        </p:nvGraphicFramePr>
        <p:xfrm>
          <a:off x="11483292" y="728045"/>
          <a:ext cx="3606932" cy="7237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5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5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5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27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69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48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48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237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3" name="Table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418011"/>
              </p:ext>
            </p:extLst>
          </p:nvPr>
        </p:nvGraphicFramePr>
        <p:xfrm>
          <a:off x="9984200" y="4023003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981890"/>
              </p:ext>
            </p:extLst>
          </p:nvPr>
        </p:nvGraphicFramePr>
        <p:xfrm>
          <a:off x="3766892" y="8145549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131901"/>
              </p:ext>
            </p:extLst>
          </p:nvPr>
        </p:nvGraphicFramePr>
        <p:xfrm>
          <a:off x="9984200" y="8091666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1" name="TextBox 44"/>
          <p:cNvSpPr txBox="1"/>
          <p:nvPr/>
        </p:nvSpPr>
        <p:spPr>
          <a:xfrm>
            <a:off x="9752736" y="2970069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sp>
        <p:nvSpPr>
          <p:cNvPr id="62" name="TextBox 44"/>
          <p:cNvSpPr txBox="1"/>
          <p:nvPr/>
        </p:nvSpPr>
        <p:spPr>
          <a:xfrm>
            <a:off x="3464765" y="6901636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27" y="2320253"/>
            <a:ext cx="1627598" cy="162759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2454232"/>
            <a:ext cx="1491799" cy="149179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87" y="6281277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2997893" y="331745"/>
                <a:ext cx="8050639" cy="11673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băng</a:t>
                </a:r>
                <a:r>
                  <a:rPr lang="en-US" sz="4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giấy</a:t>
                </a:r>
                <a:endPara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893" y="331745"/>
                <a:ext cx="8050639" cy="1167371"/>
              </a:xfrm>
              <a:prstGeom prst="rect">
                <a:avLst/>
              </a:prstGeom>
              <a:blipFill rotWithShape="0">
                <a:blip r:embed="rId23"/>
                <a:stretch>
                  <a:fillRect l="-3485" r="-348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666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/>
      <p:bldP spid="61" grpId="0"/>
      <p:bldP spid="62" grpId="0"/>
      <p:bldP spid="6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73" y="1896780"/>
            <a:ext cx="1053667" cy="12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0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04435 1.85185E-6 C 0.06415 1.85185E-6 0.08871 0.05139 0.08871 0.09305 L 0.08871 0.18626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6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30777"/>
            <a:ext cx="17259300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2"/>
                  </a:lnSpc>
                </a:pP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Quy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mẫu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số</a:t>
                </a:r>
                <a14:m>
                  <m:oMath xmlns:m="http://schemas.openxmlformats.org/officeDocument/2006/math">
                    <m:r>
                      <a:rPr lang="en-US" sz="5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được</a:t>
                </a:r>
                <a:endParaRPr lang="en-US" sz="5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  <a:blipFill rotWithShape="0">
                <a:blip r:embed="rId12"/>
                <a:stretch>
                  <a:fillRect l="-2958" t="-24359" b="-28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3385373" y="2571404"/>
            <a:ext cx="3727611" cy="2689833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385373" y="3669018"/>
            <a:ext cx="5758627" cy="2345947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3385373" y="292414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27" y="2320253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658630" y="4034708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630" y="4034708"/>
                <a:ext cx="2442895" cy="1653594"/>
              </a:xfrm>
              <a:prstGeom prst="rect">
                <a:avLst/>
              </a:prstGeom>
              <a:blipFill rotWithShape="0">
                <a:blip r:embed="rId22"/>
                <a:stretch>
                  <a:fillRect r="-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  <a:blipFill rotWithShape="0">
                <a:blip r:embed="rId23"/>
                <a:stretch>
                  <a:fillRect r="-169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AutoShape 32"/>
          <p:cNvSpPr/>
          <p:nvPr/>
        </p:nvSpPr>
        <p:spPr>
          <a:xfrm>
            <a:off x="-773073" y="4574433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1" name="Group 10"/>
          <p:cNvGrpSpPr/>
          <p:nvPr/>
        </p:nvGrpSpPr>
        <p:grpSpPr>
          <a:xfrm>
            <a:off x="3460857" y="6401718"/>
            <a:ext cx="3727611" cy="2689833"/>
            <a:chOff x="0" y="0"/>
            <a:chExt cx="824114" cy="594678"/>
          </a:xfrm>
        </p:grpSpPr>
        <p:sp>
          <p:nvSpPr>
            <p:cNvPr id="82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3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84" name="Group 13"/>
          <p:cNvGrpSpPr/>
          <p:nvPr/>
        </p:nvGrpSpPr>
        <p:grpSpPr>
          <a:xfrm>
            <a:off x="3460857" y="7499332"/>
            <a:ext cx="5758627" cy="2345947"/>
            <a:chOff x="0" y="0"/>
            <a:chExt cx="1853147" cy="754934"/>
          </a:xfrm>
        </p:grpSpPr>
        <p:sp>
          <p:nvSpPr>
            <p:cNvPr id="85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6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87" name="TextBox 44"/>
          <p:cNvSpPr txBox="1"/>
          <p:nvPr/>
        </p:nvSpPr>
        <p:spPr>
          <a:xfrm>
            <a:off x="3594106" y="673091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293" y="6215078"/>
            <a:ext cx="1491799" cy="1491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/>
              <p:cNvSpPr/>
              <p:nvPr/>
            </p:nvSpPr>
            <p:spPr>
              <a:xfrm>
                <a:off x="4778885" y="7759932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89" name="Rectangle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8885" y="7759932"/>
                <a:ext cx="2442895" cy="1653594"/>
              </a:xfrm>
              <a:prstGeom prst="rect">
                <a:avLst/>
              </a:prstGeom>
              <a:blipFill rotWithShape="0">
                <a:blip r:embed="rId26"/>
                <a:stretch>
                  <a:fillRect r="-16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0" name="Group 26"/>
          <p:cNvGrpSpPr/>
          <p:nvPr/>
        </p:nvGrpSpPr>
        <p:grpSpPr>
          <a:xfrm>
            <a:off x="9674560" y="2573251"/>
            <a:ext cx="3727611" cy="2689833"/>
            <a:chOff x="0" y="0"/>
            <a:chExt cx="824114" cy="594678"/>
          </a:xfrm>
        </p:grpSpPr>
        <p:sp>
          <p:nvSpPr>
            <p:cNvPr id="91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2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3" name="Group 29"/>
          <p:cNvGrpSpPr/>
          <p:nvPr/>
        </p:nvGrpSpPr>
        <p:grpSpPr>
          <a:xfrm>
            <a:off x="9674560" y="3670865"/>
            <a:ext cx="5758627" cy="2345947"/>
            <a:chOff x="0" y="0"/>
            <a:chExt cx="1853147" cy="754934"/>
          </a:xfrm>
        </p:grpSpPr>
        <p:sp>
          <p:nvSpPr>
            <p:cNvPr id="94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5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TextBox 44"/>
          <p:cNvSpPr txBox="1"/>
          <p:nvPr/>
        </p:nvSpPr>
        <p:spPr>
          <a:xfrm>
            <a:off x="9802749" y="2955098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871" y="233473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/>
              <p:cNvSpPr/>
              <p:nvPr/>
            </p:nvSpPr>
            <p:spPr>
              <a:xfrm>
                <a:off x="10959276" y="4051496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98" name="Rectangle 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9276" y="4051496"/>
                <a:ext cx="2442895" cy="1653594"/>
              </a:xfrm>
              <a:prstGeom prst="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829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44" grpId="0"/>
      <p:bldP spid="63" grpId="0"/>
      <p:bldP spid="42" grpId="0"/>
      <p:bldP spid="66" grpId="0"/>
      <p:bldP spid="87" grpId="0"/>
      <p:bldP spid="89" grpId="0"/>
      <p:bldP spid="9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148" y="4081238"/>
            <a:ext cx="1522440" cy="10552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641" y="3903860"/>
            <a:ext cx="1053667" cy="12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1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1.66667E-6 0.0001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83951E-6 L 0.13611 0.18735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6" y="936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30777"/>
            <a:ext cx="17259300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2"/>
                  </a:lnSpc>
                </a:pP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6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được</a:t>
                </a:r>
                <a:endParaRPr lang="en-US" sz="60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  <a:blipFill rotWithShape="0">
                <a:blip r:embed="rId12"/>
                <a:stretch>
                  <a:fillRect l="-1914" t="-33333" b="-35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3336576" y="6519789"/>
            <a:ext cx="3727611" cy="2689833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36576" y="7617403"/>
            <a:ext cx="5758627" cy="2345947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3336576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2" name="TextBox 44"/>
          <p:cNvSpPr txBox="1"/>
          <p:nvPr/>
        </p:nvSpPr>
        <p:spPr>
          <a:xfrm>
            <a:off x="3464765" y="6901636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87" y="6281277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4621292" y="7998034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292" y="7998034"/>
                <a:ext cx="2442895" cy="1653594"/>
              </a:xfrm>
              <a:prstGeom prst="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Group 10"/>
          <p:cNvGrpSpPr/>
          <p:nvPr/>
        </p:nvGrpSpPr>
        <p:grpSpPr>
          <a:xfrm>
            <a:off x="3400915" y="2598810"/>
            <a:ext cx="3727611" cy="2689833"/>
            <a:chOff x="0" y="0"/>
            <a:chExt cx="824114" cy="594678"/>
          </a:xfrm>
        </p:grpSpPr>
        <p:sp>
          <p:nvSpPr>
            <p:cNvPr id="8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3" name="Group 13"/>
          <p:cNvGrpSpPr/>
          <p:nvPr/>
        </p:nvGrpSpPr>
        <p:grpSpPr>
          <a:xfrm>
            <a:off x="3400915" y="3696424"/>
            <a:ext cx="5758627" cy="2345947"/>
            <a:chOff x="0" y="0"/>
            <a:chExt cx="1853147" cy="754934"/>
          </a:xfrm>
        </p:grpSpPr>
        <p:sp>
          <p:nvSpPr>
            <p:cNvPr id="8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86" name="TextBox 44"/>
          <p:cNvSpPr txBox="1"/>
          <p:nvPr/>
        </p:nvSpPr>
        <p:spPr>
          <a:xfrm>
            <a:off x="3534164" y="292800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351" y="2412170"/>
            <a:ext cx="1491799" cy="1491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4718943" y="3957024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43" y="3957024"/>
                <a:ext cx="2442895" cy="1653594"/>
              </a:xfrm>
              <a:prstGeom prst="rect">
                <a:avLst/>
              </a:prstGeom>
              <a:blipFill rotWithShape="0"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9" name="Group 18"/>
          <p:cNvGrpSpPr/>
          <p:nvPr/>
        </p:nvGrpSpPr>
        <p:grpSpPr>
          <a:xfrm>
            <a:off x="9650807" y="2567069"/>
            <a:ext cx="3727611" cy="2689833"/>
            <a:chOff x="0" y="0"/>
            <a:chExt cx="824114" cy="594678"/>
          </a:xfrm>
        </p:grpSpPr>
        <p:sp>
          <p:nvSpPr>
            <p:cNvPr id="90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1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2" name="Group 21"/>
          <p:cNvGrpSpPr/>
          <p:nvPr/>
        </p:nvGrpSpPr>
        <p:grpSpPr>
          <a:xfrm>
            <a:off x="9650807" y="3664683"/>
            <a:ext cx="5758627" cy="2345947"/>
            <a:chOff x="0" y="0"/>
            <a:chExt cx="1853147" cy="754934"/>
          </a:xfrm>
        </p:grpSpPr>
        <p:sp>
          <p:nvSpPr>
            <p:cNvPr id="93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4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5" name="TextBox 44"/>
          <p:cNvSpPr txBox="1"/>
          <p:nvPr/>
        </p:nvSpPr>
        <p:spPr>
          <a:xfrm>
            <a:off x="9650807" y="2919810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361" y="2315918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ectangle 96"/>
              <p:cNvSpPr/>
              <p:nvPr/>
            </p:nvSpPr>
            <p:spPr>
              <a:xfrm>
                <a:off x="10924064" y="4030373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97" name="Rectangle 9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4064" y="4030373"/>
                <a:ext cx="2442895" cy="1653594"/>
              </a:xfrm>
              <a:prstGeom prst="rect">
                <a:avLst/>
              </a:prstGeom>
              <a:blipFill rotWithShape="0"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925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5" grpId="0"/>
      <p:bldP spid="66" grpId="0"/>
      <p:bldP spid="86" grpId="0"/>
      <p:bldP spid="88" grpId="0"/>
      <p:bldP spid="95" grpId="0"/>
      <p:bldP spid="9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31" y="6115608"/>
            <a:ext cx="108012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684" y="5963136"/>
            <a:ext cx="1053667" cy="1232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43" y="4015020"/>
            <a:ext cx="1377044" cy="1182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804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3.82716E-6 L 0.1118 3.82716E-6 C 0.16189 3.82716E-6 0.22369 0.0554 0.22369 0.10061 L 0.22369 0.2012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81" y="100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30777"/>
            <a:ext cx="17259300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2"/>
                  </a:lnSpc>
                </a:pPr>
                <a:r>
                  <a:rPr lang="en-US" sz="6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600" b="1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6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6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  <a:blipFill rotWithShape="0">
                <a:blip r:embed="rId12"/>
                <a:stretch>
                  <a:fillRect l="-3610" t="-44872" b="-4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9619487" y="2640872"/>
            <a:ext cx="3727611" cy="2689833"/>
            <a:chOff x="0" y="0"/>
            <a:chExt cx="824114" cy="5946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619487" y="3738486"/>
            <a:ext cx="5758627" cy="2345947"/>
            <a:chOff x="0" y="0"/>
            <a:chExt cx="1853147" cy="7549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3385373" y="2571404"/>
            <a:ext cx="3727611" cy="2689833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385373" y="3669018"/>
            <a:ext cx="5758627" cy="2345947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3336576" y="6519789"/>
            <a:ext cx="3727611" cy="2689833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36576" y="7617403"/>
            <a:ext cx="5758627" cy="2345947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3336576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3385373" y="292414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1" name="TextBox 44"/>
          <p:cNvSpPr txBox="1"/>
          <p:nvPr/>
        </p:nvSpPr>
        <p:spPr>
          <a:xfrm>
            <a:off x="9752736" y="2970069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sp>
        <p:nvSpPr>
          <p:cNvPr id="62" name="TextBox 44"/>
          <p:cNvSpPr txBox="1"/>
          <p:nvPr/>
        </p:nvSpPr>
        <p:spPr>
          <a:xfrm>
            <a:off x="3464765" y="6901636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27" y="2320253"/>
            <a:ext cx="1627598" cy="162759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2454232"/>
            <a:ext cx="1491799" cy="149179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87" y="6281277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658630" y="4034708"/>
                <a:ext cx="2442895" cy="16426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630" y="4034708"/>
                <a:ext cx="2442895" cy="1642694"/>
              </a:xfrm>
              <a:prstGeom prst="rect">
                <a:avLst/>
              </a:prstGeom>
              <a:blipFill rotWithShape="0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/>
              <p:cNvSpPr/>
              <p:nvPr/>
            </p:nvSpPr>
            <p:spPr>
              <a:xfrm>
                <a:off x="10937515" y="3999086"/>
                <a:ext cx="2442895" cy="16480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4" name="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15" y="3999086"/>
                <a:ext cx="2442895" cy="1648080"/>
              </a:xfrm>
              <a:prstGeom prst="rect">
                <a:avLst/>
              </a:prstGeom>
              <a:blipFill rotWithShape="0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4621292" y="7998034"/>
                <a:ext cx="2442895" cy="16481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292" y="7998034"/>
                <a:ext cx="2442895" cy="1648143"/>
              </a:xfrm>
              <a:prstGeom prst="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11010683" y="7864705"/>
                <a:ext cx="2442895" cy="16535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83" y="7864705"/>
                <a:ext cx="2442895" cy="1653530"/>
              </a:xfrm>
              <a:prstGeom prst="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154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/>
      <p:bldP spid="61" grpId="0"/>
      <p:bldP spid="62" grpId="0"/>
      <p:bldP spid="6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747</Words>
  <Application>Microsoft Office PowerPoint</Application>
  <PresentationFormat>Custom</PresentationFormat>
  <Paragraphs>132</Paragraphs>
  <Slides>26</Slides>
  <Notes>2</Notes>
  <HiddenSlides>0</HiddenSlides>
  <MMClips>16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Bubblebody Neue Ultra-Bold</vt:lpstr>
      <vt:lpstr>Chapbook</vt:lpstr>
      <vt:lpstr>等线</vt:lpstr>
      <vt:lpstr>等线 Light</vt:lpstr>
      <vt:lpstr>DFPOP1-W9</vt:lpstr>
      <vt:lpstr>Paytone One</vt:lpstr>
      <vt:lpstr>Aptos</vt:lpstr>
      <vt:lpstr>Arial</vt:lpstr>
      <vt:lpstr>Calibri</vt:lpstr>
      <vt:lpstr>Cambria</vt:lpstr>
      <vt:lpstr>Cambria Math</vt:lpstr>
      <vt:lpstr>Open Sans ExtraBold</vt:lpstr>
      <vt:lpstr>Times New Roman</vt:lpstr>
      <vt:lpstr>Office Theme</vt:lpstr>
      <vt:lpstr>1_Office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Colourful Illustrative Class Agenda Educational Presentation</dc:title>
  <dc:creator>ASUS VivoBook</dc:creator>
  <cp:lastModifiedBy>Thao Tran</cp:lastModifiedBy>
  <cp:revision>64</cp:revision>
  <dcterms:created xsi:type="dcterms:W3CDTF">2006-08-16T00:00:00Z</dcterms:created>
  <dcterms:modified xsi:type="dcterms:W3CDTF">2024-08-10T08:41:14Z</dcterms:modified>
  <dc:identifier>DAFxOtQwmjo</dc:identifier>
</cp:coreProperties>
</file>