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5" r:id="rId3"/>
    <p:sldMasterId id="2147483709" r:id="rId4"/>
    <p:sldMasterId id="2147483711" r:id="rId5"/>
    <p:sldMasterId id="2147483723" r:id="rId6"/>
  </p:sldMasterIdLst>
  <p:notesMasterIdLst>
    <p:notesMasterId r:id="rId35"/>
  </p:notesMasterIdLst>
  <p:sldIdLst>
    <p:sldId id="283" r:id="rId7"/>
    <p:sldId id="291" r:id="rId8"/>
    <p:sldId id="271" r:id="rId9"/>
    <p:sldId id="294" r:id="rId10"/>
    <p:sldId id="257" r:id="rId11"/>
    <p:sldId id="258" r:id="rId12"/>
    <p:sldId id="292" r:id="rId13"/>
    <p:sldId id="293" r:id="rId14"/>
    <p:sldId id="269" r:id="rId15"/>
    <p:sldId id="295" r:id="rId16"/>
    <p:sldId id="296" r:id="rId17"/>
    <p:sldId id="282" r:id="rId18"/>
    <p:sldId id="285" r:id="rId19"/>
    <p:sldId id="297" r:id="rId20"/>
    <p:sldId id="298" r:id="rId21"/>
    <p:sldId id="299" r:id="rId22"/>
    <p:sldId id="300" r:id="rId23"/>
    <p:sldId id="270" r:id="rId24"/>
    <p:sldId id="301" r:id="rId25"/>
    <p:sldId id="303" r:id="rId26"/>
    <p:sldId id="304" r:id="rId27"/>
    <p:sldId id="275" r:id="rId28"/>
    <p:sldId id="468" r:id="rId29"/>
    <p:sldId id="305" r:id="rId30"/>
    <p:sldId id="347" r:id="rId31"/>
    <p:sldId id="346" r:id="rId32"/>
    <p:sldId id="302" r:id="rId33"/>
    <p:sldId id="441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DA333-F21B-4C5D-B68E-BA6733D30F3F}"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7FDFD-CC69-406E-B16C-EFC7C3D4B7A1}" type="slidenum">
              <a:rPr lang="en-US" smtClean="0"/>
              <a:t>‹#›</a:t>
            </a:fld>
            <a:endParaRPr lang="en-US"/>
          </a:p>
        </p:txBody>
      </p:sp>
    </p:spTree>
    <p:extLst>
      <p:ext uri="{BB962C8B-B14F-4D97-AF65-F5344CB8AC3E}">
        <p14:creationId xmlns:p14="http://schemas.microsoft.com/office/powerpoint/2010/main" val="197656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1</a:t>
            </a:fld>
            <a:endParaRPr lang="en-US"/>
          </a:p>
        </p:txBody>
      </p:sp>
    </p:spTree>
    <p:extLst>
      <p:ext uri="{BB962C8B-B14F-4D97-AF65-F5344CB8AC3E}">
        <p14:creationId xmlns:p14="http://schemas.microsoft.com/office/powerpoint/2010/main" val="165193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4</a:t>
            </a:fld>
            <a:endParaRPr lang="en-US"/>
          </a:p>
        </p:txBody>
      </p:sp>
    </p:spTree>
    <p:extLst>
      <p:ext uri="{BB962C8B-B14F-4D97-AF65-F5344CB8AC3E}">
        <p14:creationId xmlns:p14="http://schemas.microsoft.com/office/powerpoint/2010/main" val="3057598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1" dirty="0">
                <a:solidFill>
                  <a:srgbClr val="000000"/>
                </a:solidFill>
                <a:effectLst/>
                <a:latin typeface="Open Sans" panose="020B0606030504020204" pitchFamily="34" charset="0"/>
              </a:rPr>
              <a:t>Bài đọc “</a:t>
            </a:r>
            <a:r>
              <a:rPr lang="vi-VN" b="1" i="1" dirty="0">
                <a:solidFill>
                  <a:srgbClr val="000000"/>
                </a:solidFill>
                <a:effectLst/>
                <a:latin typeface="Open Sans" panose="020B0606030504020204" pitchFamily="34" charset="0"/>
              </a:rPr>
              <a:t>Bộ sưu tập độc đáo</a:t>
            </a:r>
            <a:r>
              <a:rPr lang="vi-VN" b="0" i="1" dirty="0">
                <a:solidFill>
                  <a:srgbClr val="000000"/>
                </a:solidFill>
                <a:effectLst/>
                <a:latin typeface="Open Sans" panose="020B0606030504020204" pitchFamily="34" charset="0"/>
              </a:rPr>
              <a:t>” nội dung nói về bộ sưu tập mà các bạn trong lớp đã thu hoạch được. Trong đó bộ sưu tập giọng nói các thành viên trong lớp của Loan gây ấn tượng mạnh đối với mọi người. </a:t>
            </a:r>
            <a:endParaRPr lang="en-US" dirty="0"/>
          </a:p>
          <a:p>
            <a:endParaRPr lang="en-US" dirty="0"/>
          </a:p>
        </p:txBody>
      </p:sp>
      <p:sp>
        <p:nvSpPr>
          <p:cNvPr id="4" name="Slide Number Placeholder 3"/>
          <p:cNvSpPr>
            <a:spLocks noGrp="1"/>
          </p:cNvSpPr>
          <p:nvPr>
            <p:ph type="sldNum" sz="quarter" idx="5"/>
          </p:nvPr>
        </p:nvSpPr>
        <p:spPr/>
        <p:txBody>
          <a:bodyPr/>
          <a:lstStyle/>
          <a:p>
            <a:fld id="{1167FDFD-CC69-406E-B16C-EFC7C3D4B7A1}" type="slidenum">
              <a:rPr lang="en-US" smtClean="0"/>
              <a:t>5</a:t>
            </a:fld>
            <a:endParaRPr lang="en-US"/>
          </a:p>
        </p:txBody>
      </p:sp>
    </p:spTree>
    <p:extLst>
      <p:ext uri="{BB962C8B-B14F-4D97-AF65-F5344CB8AC3E}">
        <p14:creationId xmlns:p14="http://schemas.microsoft.com/office/powerpoint/2010/main" val="285625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0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689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807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A5AE14-BEEE-452C-9B7C-3E425AB50A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109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3" Type="http://schemas.openxmlformats.org/officeDocument/2006/relationships/image" Target="../media/image17.svg"/><Relationship Id="rId21" Type="http://schemas.openxmlformats.org/officeDocument/2006/relationships/image" Target="../media/image3.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7.sv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6.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5.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4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Master" Target="../slideMasters/slideMaster6.xml"/><Relationship Id="rId4" Type="http://schemas.openxmlformats.org/officeDocument/2006/relationships/image" Target="../media/image4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33603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53873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410048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PPTMON slide">
    <p:bg>
      <p:bgPr>
        <a:solidFill>
          <a:srgbClr val="FFBE00"/>
        </a:solidFill>
        <a:effectLst/>
      </p:bgPr>
    </p:bg>
    <p:spTree>
      <p:nvGrpSpPr>
        <p:cNvPr id="1" name=""/>
        <p:cNvGrpSpPr/>
        <p:nvPr/>
      </p:nvGrpSpPr>
      <p:grpSpPr>
        <a:xfrm>
          <a:off x="0" y="0"/>
          <a:ext cx="0" cy="0"/>
          <a:chOff x="0" y="0"/>
          <a:chExt cx="0" cy="0"/>
        </a:xfrm>
      </p:grpSpPr>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flipH="1">
            <a:off x="9767294" y="152695"/>
            <a:ext cx="545950" cy="1015920"/>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46959" y="410302"/>
            <a:ext cx="1259043" cy="1279617"/>
          </a:xfrm>
          <a:prstGeom prst="rect">
            <a:avLst/>
          </a:prstGeom>
        </p:spPr>
      </p:pic>
      <p:grpSp>
        <p:nvGrpSpPr>
          <p:cNvPr id="3" name="그룹 2">
            <a:extLst>
              <a:ext uri="{FF2B5EF4-FFF2-40B4-BE49-F238E27FC236}">
                <a16:creationId xmlns:a16="http://schemas.microsoft.com/office/drawing/2014/main" id="{A21977E1-3416-40AE-93BF-255D7D098DB4}"/>
              </a:ext>
            </a:extLst>
          </p:cNvPr>
          <p:cNvGrpSpPr/>
          <p:nvPr userDrawn="1"/>
        </p:nvGrpSpPr>
        <p:grpSpPr>
          <a:xfrm rot="10800000">
            <a:off x="10769601" y="-3"/>
            <a:ext cx="1422399" cy="1241665"/>
            <a:chOff x="0" y="5685082"/>
            <a:chExt cx="1299855" cy="1172917"/>
          </a:xfrm>
        </p:grpSpPr>
        <p:pic>
          <p:nvPicPr>
            <p:cNvPr id="55" name="그래픽 54">
              <a:extLst>
                <a:ext uri="{FF2B5EF4-FFF2-40B4-BE49-F238E27FC236}">
                  <a16:creationId xmlns:a16="http://schemas.microsoft.com/office/drawing/2014/main" id="{619830EE-DBBA-416A-8C38-86B198ECED96}"/>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73209" b="45296"/>
            <a:stretch/>
          </p:blipFill>
          <p:spPr>
            <a:xfrm>
              <a:off x="843029" y="5925192"/>
              <a:ext cx="456826" cy="932807"/>
            </a:xfrm>
            <a:prstGeom prst="rect">
              <a:avLst/>
            </a:prstGeom>
          </p:spPr>
        </p:pic>
        <p:pic>
          <p:nvPicPr>
            <p:cNvPr id="56" name="그래픽 55">
              <a:extLst>
                <a:ext uri="{FF2B5EF4-FFF2-40B4-BE49-F238E27FC236}">
                  <a16:creationId xmlns:a16="http://schemas.microsoft.com/office/drawing/2014/main" id="{76AAA628-0820-4539-8EE1-43A09AA359D7}"/>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l="61622" b="72636"/>
            <a:stretch/>
          </p:blipFill>
          <p:spPr>
            <a:xfrm>
              <a:off x="0" y="5685082"/>
              <a:ext cx="408087" cy="290977"/>
            </a:xfrm>
            <a:prstGeom prst="rect">
              <a:avLst/>
            </a:prstGeom>
          </p:spPr>
        </p:pic>
        <p:sp>
          <p:nvSpPr>
            <p:cNvPr id="57" name="자유형: 도형 56">
              <a:extLst>
                <a:ext uri="{FF2B5EF4-FFF2-40B4-BE49-F238E27FC236}">
                  <a16:creationId xmlns:a16="http://schemas.microsoft.com/office/drawing/2014/main" id="{F2D05594-23F4-469D-A764-6EA9DFBC55C4}"/>
                </a:ext>
              </a:extLst>
            </p:cNvPr>
            <p:cNvSpPr>
              <a:spLocks noChangeAspect="1"/>
            </p:cNvSpPr>
            <p:nvPr userDrawn="1"/>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005EB3"/>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latin typeface="+mj-lt"/>
              </a:endParaRPr>
            </a:p>
          </p:txBody>
        </p:sp>
      </p:grpSp>
      <p:pic>
        <p:nvPicPr>
          <p:cNvPr id="52" name="그래픽 51">
            <a:extLst>
              <a:ext uri="{FF2B5EF4-FFF2-40B4-BE49-F238E27FC236}">
                <a16:creationId xmlns:a16="http://schemas.microsoft.com/office/drawing/2014/main" id="{EFBB5EEF-1E77-4973-9576-A93F54E9CA66}"/>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r="22170"/>
          <a:stretch/>
        </p:blipFill>
        <p:spPr>
          <a:xfrm rot="5400000" flipV="1">
            <a:off x="8900322" y="3582487"/>
            <a:ext cx="1511611" cy="5071746"/>
          </a:xfrm>
          <a:prstGeom prst="rect">
            <a:avLst/>
          </a:prstGeom>
        </p:spPr>
      </p:pic>
      <p:pic>
        <p:nvPicPr>
          <p:cNvPr id="12" name="그래픽 8">
            <a:extLst>
              <a:ext uri="{FF2B5EF4-FFF2-40B4-BE49-F238E27FC236}">
                <a16:creationId xmlns:a16="http://schemas.microsoft.com/office/drawing/2014/main" id="{84B98520-1914-4A97-8EFF-A30CD9C11423}"/>
              </a:ext>
            </a:extLst>
          </p:cNvPr>
          <p:cNvPicPr>
            <a:picLocks noChangeAspect="1"/>
          </p:cNvPicPr>
          <p:nvPr userDrawn="1"/>
        </p:nvPicPr>
        <p:blipFill rotWithShape="1">
          <a:blip r:embed="rId12">
            <a:extLst>
              <a:ext uri="{96DAC541-7B7A-43D3-8B79-37D633B846F1}">
                <asvg:svgBlip xmlns:asvg="http://schemas.microsoft.com/office/drawing/2016/SVG/main" r:embed="rId13"/>
              </a:ext>
            </a:extLst>
          </a:blip>
          <a:srcRect r="14717"/>
          <a:stretch/>
        </p:blipFill>
        <p:spPr>
          <a:xfrm rot="5400000" flipH="1">
            <a:off x="-1088001" y="1088001"/>
            <a:ext cx="4368800" cy="2192798"/>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rot="16200000">
            <a:off x="1634570" y="5674458"/>
            <a:ext cx="260761" cy="1136175"/>
          </a:xfrm>
          <a:prstGeom prst="rect">
            <a:avLst/>
          </a:prstGeom>
        </p:spPr>
      </p:pic>
    </p:spTree>
    <p:extLst>
      <p:ext uri="{BB962C8B-B14F-4D97-AF65-F5344CB8AC3E}">
        <p14:creationId xmlns:p14="http://schemas.microsoft.com/office/powerpoint/2010/main" val="4092983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PPTMON slide">
    <p:bg>
      <p:bgPr>
        <a:solidFill>
          <a:srgbClr val="00D0CA"/>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id="{0AD58835-E9BC-4784-B0E6-E026463CFF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1447"/>
          <a:stretch/>
        </p:blipFill>
        <p:spPr>
          <a:xfrm>
            <a:off x="8370692" y="-1"/>
            <a:ext cx="1452014" cy="995407"/>
          </a:xfrm>
          <a:prstGeom prst="rect">
            <a:avLst/>
          </a:prstGeom>
        </p:spPr>
      </p:pic>
      <p:pic>
        <p:nvPicPr>
          <p:cNvPr id="47" name="그래픽 46">
            <a:extLst>
              <a:ext uri="{FF2B5EF4-FFF2-40B4-BE49-F238E27FC236}">
                <a16:creationId xmlns:a16="http://schemas.microsoft.com/office/drawing/2014/main" id="{233D58E4-C666-4F91-BDF6-8C6CC52B20B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b="57803"/>
          <a:stretch/>
        </p:blipFill>
        <p:spPr>
          <a:xfrm flipH="1">
            <a:off x="9594786" y="5871655"/>
            <a:ext cx="2597213" cy="986346"/>
          </a:xfrm>
          <a:prstGeom prst="rect">
            <a:avLst/>
          </a:prstGeom>
        </p:spPr>
      </p:pic>
      <p:pic>
        <p:nvPicPr>
          <p:cNvPr id="12" name="그래픽 11">
            <a:extLst>
              <a:ext uri="{FF2B5EF4-FFF2-40B4-BE49-F238E27FC236}">
                <a16:creationId xmlns:a16="http://schemas.microsoft.com/office/drawing/2014/main" id="{91808043-3A0D-4AAA-95BC-BCD3A42FB24C}"/>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t="39616"/>
          <a:stretch/>
        </p:blipFill>
        <p:spPr>
          <a:xfrm flipH="1">
            <a:off x="9594785" y="-1"/>
            <a:ext cx="2597213" cy="1411451"/>
          </a:xfrm>
          <a:prstGeom prst="rect">
            <a:avLst/>
          </a:prstGeom>
        </p:spPr>
      </p:pic>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4279" y="5374657"/>
            <a:ext cx="2854400" cy="1483343"/>
          </a:xfrm>
          <a:prstGeom prst="rect">
            <a:avLst/>
          </a:prstGeom>
        </p:spPr>
      </p:pic>
      <p:pic>
        <p:nvPicPr>
          <p:cNvPr id="22" name="그래픽 21">
            <a:extLst>
              <a:ext uri="{FF2B5EF4-FFF2-40B4-BE49-F238E27FC236}">
                <a16:creationId xmlns:a16="http://schemas.microsoft.com/office/drawing/2014/main" id="{5BD9FFD6-1F32-4EC8-B1E3-C084512FE8F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1247138" y="432091"/>
            <a:ext cx="260761" cy="1136175"/>
          </a:xfrm>
          <a:prstGeom prst="rect">
            <a:avLst/>
          </a:prstGeom>
        </p:spPr>
      </p:pic>
      <p:pic>
        <p:nvPicPr>
          <p:cNvPr id="25" name="그래픽 24">
            <a:extLst>
              <a:ext uri="{FF2B5EF4-FFF2-40B4-BE49-F238E27FC236}">
                <a16:creationId xmlns:a16="http://schemas.microsoft.com/office/drawing/2014/main" id="{818528C4-FEA1-4A29-B511-585E14D662C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373437" y="5548896"/>
            <a:ext cx="934895" cy="934895"/>
          </a:xfrm>
          <a:prstGeom prst="rect">
            <a:avLst/>
          </a:prstGeom>
        </p:spPr>
      </p:pic>
      <p:pic>
        <p:nvPicPr>
          <p:cNvPr id="28" name="그래픽 27">
            <a:extLst>
              <a:ext uri="{FF2B5EF4-FFF2-40B4-BE49-F238E27FC236}">
                <a16:creationId xmlns:a16="http://schemas.microsoft.com/office/drawing/2014/main" id="{2FB9E521-6DC4-4392-9C46-53A8AD7676ED}"/>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l="54530" t="54055" r="-1"/>
          <a:stretch/>
        </p:blipFill>
        <p:spPr>
          <a:xfrm>
            <a:off x="10419375" y="5952119"/>
            <a:ext cx="1466851" cy="559777"/>
          </a:xfrm>
          <a:prstGeom prst="rect">
            <a:avLst/>
          </a:prstGeom>
        </p:spPr>
      </p:pic>
      <p:pic>
        <p:nvPicPr>
          <p:cNvPr id="29" name="그래픽 28">
            <a:extLst>
              <a:ext uri="{FF2B5EF4-FFF2-40B4-BE49-F238E27FC236}">
                <a16:creationId xmlns:a16="http://schemas.microsoft.com/office/drawing/2014/main" id="{9D43800B-EEC4-4C4A-B40C-A18B3CD1EDE6}"/>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9307544" y="6073056"/>
            <a:ext cx="245140" cy="268862"/>
          </a:xfrm>
          <a:prstGeom prst="rect">
            <a:avLst/>
          </a:prstGeom>
        </p:spPr>
      </p:pic>
      <p:pic>
        <p:nvPicPr>
          <p:cNvPr id="32" name="그래픽 31">
            <a:extLst>
              <a:ext uri="{FF2B5EF4-FFF2-40B4-BE49-F238E27FC236}">
                <a16:creationId xmlns:a16="http://schemas.microsoft.com/office/drawing/2014/main" id="{2D4B1143-A931-4220-BCAA-75189E8BCD57}"/>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308332" y="565051"/>
            <a:ext cx="271498" cy="271498"/>
          </a:xfrm>
          <a:prstGeom prst="rect">
            <a:avLst/>
          </a:prstGeom>
        </p:spPr>
      </p:pic>
      <p:pic>
        <p:nvPicPr>
          <p:cNvPr id="43" name="그래픽 42">
            <a:extLst>
              <a:ext uri="{FF2B5EF4-FFF2-40B4-BE49-F238E27FC236}">
                <a16:creationId xmlns:a16="http://schemas.microsoft.com/office/drawing/2014/main" id="{22C903DB-2335-42D1-B738-7B3F6AA51BAA}"/>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925213" y="5942177"/>
            <a:ext cx="361735" cy="701547"/>
          </a:xfrm>
          <a:prstGeom prst="rect">
            <a:avLst/>
          </a:prstGeom>
        </p:spPr>
      </p:pic>
      <p:pic>
        <p:nvPicPr>
          <p:cNvPr id="44" name="그래픽 43">
            <a:extLst>
              <a:ext uri="{FF2B5EF4-FFF2-40B4-BE49-F238E27FC236}">
                <a16:creationId xmlns:a16="http://schemas.microsoft.com/office/drawing/2014/main" id="{EB3A609F-BAC1-4792-B044-93C3D7016CD6}"/>
              </a:ext>
            </a:extLst>
          </p:cNvPr>
          <p:cNvPicPr>
            <a:picLocks noChangeAspect="1"/>
          </p:cNvPicPr>
          <p:nvPr userDrawn="1"/>
        </p:nvPicPr>
        <p:blipFill rotWithShape="1">
          <a:blip r:embed="rId22">
            <a:extLst>
              <a:ext uri="{96DAC541-7B7A-43D3-8B79-37D633B846F1}">
                <asvg:svgBlip xmlns:asvg="http://schemas.microsoft.com/office/drawing/2016/SVG/main" r:embed="rId23"/>
              </a:ext>
            </a:extLst>
          </a:blip>
          <a:srcRect l="15212" t="22210"/>
          <a:stretch/>
        </p:blipFill>
        <p:spPr>
          <a:xfrm>
            <a:off x="0" y="0"/>
            <a:ext cx="1084962" cy="995407"/>
          </a:xfrm>
          <a:prstGeom prst="rect">
            <a:avLst/>
          </a:prstGeom>
        </p:spPr>
      </p:pic>
      <p:pic>
        <p:nvPicPr>
          <p:cNvPr id="24" name="그래픽 23">
            <a:extLst>
              <a:ext uri="{FF2B5EF4-FFF2-40B4-BE49-F238E27FC236}">
                <a16:creationId xmlns:a16="http://schemas.microsoft.com/office/drawing/2014/main" id="{8EA4B090-B6DC-4B1A-B572-BE0A749EC026}"/>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rot="16200000">
            <a:off x="-348392" y="1430833"/>
            <a:ext cx="1950641" cy="340582"/>
          </a:xfrm>
          <a:prstGeom prst="rect">
            <a:avLst/>
          </a:prstGeom>
        </p:spPr>
      </p:pic>
    </p:spTree>
    <p:extLst>
      <p:ext uri="{BB962C8B-B14F-4D97-AF65-F5344CB8AC3E}">
        <p14:creationId xmlns:p14="http://schemas.microsoft.com/office/powerpoint/2010/main" val="112666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514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162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270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299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03808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99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763214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8/16/2024</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6761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8/16/2024</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899949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8/16/2024</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592833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8/16/2024</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238835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8/16/2024</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27312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8/16/2024</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407791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8/16/2024</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872963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8/16/2024</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8047157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8/16/2024</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348918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8/16/2024</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52978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8/16/2024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2867917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a:xfrm>
            <a:off x="838200" y="6356351"/>
            <a:ext cx="2743200" cy="366183"/>
          </a:xfrm>
          <a:prstGeom prst="rect">
            <a:avLst/>
          </a:prstGeom>
        </p:spPr>
        <p:txBody>
          <a:bodyPr/>
          <a:lstStyle/>
          <a:p>
            <a:fld id="{858E4EFA-8564-4BBA-B33A-0AE029A904D5}" type="datetimeFigureOut">
              <a:rPr lang="en-US" smtClean="0"/>
              <a:t>8/16/2024</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a:xfrm>
            <a:off x="8610600" y="6356351"/>
            <a:ext cx="2743200" cy="366183"/>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858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604245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584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8/16/2024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337692331"/>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8/16/2024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6023227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8/16/2024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1251453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8/16/2024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4035145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8/16/2024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10226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8/16/2024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485228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8/16/2024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4139477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709000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8/16/2024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9226715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8/16/2024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318741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8/16/2024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942700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8/16/2024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508746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8/16/2024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1125954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47503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9811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59887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1146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61646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8/16/2024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4814227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30784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715804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71264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3878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82027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00043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8/16/2024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110880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8/16/2024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706005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1881932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CFF982E-58A9-453F-9D7C-D78A20F77166}" type="datetimeFigureOut">
              <a:rPr lang="en-US" smtClean="0"/>
              <a:t>8/16/2024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2482AB5-11E2-4621-A7E4-2FB36ABB2099}" type="slidenum">
              <a:rPr lang="en-US" smtClean="0"/>
              <a:t>‹#›</a:t>
            </a:fld>
            <a:endParaRPr lang="en-US"/>
          </a:p>
        </p:txBody>
      </p:sp>
    </p:spTree>
    <p:extLst>
      <p:ext uri="{BB962C8B-B14F-4D97-AF65-F5344CB8AC3E}">
        <p14:creationId xmlns:p14="http://schemas.microsoft.com/office/powerpoint/2010/main" val="3248473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slideLayout" Target="../slideLayouts/slideLayout16.xml"/><Relationship Id="rId7" Type="http://schemas.openxmlformats.org/officeDocument/2006/relationships/theme" Target="../theme/theme2.xml"/><Relationship Id="rId12" Type="http://schemas.openxmlformats.org/officeDocument/2006/relationships/image" Target="../media/image1.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41.png"/><Relationship Id="rId5" Type="http://schemas.openxmlformats.org/officeDocument/2006/relationships/slideLayout" Target="../slideLayouts/slideLayout18.xml"/><Relationship Id="rId10" Type="http://schemas.openxmlformats.org/officeDocument/2006/relationships/image" Target="../media/image40.png"/><Relationship Id="rId4" Type="http://schemas.openxmlformats.org/officeDocument/2006/relationships/slideLayout" Target="../slideLayouts/slideLayout17.xml"/><Relationship Id="rId9" Type="http://schemas.openxmlformats.org/officeDocument/2006/relationships/image" Target="../media/image3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BC764E4F-48EB-1C56-15AA-95BD09D8F5E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787166" y="105367"/>
            <a:ext cx="1648019" cy="1648019"/>
          </a:xfrm>
          <a:prstGeom prst="rect">
            <a:avLst/>
          </a:prstGeom>
        </p:spPr>
      </p:pic>
    </p:spTree>
    <p:extLst>
      <p:ext uri="{BB962C8B-B14F-4D97-AF65-F5344CB8AC3E}">
        <p14:creationId xmlns:p14="http://schemas.microsoft.com/office/powerpoint/2010/main" val="1172283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pic>
        <p:nvPicPr>
          <p:cNvPr id="2" name="Picture 1" descr="A round pink label with white text and a black background&#10;&#10;Description automatically generated">
            <a:extLst>
              <a:ext uri="{FF2B5EF4-FFF2-40B4-BE49-F238E27FC236}">
                <a16:creationId xmlns:a16="http://schemas.microsoft.com/office/drawing/2014/main" id="{B52B3FCC-AA48-1D7D-8E4B-8D04E99BB60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87166" y="105367"/>
            <a:ext cx="1648019" cy="1648019"/>
          </a:xfrm>
          <a:prstGeom prst="rect">
            <a:avLst/>
          </a:prstGeom>
        </p:spPr>
      </p:pic>
    </p:spTree>
    <p:extLst>
      <p:ext uri="{BB962C8B-B14F-4D97-AF65-F5344CB8AC3E}">
        <p14:creationId xmlns:p14="http://schemas.microsoft.com/office/powerpoint/2010/main" val="416142907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28821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8/16/2024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224892576"/>
      </p:ext>
    </p:extLst>
  </p:cSld>
  <p:clrMap bg1="lt1" tx1="dk1" bg2="lt2" tx2="dk2" accent1="accent1" accent2="accent2" accent3="accent3" accent4="accent4" accent5="accent5" accent6="accent6" hlink="hlink" folHlink="folHlink"/>
  <p:sldLayoutIdLst>
    <p:sldLayoutId id="2147483710"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C392EA54-536A-53B8-BC28-CEFC06B2CD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8740" y="213332"/>
            <a:ext cx="1812202" cy="1812202"/>
          </a:xfrm>
          <a:prstGeom prst="rect">
            <a:avLst/>
          </a:prstGeom>
        </p:spPr>
      </p:pic>
    </p:spTree>
    <p:extLst>
      <p:ext uri="{BB962C8B-B14F-4D97-AF65-F5344CB8AC3E}">
        <p14:creationId xmlns:p14="http://schemas.microsoft.com/office/powerpoint/2010/main" val="25975056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2024/8/16</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5321081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77.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4.png"/></Relationships>
</file>

<file path=ppt/slides/_rels/slide1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85.png"/><Relationship Id="rId5" Type="http://schemas.openxmlformats.org/officeDocument/2006/relationships/image" Target="../media/image76.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s>
</file>

<file path=ppt/slides/_rels/slide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18" Type="http://schemas.openxmlformats.org/officeDocument/2006/relationships/image" Target="../media/image103.svg"/><Relationship Id="rId26" Type="http://schemas.openxmlformats.org/officeDocument/2006/relationships/image" Target="../media/image105.svg"/><Relationship Id="rId3" Type="http://schemas.openxmlformats.org/officeDocument/2006/relationships/image" Target="../media/image88.svg"/><Relationship Id="rId21" Type="http://schemas.openxmlformats.org/officeDocument/2006/relationships/image" Target="../media/image6.png"/><Relationship Id="rId7" Type="http://schemas.openxmlformats.org/officeDocument/2006/relationships/image" Target="../media/image92.png"/><Relationship Id="rId12" Type="http://schemas.openxmlformats.org/officeDocument/2006/relationships/image" Target="../media/image97.svg"/><Relationship Id="rId17" Type="http://schemas.openxmlformats.org/officeDocument/2006/relationships/image" Target="../media/image102.png"/><Relationship Id="rId25" Type="http://schemas.openxmlformats.org/officeDocument/2006/relationships/image" Target="../media/image104.png"/><Relationship Id="rId2" Type="http://schemas.openxmlformats.org/officeDocument/2006/relationships/image" Target="../media/image87.png"/><Relationship Id="rId16" Type="http://schemas.openxmlformats.org/officeDocument/2006/relationships/image" Target="../media/image101.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91.svg"/><Relationship Id="rId11" Type="http://schemas.openxmlformats.org/officeDocument/2006/relationships/image" Target="../media/image96.png"/><Relationship Id="rId24" Type="http://schemas.openxmlformats.org/officeDocument/2006/relationships/image" Target="../media/image9.svg"/><Relationship Id="rId5" Type="http://schemas.openxmlformats.org/officeDocument/2006/relationships/image" Target="../media/image90.png"/><Relationship Id="rId15" Type="http://schemas.openxmlformats.org/officeDocument/2006/relationships/image" Target="../media/image100.png"/><Relationship Id="rId23" Type="http://schemas.openxmlformats.org/officeDocument/2006/relationships/image" Target="../media/image8.png"/><Relationship Id="rId28" Type="http://schemas.openxmlformats.org/officeDocument/2006/relationships/image" Target="../media/image107.png"/><Relationship Id="rId10" Type="http://schemas.openxmlformats.org/officeDocument/2006/relationships/image" Target="../media/image95.svg"/><Relationship Id="rId19" Type="http://schemas.openxmlformats.org/officeDocument/2006/relationships/image" Target="../media/image34.png"/><Relationship Id="rId31" Type="http://schemas.openxmlformats.org/officeDocument/2006/relationships/image" Target="../media/image109.jpeg"/><Relationship Id="rId4" Type="http://schemas.openxmlformats.org/officeDocument/2006/relationships/image" Target="../media/image89.svg"/><Relationship Id="rId9" Type="http://schemas.openxmlformats.org/officeDocument/2006/relationships/image" Target="../media/image94.png"/><Relationship Id="rId14" Type="http://schemas.openxmlformats.org/officeDocument/2006/relationships/image" Target="../media/image99.svg"/><Relationship Id="rId22" Type="http://schemas.openxmlformats.org/officeDocument/2006/relationships/image" Target="../media/image7.svg"/><Relationship Id="rId27" Type="http://schemas.openxmlformats.org/officeDocument/2006/relationships/image" Target="../media/image106.png"/><Relationship Id="rId30" Type="http://schemas.openxmlformats.org/officeDocument/2006/relationships/image" Target="../media/image108.png"/></Relationships>
</file>

<file path=ppt/slides/_rels/slide14.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98.png"/><Relationship Id="rId18" Type="http://schemas.openxmlformats.org/officeDocument/2006/relationships/image" Target="../media/image103.svg"/><Relationship Id="rId26" Type="http://schemas.openxmlformats.org/officeDocument/2006/relationships/image" Target="../media/image105.svg"/><Relationship Id="rId3" Type="http://schemas.openxmlformats.org/officeDocument/2006/relationships/image" Target="../media/image88.svg"/><Relationship Id="rId21" Type="http://schemas.openxmlformats.org/officeDocument/2006/relationships/image" Target="../media/image6.png"/><Relationship Id="rId7" Type="http://schemas.openxmlformats.org/officeDocument/2006/relationships/image" Target="../media/image92.png"/><Relationship Id="rId12" Type="http://schemas.openxmlformats.org/officeDocument/2006/relationships/image" Target="../media/image97.svg"/><Relationship Id="rId17" Type="http://schemas.openxmlformats.org/officeDocument/2006/relationships/image" Target="../media/image102.png"/><Relationship Id="rId25" Type="http://schemas.openxmlformats.org/officeDocument/2006/relationships/image" Target="../media/image104.png"/><Relationship Id="rId2" Type="http://schemas.openxmlformats.org/officeDocument/2006/relationships/image" Target="../media/image87.png"/><Relationship Id="rId16" Type="http://schemas.openxmlformats.org/officeDocument/2006/relationships/image" Target="../media/image101.svg"/><Relationship Id="rId20" Type="http://schemas.openxmlformats.org/officeDocument/2006/relationships/image" Target="../media/image35.svg"/><Relationship Id="rId29"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91.svg"/><Relationship Id="rId11" Type="http://schemas.openxmlformats.org/officeDocument/2006/relationships/image" Target="../media/image96.png"/><Relationship Id="rId24" Type="http://schemas.openxmlformats.org/officeDocument/2006/relationships/image" Target="../media/image9.svg"/><Relationship Id="rId5" Type="http://schemas.openxmlformats.org/officeDocument/2006/relationships/image" Target="../media/image90.png"/><Relationship Id="rId15" Type="http://schemas.openxmlformats.org/officeDocument/2006/relationships/image" Target="../media/image100.png"/><Relationship Id="rId23" Type="http://schemas.openxmlformats.org/officeDocument/2006/relationships/image" Target="../media/image8.png"/><Relationship Id="rId28" Type="http://schemas.openxmlformats.org/officeDocument/2006/relationships/image" Target="../media/image107.png"/><Relationship Id="rId10" Type="http://schemas.openxmlformats.org/officeDocument/2006/relationships/image" Target="../media/image95.svg"/><Relationship Id="rId19" Type="http://schemas.openxmlformats.org/officeDocument/2006/relationships/image" Target="../media/image34.png"/><Relationship Id="rId31" Type="http://schemas.openxmlformats.org/officeDocument/2006/relationships/image" Target="../media/image110.jpeg"/><Relationship Id="rId4" Type="http://schemas.openxmlformats.org/officeDocument/2006/relationships/image" Target="../media/image89.svg"/><Relationship Id="rId9" Type="http://schemas.openxmlformats.org/officeDocument/2006/relationships/image" Target="../media/image94.png"/><Relationship Id="rId14" Type="http://schemas.openxmlformats.org/officeDocument/2006/relationships/image" Target="../media/image99.svg"/><Relationship Id="rId22" Type="http://schemas.openxmlformats.org/officeDocument/2006/relationships/image" Target="../media/image7.svg"/><Relationship Id="rId27" Type="http://schemas.openxmlformats.org/officeDocument/2006/relationships/image" Target="../media/image106.png"/><Relationship Id="rId30" Type="http://schemas.openxmlformats.org/officeDocument/2006/relationships/image" Target="../media/image108.png"/></Relationships>
</file>

<file path=ppt/slides/_rels/slide1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svg"/><Relationship Id="rId4" Type="http://schemas.openxmlformats.org/officeDocument/2006/relationships/image" Target="../media/image112.png"/><Relationship Id="rId9" Type="http://schemas.openxmlformats.org/officeDocument/2006/relationships/image" Target="../media/image117.png"/></Relationships>
</file>

<file path=ppt/slides/_rels/slide16.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sv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118.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4.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4.xml"/><Relationship Id="rId5" Type="http://schemas.openxmlformats.org/officeDocument/2006/relationships/image" Target="../media/image121.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4.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4.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8" Type="http://schemas.openxmlformats.org/officeDocument/2006/relationships/image" Target="../media/image129.svg"/><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image" Target="../media/image124.png"/><Relationship Id="rId1" Type="http://schemas.openxmlformats.org/officeDocument/2006/relationships/slideLayout" Target="../slideLayouts/slideLayout40.xml"/><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image" Target="../media/image131.png"/><Relationship Id="rId4" Type="http://schemas.microsoft.com/office/2007/relationships/hdphoto" Target="../media/hdphoto8.wdp"/><Relationship Id="rId9" Type="http://schemas.openxmlformats.org/officeDocument/2006/relationships/image" Target="../media/image130.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132.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36.wmf"/><Relationship Id="rId2" Type="http://schemas.openxmlformats.org/officeDocument/2006/relationships/slideLayout" Target="../slideLayouts/slideLayout33.xml"/><Relationship Id="rId1" Type="http://schemas.openxmlformats.org/officeDocument/2006/relationships/control" Target="../activeX/activeX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jpg"/></Relationships>
</file>

<file path=ppt/slides/_rels/slide2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3.xml"/><Relationship Id="rId16"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svg"/><Relationship Id="rId15" Type="http://schemas.openxmlformats.org/officeDocument/2006/relationships/image" Target="../media/image6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72.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1.wav"/><Relationship Id="rId7" Type="http://schemas.openxmlformats.org/officeDocument/2006/relationships/image" Target="../media/image60.png"/><Relationship Id="rId12" Type="http://schemas.openxmlformats.org/officeDocument/2006/relationships/image" Target="../media/image8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nvGrpSpPr>
          <p:cNvPr id="3" name="Group 2"/>
          <p:cNvGrpSpPr/>
          <p:nvPr/>
        </p:nvGrpSpPr>
        <p:grpSpPr>
          <a:xfrm>
            <a:off x="1323261" y="2046452"/>
            <a:ext cx="9545479" cy="2765096"/>
            <a:chOff x="1727199" y="1855788"/>
            <a:chExt cx="9259153" cy="3146425"/>
          </a:xfrm>
        </p:grpSpPr>
        <p:sp>
          <p:nvSpPr>
            <p:cNvPr id="23" name="同侧圆角矩形 2"/>
            <p:cNvSpPr/>
            <p:nvPr/>
          </p:nvSpPr>
          <p:spPr>
            <a:xfrm>
              <a:off x="1727199" y="1855788"/>
              <a:ext cx="9259153" cy="3146425"/>
            </a:xfrm>
            <a:prstGeom prst="round2SameRect">
              <a:avLst>
                <a:gd name="adj1" fmla="val 34269"/>
                <a:gd name="adj2" fmla="val 0"/>
              </a:avLst>
            </a:prstGeom>
            <a:solidFill>
              <a:srgbClr val="FFF6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同侧圆角矩形 1"/>
            <p:cNvSpPr/>
            <p:nvPr/>
          </p:nvSpPr>
          <p:spPr>
            <a:xfrm>
              <a:off x="1888837" y="2009775"/>
              <a:ext cx="8916584" cy="2838450"/>
            </a:xfrm>
            <a:prstGeom prst="round2SameRect">
              <a:avLst>
                <a:gd name="adj1" fmla="val 34269"/>
                <a:gd name="adj2" fmla="val 0"/>
              </a:avLst>
            </a:prstGeom>
            <a:noFill/>
            <a:ln w="19050">
              <a:solidFill>
                <a:srgbClr val="FF6B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5" name="Picture 4">
            <a:extLst>
              <a:ext uri="{FF2B5EF4-FFF2-40B4-BE49-F238E27FC236}">
                <a16:creationId xmlns:a16="http://schemas.microsoft.com/office/drawing/2014/main" id="{3F061B85-92C2-C55E-760B-2638CB8606CF}"/>
              </a:ext>
            </a:extLst>
          </p:cNvPr>
          <p:cNvPicPr>
            <a:picLocks noChangeAspect="1"/>
          </p:cNvPicPr>
          <p:nvPr/>
        </p:nvPicPr>
        <p:blipFill>
          <a:blip r:embed="rId3"/>
          <a:stretch>
            <a:fillRect/>
          </a:stretch>
        </p:blipFill>
        <p:spPr>
          <a:xfrm>
            <a:off x="1643626" y="2695122"/>
            <a:ext cx="8961897" cy="1658256"/>
          </a:xfrm>
          <a:prstGeom prst="rect">
            <a:avLst/>
          </a:prstGeom>
        </p:spPr>
      </p:pic>
    </p:spTree>
    <p:extLst>
      <p:ext uri="{BB962C8B-B14F-4D97-AF65-F5344CB8AC3E}">
        <p14:creationId xmlns:p14="http://schemas.microsoft.com/office/powerpoint/2010/main" val="3512311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19" name="Rounded Rectangle 18"/>
          <p:cNvSpPr/>
          <p:nvPr/>
        </p:nvSpPr>
        <p:spPr>
          <a:xfrm>
            <a:off x="271271" y="223520"/>
            <a:ext cx="11649457" cy="644079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12994528-EE85-A4B5-44E5-E6BF8295EB0A}"/>
              </a:ext>
            </a:extLst>
          </p:cNvPr>
          <p:cNvGrpSpPr/>
          <p:nvPr/>
        </p:nvGrpSpPr>
        <p:grpSpPr>
          <a:xfrm>
            <a:off x="5936460" y="341112"/>
            <a:ext cx="3759990" cy="1678441"/>
            <a:chOff x="869770" y="2086606"/>
            <a:chExt cx="3759990" cy="1678441"/>
          </a:xfrm>
        </p:grpSpPr>
        <p:sp>
          <p:nvSpPr>
            <p:cNvPr id="12" name="Rectangle: Rounded Corners 7">
              <a:extLst>
                <a:ext uri="{FF2B5EF4-FFF2-40B4-BE49-F238E27FC236}">
                  <a16:creationId xmlns:a16="http://schemas.microsoft.com/office/drawing/2014/main" id="{7B923A86-5CCF-A525-315F-5243CF431C7F}"/>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9B3A0C9-DBA0-BA76-1233-59F041DB1603}"/>
                </a:ext>
              </a:extLst>
            </p:cNvPr>
            <p:cNvSpPr txBox="1"/>
            <p:nvPr/>
          </p:nvSpPr>
          <p:spPr>
            <a:xfrm>
              <a:off x="1811082" y="2901145"/>
              <a:ext cx="27234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triển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lãm</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2C6D465A-B976-ADB4-A638-E0004C6ABE4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pic>
        <p:nvPicPr>
          <p:cNvPr id="18" name="Picture 17">
            <a:extLst>
              <a:ext uri="{FF2B5EF4-FFF2-40B4-BE49-F238E27FC236}">
                <a16:creationId xmlns:a16="http://schemas.microsoft.com/office/drawing/2014/main" id="{38AC08EE-E629-64AB-482A-D8ED3444A73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40" y="2915920"/>
            <a:ext cx="4244260" cy="3870960"/>
          </a:xfrm>
          <a:prstGeom prst="rect">
            <a:avLst/>
          </a:prstGeom>
        </p:spPr>
      </p:pic>
      <p:pic>
        <p:nvPicPr>
          <p:cNvPr id="20" name="Picture 19">
            <a:extLst>
              <a:ext uri="{FF2B5EF4-FFF2-40B4-BE49-F238E27FC236}">
                <a16:creationId xmlns:a16="http://schemas.microsoft.com/office/drawing/2014/main" id="{C4B5D005-A141-3A1A-AD64-4380A51AAB09}"/>
              </a:ext>
            </a:extLst>
          </p:cNvPr>
          <p:cNvPicPr>
            <a:picLocks noChangeAspect="1"/>
          </p:cNvPicPr>
          <p:nvPr/>
        </p:nvPicPr>
        <p:blipFill>
          <a:blip r:embed="rId14"/>
          <a:stretch>
            <a:fillRect/>
          </a:stretch>
        </p:blipFill>
        <p:spPr>
          <a:xfrm>
            <a:off x="627397" y="401140"/>
            <a:ext cx="5468586" cy="1213209"/>
          </a:xfrm>
          <a:prstGeom prst="rect">
            <a:avLst/>
          </a:prstGeom>
        </p:spPr>
      </p:pic>
      <p:grpSp>
        <p:nvGrpSpPr>
          <p:cNvPr id="21" name="Group 20">
            <a:extLst>
              <a:ext uri="{FF2B5EF4-FFF2-40B4-BE49-F238E27FC236}">
                <a16:creationId xmlns:a16="http://schemas.microsoft.com/office/drawing/2014/main" id="{1A583B31-7C2A-5857-FA3B-1AFB8D0A7534}"/>
              </a:ext>
            </a:extLst>
          </p:cNvPr>
          <p:cNvGrpSpPr/>
          <p:nvPr/>
        </p:nvGrpSpPr>
        <p:grpSpPr>
          <a:xfrm>
            <a:off x="3026255" y="1449822"/>
            <a:ext cx="3921915" cy="1678441"/>
            <a:chOff x="869770" y="2086606"/>
            <a:chExt cx="3921915" cy="1678441"/>
          </a:xfrm>
        </p:grpSpPr>
        <p:sp>
          <p:nvSpPr>
            <p:cNvPr id="22" name="Rectangle: Rounded Corners 7">
              <a:extLst>
                <a:ext uri="{FF2B5EF4-FFF2-40B4-BE49-F238E27FC236}">
                  <a16:creationId xmlns:a16="http://schemas.microsoft.com/office/drawing/2014/main" id="{407D1886-4E67-6D50-4B4E-D3C5CFB7C10F}"/>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177891"/>
                        <a:gd name="connsiteY0" fmla="*/ 166080 h 996462"/>
                        <a:gd name="connsiteX1" fmla="*/ 166080 w 3177891"/>
                        <a:gd name="connsiteY1" fmla="*/ 0 h 996462"/>
                        <a:gd name="connsiteX2" fmla="*/ 649854 w 3177891"/>
                        <a:gd name="connsiteY2" fmla="*/ 0 h 996462"/>
                        <a:gd name="connsiteX3" fmla="*/ 1162086 w 3177891"/>
                        <a:gd name="connsiteY3" fmla="*/ 0 h 996462"/>
                        <a:gd name="connsiteX4" fmla="*/ 1788147 w 3177891"/>
                        <a:gd name="connsiteY4" fmla="*/ 0 h 996462"/>
                        <a:gd name="connsiteX5" fmla="*/ 2357293 w 3177891"/>
                        <a:gd name="connsiteY5" fmla="*/ 0 h 996462"/>
                        <a:gd name="connsiteX6" fmla="*/ 3011811 w 3177891"/>
                        <a:gd name="connsiteY6" fmla="*/ 0 h 996462"/>
                        <a:gd name="connsiteX7" fmla="*/ 3177891 w 3177891"/>
                        <a:gd name="connsiteY7" fmla="*/ 166080 h 996462"/>
                        <a:gd name="connsiteX8" fmla="*/ 3177891 w 3177891"/>
                        <a:gd name="connsiteY8" fmla="*/ 511517 h 996462"/>
                        <a:gd name="connsiteX9" fmla="*/ 3177891 w 3177891"/>
                        <a:gd name="connsiteY9" fmla="*/ 830382 h 996462"/>
                        <a:gd name="connsiteX10" fmla="*/ 3011811 w 3177891"/>
                        <a:gd name="connsiteY10" fmla="*/ 996462 h 996462"/>
                        <a:gd name="connsiteX11" fmla="*/ 2385750 w 3177891"/>
                        <a:gd name="connsiteY11" fmla="*/ 996462 h 996462"/>
                        <a:gd name="connsiteX12" fmla="*/ 1901976 w 3177891"/>
                        <a:gd name="connsiteY12" fmla="*/ 996462 h 996462"/>
                        <a:gd name="connsiteX13" fmla="*/ 1389744 w 3177891"/>
                        <a:gd name="connsiteY13" fmla="*/ 996462 h 996462"/>
                        <a:gd name="connsiteX14" fmla="*/ 905970 w 3177891"/>
                        <a:gd name="connsiteY14" fmla="*/ 996462 h 996462"/>
                        <a:gd name="connsiteX15" fmla="*/ 166080 w 3177891"/>
                        <a:gd name="connsiteY15" fmla="*/ 996462 h 996462"/>
                        <a:gd name="connsiteX16" fmla="*/ 0 w 3177891"/>
                        <a:gd name="connsiteY16" fmla="*/ 830382 h 996462"/>
                        <a:gd name="connsiteX17" fmla="*/ 0 w 3177891"/>
                        <a:gd name="connsiteY17" fmla="*/ 498231 h 996462"/>
                        <a:gd name="connsiteX18" fmla="*/ 0 w 3177891"/>
                        <a:gd name="connsiteY18"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7891" h="996462" fill="none" extrusionOk="0">
                          <a:moveTo>
                            <a:pt x="0" y="166080"/>
                          </a:moveTo>
                          <a:cubicBezTo>
                            <a:pt x="9488" y="73137"/>
                            <a:pt x="91369" y="10577"/>
                            <a:pt x="166080" y="0"/>
                          </a:cubicBezTo>
                          <a:cubicBezTo>
                            <a:pt x="381518" y="-52973"/>
                            <a:pt x="482803" y="27415"/>
                            <a:pt x="649854" y="0"/>
                          </a:cubicBezTo>
                          <a:cubicBezTo>
                            <a:pt x="816905" y="-27415"/>
                            <a:pt x="1038082" y="1645"/>
                            <a:pt x="1162086" y="0"/>
                          </a:cubicBezTo>
                          <a:cubicBezTo>
                            <a:pt x="1286090" y="-1645"/>
                            <a:pt x="1632296" y="43180"/>
                            <a:pt x="1788147" y="0"/>
                          </a:cubicBezTo>
                          <a:cubicBezTo>
                            <a:pt x="1943998" y="-43180"/>
                            <a:pt x="2107629" y="61596"/>
                            <a:pt x="2357293" y="0"/>
                          </a:cubicBezTo>
                          <a:cubicBezTo>
                            <a:pt x="2606957" y="-61596"/>
                            <a:pt x="2735346" y="20024"/>
                            <a:pt x="3011811" y="0"/>
                          </a:cubicBezTo>
                          <a:cubicBezTo>
                            <a:pt x="3117846" y="-2939"/>
                            <a:pt x="3182532" y="76933"/>
                            <a:pt x="3177891" y="166080"/>
                          </a:cubicBezTo>
                          <a:cubicBezTo>
                            <a:pt x="3203003" y="253598"/>
                            <a:pt x="3167973" y="373796"/>
                            <a:pt x="3177891" y="511517"/>
                          </a:cubicBezTo>
                          <a:cubicBezTo>
                            <a:pt x="3187809" y="649238"/>
                            <a:pt x="3176149" y="684271"/>
                            <a:pt x="3177891" y="830382"/>
                          </a:cubicBezTo>
                          <a:cubicBezTo>
                            <a:pt x="3189625" y="909423"/>
                            <a:pt x="3087773" y="1002839"/>
                            <a:pt x="3011811" y="996462"/>
                          </a:cubicBezTo>
                          <a:cubicBezTo>
                            <a:pt x="2862391" y="1063958"/>
                            <a:pt x="2549483" y="960558"/>
                            <a:pt x="2385750" y="996462"/>
                          </a:cubicBezTo>
                          <a:cubicBezTo>
                            <a:pt x="2222017" y="1032366"/>
                            <a:pt x="2094914" y="983517"/>
                            <a:pt x="1901976" y="996462"/>
                          </a:cubicBezTo>
                          <a:cubicBezTo>
                            <a:pt x="1709038" y="1009407"/>
                            <a:pt x="1631232" y="971350"/>
                            <a:pt x="1389744" y="996462"/>
                          </a:cubicBezTo>
                          <a:cubicBezTo>
                            <a:pt x="1148256" y="1021574"/>
                            <a:pt x="1049308" y="980542"/>
                            <a:pt x="905970" y="996462"/>
                          </a:cubicBezTo>
                          <a:cubicBezTo>
                            <a:pt x="762632" y="1012382"/>
                            <a:pt x="414730" y="990013"/>
                            <a:pt x="166080" y="996462"/>
                          </a:cubicBezTo>
                          <a:cubicBezTo>
                            <a:pt x="87707" y="996891"/>
                            <a:pt x="-11848" y="921151"/>
                            <a:pt x="0" y="830382"/>
                          </a:cubicBezTo>
                          <a:cubicBezTo>
                            <a:pt x="-10405" y="683150"/>
                            <a:pt x="1169" y="571692"/>
                            <a:pt x="0" y="498231"/>
                          </a:cubicBezTo>
                          <a:cubicBezTo>
                            <a:pt x="-1169" y="424770"/>
                            <a:pt x="10891" y="264411"/>
                            <a:pt x="0" y="166080"/>
                          </a:cubicBezTo>
                          <a:close/>
                        </a:path>
                        <a:path w="3177891" h="996462" stroke="0" extrusionOk="0">
                          <a:moveTo>
                            <a:pt x="0" y="166080"/>
                          </a:moveTo>
                          <a:cubicBezTo>
                            <a:pt x="3399" y="88867"/>
                            <a:pt x="47778" y="2152"/>
                            <a:pt x="166080" y="0"/>
                          </a:cubicBezTo>
                          <a:cubicBezTo>
                            <a:pt x="427353" y="-42192"/>
                            <a:pt x="528555" y="50297"/>
                            <a:pt x="735226" y="0"/>
                          </a:cubicBezTo>
                          <a:cubicBezTo>
                            <a:pt x="941897" y="-50297"/>
                            <a:pt x="1094507" y="20947"/>
                            <a:pt x="1219000" y="0"/>
                          </a:cubicBezTo>
                          <a:cubicBezTo>
                            <a:pt x="1343493" y="-20947"/>
                            <a:pt x="1574656" y="25456"/>
                            <a:pt x="1845061" y="0"/>
                          </a:cubicBezTo>
                          <a:cubicBezTo>
                            <a:pt x="2115466" y="-25456"/>
                            <a:pt x="2137202" y="49511"/>
                            <a:pt x="2357293" y="0"/>
                          </a:cubicBezTo>
                          <a:cubicBezTo>
                            <a:pt x="2577384" y="-49511"/>
                            <a:pt x="2796874" y="15762"/>
                            <a:pt x="3011811" y="0"/>
                          </a:cubicBezTo>
                          <a:cubicBezTo>
                            <a:pt x="3102218" y="4084"/>
                            <a:pt x="3188686" y="60139"/>
                            <a:pt x="3177891" y="166080"/>
                          </a:cubicBezTo>
                          <a:cubicBezTo>
                            <a:pt x="3199218" y="268558"/>
                            <a:pt x="3166219" y="350762"/>
                            <a:pt x="3177891" y="478302"/>
                          </a:cubicBezTo>
                          <a:cubicBezTo>
                            <a:pt x="3189563" y="605842"/>
                            <a:pt x="3155643" y="681467"/>
                            <a:pt x="3177891" y="830382"/>
                          </a:cubicBezTo>
                          <a:cubicBezTo>
                            <a:pt x="3177833" y="930221"/>
                            <a:pt x="3122184" y="1015816"/>
                            <a:pt x="3011811" y="996462"/>
                          </a:cubicBezTo>
                          <a:cubicBezTo>
                            <a:pt x="2828502" y="1051089"/>
                            <a:pt x="2683616" y="946457"/>
                            <a:pt x="2385750" y="996462"/>
                          </a:cubicBezTo>
                          <a:cubicBezTo>
                            <a:pt x="2087884" y="1046467"/>
                            <a:pt x="2095203" y="970969"/>
                            <a:pt x="1873519" y="996462"/>
                          </a:cubicBezTo>
                          <a:cubicBezTo>
                            <a:pt x="1651835" y="1021955"/>
                            <a:pt x="1463050" y="936972"/>
                            <a:pt x="1275915" y="996462"/>
                          </a:cubicBezTo>
                          <a:cubicBezTo>
                            <a:pt x="1088780" y="1055952"/>
                            <a:pt x="902078" y="963489"/>
                            <a:pt x="678312" y="996462"/>
                          </a:cubicBezTo>
                          <a:cubicBezTo>
                            <a:pt x="454546" y="1029435"/>
                            <a:pt x="349963" y="941060"/>
                            <a:pt x="166080" y="996462"/>
                          </a:cubicBezTo>
                          <a:cubicBezTo>
                            <a:pt x="81883" y="981495"/>
                            <a:pt x="26349" y="925979"/>
                            <a:pt x="0" y="830382"/>
                          </a:cubicBezTo>
                          <a:cubicBezTo>
                            <a:pt x="-7232" y="740719"/>
                            <a:pt x="23356" y="666619"/>
                            <a:pt x="0" y="511517"/>
                          </a:cubicBezTo>
                          <a:cubicBezTo>
                            <a:pt x="-23356" y="356415"/>
                            <a:pt x="33510" y="28046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119D115-AB95-811D-4FF2-EDE1059DCD19}"/>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Giọng</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nói</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id="{700EDA6E-E73E-2AF4-A5B0-0DEA67EB41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5" name="Group 24">
            <a:extLst>
              <a:ext uri="{FF2B5EF4-FFF2-40B4-BE49-F238E27FC236}">
                <a16:creationId xmlns:a16="http://schemas.microsoft.com/office/drawing/2014/main" id="{32FF89D1-8A24-D6DD-D8CA-2DE4C5595F4C}"/>
              </a:ext>
            </a:extLst>
          </p:cNvPr>
          <p:cNvGrpSpPr/>
          <p:nvPr/>
        </p:nvGrpSpPr>
        <p:grpSpPr>
          <a:xfrm>
            <a:off x="7230590" y="2793482"/>
            <a:ext cx="3645689" cy="1678441"/>
            <a:chOff x="869770" y="2086606"/>
            <a:chExt cx="3645689" cy="1678441"/>
          </a:xfrm>
        </p:grpSpPr>
        <p:sp>
          <p:nvSpPr>
            <p:cNvPr id="26" name="Rectangle: Rounded Corners 7">
              <a:extLst>
                <a:ext uri="{FF2B5EF4-FFF2-40B4-BE49-F238E27FC236}">
                  <a16:creationId xmlns:a16="http://schemas.microsoft.com/office/drawing/2014/main" id="{C40606F7-68D7-9082-2C52-916082F7F497}"/>
                </a:ext>
              </a:extLst>
            </p:cNvPr>
            <p:cNvSpPr/>
            <p:nvPr/>
          </p:nvSpPr>
          <p:spPr>
            <a:xfrm>
              <a:off x="1451869" y="2768585"/>
              <a:ext cx="279435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2794351"/>
                        <a:gd name="connsiteY0" fmla="*/ 166080 h 996462"/>
                        <a:gd name="connsiteX1" fmla="*/ 185126 w 2794351"/>
                        <a:gd name="connsiteY1" fmla="*/ 0 h 996462"/>
                        <a:gd name="connsiteX2" fmla="*/ 839632 w 2794351"/>
                        <a:gd name="connsiteY2" fmla="*/ 0 h 996462"/>
                        <a:gd name="connsiteX3" fmla="*/ 1494139 w 2794351"/>
                        <a:gd name="connsiteY3" fmla="*/ 0 h 996462"/>
                        <a:gd name="connsiteX4" fmla="*/ 2609224 w 2794351"/>
                        <a:gd name="connsiteY4" fmla="*/ 0 h 996462"/>
                        <a:gd name="connsiteX5" fmla="*/ 2794351 w 2794351"/>
                        <a:gd name="connsiteY5" fmla="*/ 166080 h 996462"/>
                        <a:gd name="connsiteX6" fmla="*/ 2794351 w 2794351"/>
                        <a:gd name="connsiteY6" fmla="*/ 484945 h 996462"/>
                        <a:gd name="connsiteX7" fmla="*/ 2794351 w 2794351"/>
                        <a:gd name="connsiteY7" fmla="*/ 830382 h 996462"/>
                        <a:gd name="connsiteX8" fmla="*/ 2609224 w 2794351"/>
                        <a:gd name="connsiteY8" fmla="*/ 996462 h 996462"/>
                        <a:gd name="connsiteX9" fmla="*/ 1954718 w 2794351"/>
                        <a:gd name="connsiteY9" fmla="*/ 996462 h 996462"/>
                        <a:gd name="connsiteX10" fmla="*/ 1348693 w 2794351"/>
                        <a:gd name="connsiteY10" fmla="*/ 996462 h 996462"/>
                        <a:gd name="connsiteX11" fmla="*/ 185126 w 2794351"/>
                        <a:gd name="connsiteY11" fmla="*/ 996462 h 996462"/>
                        <a:gd name="connsiteX12" fmla="*/ 0 w 2794351"/>
                        <a:gd name="connsiteY12" fmla="*/ 830382 h 996462"/>
                        <a:gd name="connsiteX13" fmla="*/ 0 w 2794351"/>
                        <a:gd name="connsiteY13" fmla="*/ 518160 h 996462"/>
                        <a:gd name="connsiteX14" fmla="*/ 0 w 2794351"/>
                        <a:gd name="connsiteY14" fmla="*/ 166080 h 996462"/>
                        <a:gd name="connsiteX0" fmla="*/ 0 w 2794351"/>
                        <a:gd name="connsiteY0" fmla="*/ 166080 h 996462"/>
                        <a:gd name="connsiteX1" fmla="*/ 185126 w 2794351"/>
                        <a:gd name="connsiteY1" fmla="*/ 0 h 996462"/>
                        <a:gd name="connsiteX2" fmla="*/ 791151 w 2794351"/>
                        <a:gd name="connsiteY2" fmla="*/ 0 h 996462"/>
                        <a:gd name="connsiteX3" fmla="*/ 1324452 w 2794351"/>
                        <a:gd name="connsiteY3" fmla="*/ 0 h 996462"/>
                        <a:gd name="connsiteX4" fmla="*/ 1978958 w 2794351"/>
                        <a:gd name="connsiteY4" fmla="*/ 0 h 996462"/>
                        <a:gd name="connsiteX5" fmla="*/ 2609224 w 2794351"/>
                        <a:gd name="connsiteY5" fmla="*/ 0 h 996462"/>
                        <a:gd name="connsiteX6" fmla="*/ 2794351 w 2794351"/>
                        <a:gd name="connsiteY6" fmla="*/ 166080 h 996462"/>
                        <a:gd name="connsiteX7" fmla="*/ 2794351 w 2794351"/>
                        <a:gd name="connsiteY7" fmla="*/ 511517 h 996462"/>
                        <a:gd name="connsiteX8" fmla="*/ 2794351 w 2794351"/>
                        <a:gd name="connsiteY8" fmla="*/ 830382 h 996462"/>
                        <a:gd name="connsiteX9" fmla="*/ 2609224 w 2794351"/>
                        <a:gd name="connsiteY9" fmla="*/ 996462 h 996462"/>
                        <a:gd name="connsiteX10" fmla="*/ 2051681 w 2794351"/>
                        <a:gd name="connsiteY10" fmla="*/ 996462 h 996462"/>
                        <a:gd name="connsiteX11" fmla="*/ 1445657 w 2794351"/>
                        <a:gd name="connsiteY11" fmla="*/ 996462 h 996462"/>
                        <a:gd name="connsiteX12" fmla="*/ 888114 w 2794351"/>
                        <a:gd name="connsiteY12" fmla="*/ 996462 h 996462"/>
                        <a:gd name="connsiteX13" fmla="*/ 185126 w 2794351"/>
                        <a:gd name="connsiteY13" fmla="*/ 996462 h 996462"/>
                        <a:gd name="connsiteX14" fmla="*/ 0 w 2794351"/>
                        <a:gd name="connsiteY14" fmla="*/ 830382 h 996462"/>
                        <a:gd name="connsiteX15" fmla="*/ 0 w 2794351"/>
                        <a:gd name="connsiteY15" fmla="*/ 518160 h 996462"/>
                        <a:gd name="connsiteX16" fmla="*/ 0 w 2794351"/>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94351" h="996462" fill="none" extrusionOk="0">
                          <a:moveTo>
                            <a:pt x="0" y="166080"/>
                          </a:moveTo>
                          <a:cubicBezTo>
                            <a:pt x="23771" y="100935"/>
                            <a:pt x="77344" y="14382"/>
                            <a:pt x="185126" y="0"/>
                          </a:cubicBezTo>
                          <a:cubicBezTo>
                            <a:pt x="368318" y="19383"/>
                            <a:pt x="542769" y="37684"/>
                            <a:pt x="839632" y="0"/>
                          </a:cubicBezTo>
                          <a:cubicBezTo>
                            <a:pt x="1088357" y="-27199"/>
                            <a:pt x="1385537" y="7493"/>
                            <a:pt x="1494139" y="0"/>
                          </a:cubicBezTo>
                          <a:cubicBezTo>
                            <a:pt x="1667316" y="11727"/>
                            <a:pt x="2198534" y="-65039"/>
                            <a:pt x="2609224" y="0"/>
                          </a:cubicBezTo>
                          <a:cubicBezTo>
                            <a:pt x="2706374" y="-6370"/>
                            <a:pt x="2782960" y="58034"/>
                            <a:pt x="2794351" y="166080"/>
                          </a:cubicBezTo>
                          <a:cubicBezTo>
                            <a:pt x="2812538" y="244194"/>
                            <a:pt x="2771087" y="397516"/>
                            <a:pt x="2794351" y="484945"/>
                          </a:cubicBezTo>
                          <a:cubicBezTo>
                            <a:pt x="2808232" y="580060"/>
                            <a:pt x="2799513" y="753540"/>
                            <a:pt x="2794351" y="830382"/>
                          </a:cubicBezTo>
                          <a:cubicBezTo>
                            <a:pt x="2816433" y="929489"/>
                            <a:pt x="2694768" y="983108"/>
                            <a:pt x="2609224" y="996462"/>
                          </a:cubicBezTo>
                          <a:cubicBezTo>
                            <a:pt x="2469542" y="1041635"/>
                            <a:pt x="2221366" y="1011502"/>
                            <a:pt x="1954718" y="996462"/>
                          </a:cubicBezTo>
                          <a:cubicBezTo>
                            <a:pt x="1692993" y="1050160"/>
                            <a:pt x="1521802" y="961377"/>
                            <a:pt x="1348693" y="996462"/>
                          </a:cubicBezTo>
                          <a:cubicBezTo>
                            <a:pt x="1157189" y="972218"/>
                            <a:pt x="629595" y="818918"/>
                            <a:pt x="185126" y="996462"/>
                          </a:cubicBezTo>
                          <a:cubicBezTo>
                            <a:pt x="74606" y="1005488"/>
                            <a:pt x="-18030" y="927135"/>
                            <a:pt x="0" y="830382"/>
                          </a:cubicBezTo>
                          <a:cubicBezTo>
                            <a:pt x="-39145" y="718581"/>
                            <a:pt x="-2446" y="646573"/>
                            <a:pt x="0" y="518160"/>
                          </a:cubicBezTo>
                          <a:cubicBezTo>
                            <a:pt x="-8004" y="379162"/>
                            <a:pt x="23415" y="306931"/>
                            <a:pt x="0" y="166080"/>
                          </a:cubicBezTo>
                          <a:close/>
                        </a:path>
                        <a:path w="2794351" h="996462" stroke="0" extrusionOk="0">
                          <a:moveTo>
                            <a:pt x="0" y="166080"/>
                          </a:moveTo>
                          <a:cubicBezTo>
                            <a:pt x="6501" y="85631"/>
                            <a:pt x="65620" y="-24950"/>
                            <a:pt x="185126" y="0"/>
                          </a:cubicBezTo>
                          <a:cubicBezTo>
                            <a:pt x="412381" y="-51523"/>
                            <a:pt x="591940" y="17275"/>
                            <a:pt x="791151" y="0"/>
                          </a:cubicBezTo>
                          <a:cubicBezTo>
                            <a:pt x="1030728" y="-33946"/>
                            <a:pt x="1079652" y="17434"/>
                            <a:pt x="1324452" y="0"/>
                          </a:cubicBezTo>
                          <a:cubicBezTo>
                            <a:pt x="1568544" y="11144"/>
                            <a:pt x="1760131" y="53263"/>
                            <a:pt x="1978958" y="0"/>
                          </a:cubicBezTo>
                          <a:cubicBezTo>
                            <a:pt x="2231877" y="-74217"/>
                            <a:pt x="2335971" y="26833"/>
                            <a:pt x="2609224" y="0"/>
                          </a:cubicBezTo>
                          <a:cubicBezTo>
                            <a:pt x="2708941" y="23899"/>
                            <a:pt x="2810767" y="64275"/>
                            <a:pt x="2794351" y="166080"/>
                          </a:cubicBezTo>
                          <a:cubicBezTo>
                            <a:pt x="2797062" y="284052"/>
                            <a:pt x="2770317" y="347235"/>
                            <a:pt x="2794351" y="511517"/>
                          </a:cubicBezTo>
                          <a:cubicBezTo>
                            <a:pt x="2814907" y="688229"/>
                            <a:pt x="2753710" y="698581"/>
                            <a:pt x="2794351" y="830382"/>
                          </a:cubicBezTo>
                          <a:cubicBezTo>
                            <a:pt x="2796601" y="902469"/>
                            <a:pt x="2693447" y="987147"/>
                            <a:pt x="2609224" y="996462"/>
                          </a:cubicBezTo>
                          <a:cubicBezTo>
                            <a:pt x="2389220" y="1046032"/>
                            <a:pt x="2236260" y="960631"/>
                            <a:pt x="2051681" y="996462"/>
                          </a:cubicBezTo>
                          <a:cubicBezTo>
                            <a:pt x="1812239" y="1053101"/>
                            <a:pt x="1734440" y="938715"/>
                            <a:pt x="1445657" y="996462"/>
                          </a:cubicBezTo>
                          <a:cubicBezTo>
                            <a:pt x="1171378" y="1022814"/>
                            <a:pt x="1051014" y="969456"/>
                            <a:pt x="888114" y="996462"/>
                          </a:cubicBezTo>
                          <a:cubicBezTo>
                            <a:pt x="685736" y="1043202"/>
                            <a:pt x="498891" y="916939"/>
                            <a:pt x="185126" y="996462"/>
                          </a:cubicBezTo>
                          <a:cubicBezTo>
                            <a:pt x="113392" y="987992"/>
                            <a:pt x="-709" y="937645"/>
                            <a:pt x="0" y="830382"/>
                          </a:cubicBezTo>
                          <a:cubicBezTo>
                            <a:pt x="-2697" y="683773"/>
                            <a:pt x="11691" y="584797"/>
                            <a:pt x="0" y="518160"/>
                          </a:cubicBezTo>
                          <a:cubicBezTo>
                            <a:pt x="-14524" y="457125"/>
                            <a:pt x="33244" y="291742"/>
                            <a:pt x="0" y="166080"/>
                          </a:cubicBezTo>
                          <a:close/>
                        </a:path>
                        <a:path w="2794351" h="996462" fill="none" stroke="0" extrusionOk="0">
                          <a:moveTo>
                            <a:pt x="0" y="166080"/>
                          </a:moveTo>
                          <a:cubicBezTo>
                            <a:pt x="14876" y="127917"/>
                            <a:pt x="64873" y="898"/>
                            <a:pt x="185126" y="0"/>
                          </a:cubicBezTo>
                          <a:cubicBezTo>
                            <a:pt x="342353" y="-14137"/>
                            <a:pt x="556613" y="37695"/>
                            <a:pt x="839632" y="0"/>
                          </a:cubicBezTo>
                          <a:cubicBezTo>
                            <a:pt x="1145266" y="-39039"/>
                            <a:pt x="1348703" y="15785"/>
                            <a:pt x="1494139" y="0"/>
                          </a:cubicBezTo>
                          <a:cubicBezTo>
                            <a:pt x="1607741" y="1926"/>
                            <a:pt x="2088639" y="40504"/>
                            <a:pt x="2609224" y="0"/>
                          </a:cubicBezTo>
                          <a:cubicBezTo>
                            <a:pt x="2724318" y="-5071"/>
                            <a:pt x="2775150" y="76597"/>
                            <a:pt x="2794351" y="166080"/>
                          </a:cubicBezTo>
                          <a:cubicBezTo>
                            <a:pt x="2834742" y="271476"/>
                            <a:pt x="2778260" y="407507"/>
                            <a:pt x="2794351" y="484945"/>
                          </a:cubicBezTo>
                          <a:cubicBezTo>
                            <a:pt x="2836930" y="560611"/>
                            <a:pt x="2783753" y="744526"/>
                            <a:pt x="2794351" y="830382"/>
                          </a:cubicBezTo>
                          <a:cubicBezTo>
                            <a:pt x="2811027" y="895625"/>
                            <a:pt x="2690541" y="995732"/>
                            <a:pt x="2609224" y="996462"/>
                          </a:cubicBezTo>
                          <a:cubicBezTo>
                            <a:pt x="2471378" y="1039426"/>
                            <a:pt x="2298658" y="939361"/>
                            <a:pt x="1954718" y="996462"/>
                          </a:cubicBezTo>
                          <a:cubicBezTo>
                            <a:pt x="1665058" y="1028635"/>
                            <a:pt x="1505455" y="980303"/>
                            <a:pt x="1348693" y="996462"/>
                          </a:cubicBezTo>
                          <a:cubicBezTo>
                            <a:pt x="1046272" y="1053414"/>
                            <a:pt x="660506" y="875776"/>
                            <a:pt x="185126" y="996462"/>
                          </a:cubicBezTo>
                          <a:cubicBezTo>
                            <a:pt x="68101" y="1006432"/>
                            <a:pt x="-10577" y="920584"/>
                            <a:pt x="0" y="830382"/>
                          </a:cubicBezTo>
                          <a:cubicBezTo>
                            <a:pt x="-19627" y="690197"/>
                            <a:pt x="7009" y="652732"/>
                            <a:pt x="0" y="518160"/>
                          </a:cubicBezTo>
                          <a:cubicBezTo>
                            <a:pt x="-8821" y="396397"/>
                            <a:pt x="19262" y="314389"/>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6B72AA7F-49E1-B45E-E39D-FEA0AD0560E2}"/>
                </a:ext>
              </a:extLst>
            </p:cNvPr>
            <p:cNvSpPr txBox="1"/>
            <p:nvPr/>
          </p:nvSpPr>
          <p:spPr>
            <a:xfrm>
              <a:off x="1792032" y="2882095"/>
              <a:ext cx="272342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Cười</a:t>
              </a:r>
              <a:r>
                <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lăn</a:t>
              </a:r>
              <a:endParaRPr kumimoji="0" lang="en-US" sz="4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28" name="Picture 27">
              <a:extLst>
                <a:ext uri="{FF2B5EF4-FFF2-40B4-BE49-F238E27FC236}">
                  <a16:creationId xmlns:a16="http://schemas.microsoft.com/office/drawing/2014/main" id="{6E58E4C8-243E-BCD1-089D-0E4B010369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29" name="Group 28">
            <a:extLst>
              <a:ext uri="{FF2B5EF4-FFF2-40B4-BE49-F238E27FC236}">
                <a16:creationId xmlns:a16="http://schemas.microsoft.com/office/drawing/2014/main" id="{70CD83D7-15D0-EE6A-59BB-E507CAC629D6}"/>
              </a:ext>
            </a:extLst>
          </p:cNvPr>
          <p:cNvGrpSpPr/>
          <p:nvPr/>
        </p:nvGrpSpPr>
        <p:grpSpPr>
          <a:xfrm>
            <a:off x="4135600" y="3923891"/>
            <a:ext cx="4236240" cy="1678441"/>
            <a:chOff x="869770" y="2086606"/>
            <a:chExt cx="3921915" cy="1678441"/>
          </a:xfrm>
        </p:grpSpPr>
        <p:sp>
          <p:nvSpPr>
            <p:cNvPr id="30" name="Rectangle: Rounded Corners 7">
              <a:extLst>
                <a:ext uri="{FF2B5EF4-FFF2-40B4-BE49-F238E27FC236}">
                  <a16:creationId xmlns:a16="http://schemas.microsoft.com/office/drawing/2014/main" id="{6179D833-C537-FDBD-E5C8-F4410307B8C3}"/>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432586"/>
                        <a:gd name="connsiteY0" fmla="*/ 166080 h 996462"/>
                        <a:gd name="connsiteX1" fmla="*/ 227409 w 3432586"/>
                        <a:gd name="connsiteY1" fmla="*/ 0 h 996462"/>
                        <a:gd name="connsiteX2" fmla="*/ 1031406 w 3432586"/>
                        <a:gd name="connsiteY2" fmla="*/ 0 h 996462"/>
                        <a:gd name="connsiteX3" fmla="*/ 1835404 w 3432586"/>
                        <a:gd name="connsiteY3" fmla="*/ 0 h 996462"/>
                        <a:gd name="connsiteX4" fmla="*/ 3205176 w 3432586"/>
                        <a:gd name="connsiteY4" fmla="*/ 0 h 996462"/>
                        <a:gd name="connsiteX5" fmla="*/ 3432586 w 3432586"/>
                        <a:gd name="connsiteY5" fmla="*/ 166080 h 996462"/>
                        <a:gd name="connsiteX6" fmla="*/ 3432586 w 3432586"/>
                        <a:gd name="connsiteY6" fmla="*/ 484945 h 996462"/>
                        <a:gd name="connsiteX7" fmla="*/ 3432586 w 3432586"/>
                        <a:gd name="connsiteY7" fmla="*/ 830382 h 996462"/>
                        <a:gd name="connsiteX8" fmla="*/ 3205176 w 3432586"/>
                        <a:gd name="connsiteY8" fmla="*/ 996462 h 996462"/>
                        <a:gd name="connsiteX9" fmla="*/ 2401179 w 3432586"/>
                        <a:gd name="connsiteY9" fmla="*/ 996462 h 996462"/>
                        <a:gd name="connsiteX10" fmla="*/ 1656737 w 3432586"/>
                        <a:gd name="connsiteY10" fmla="*/ 996462 h 996462"/>
                        <a:gd name="connsiteX11" fmla="*/ 227409 w 3432586"/>
                        <a:gd name="connsiteY11" fmla="*/ 996462 h 996462"/>
                        <a:gd name="connsiteX12" fmla="*/ 0 w 3432586"/>
                        <a:gd name="connsiteY12" fmla="*/ 830382 h 996462"/>
                        <a:gd name="connsiteX13" fmla="*/ 0 w 3432586"/>
                        <a:gd name="connsiteY13" fmla="*/ 518160 h 996462"/>
                        <a:gd name="connsiteX14" fmla="*/ 0 w 3432586"/>
                        <a:gd name="connsiteY14" fmla="*/ 166080 h 996462"/>
                        <a:gd name="connsiteX0" fmla="*/ 0 w 3432586"/>
                        <a:gd name="connsiteY0" fmla="*/ 166080 h 996462"/>
                        <a:gd name="connsiteX1" fmla="*/ 227409 w 3432586"/>
                        <a:gd name="connsiteY1" fmla="*/ 0 h 996462"/>
                        <a:gd name="connsiteX2" fmla="*/ 971851 w 3432586"/>
                        <a:gd name="connsiteY2" fmla="*/ 0 h 996462"/>
                        <a:gd name="connsiteX3" fmla="*/ 1626959 w 3432586"/>
                        <a:gd name="connsiteY3" fmla="*/ 0 h 996462"/>
                        <a:gd name="connsiteX4" fmla="*/ 2430956 w 3432586"/>
                        <a:gd name="connsiteY4" fmla="*/ 0 h 996462"/>
                        <a:gd name="connsiteX5" fmla="*/ 3205176 w 3432586"/>
                        <a:gd name="connsiteY5" fmla="*/ 0 h 996462"/>
                        <a:gd name="connsiteX6" fmla="*/ 3432586 w 3432586"/>
                        <a:gd name="connsiteY6" fmla="*/ 166080 h 996462"/>
                        <a:gd name="connsiteX7" fmla="*/ 3432586 w 3432586"/>
                        <a:gd name="connsiteY7" fmla="*/ 511517 h 996462"/>
                        <a:gd name="connsiteX8" fmla="*/ 3432586 w 3432586"/>
                        <a:gd name="connsiteY8" fmla="*/ 830382 h 996462"/>
                        <a:gd name="connsiteX9" fmla="*/ 3205176 w 3432586"/>
                        <a:gd name="connsiteY9" fmla="*/ 996462 h 996462"/>
                        <a:gd name="connsiteX10" fmla="*/ 2520289 w 3432586"/>
                        <a:gd name="connsiteY10" fmla="*/ 996462 h 996462"/>
                        <a:gd name="connsiteX11" fmla="*/ 1775848 w 3432586"/>
                        <a:gd name="connsiteY11" fmla="*/ 996462 h 996462"/>
                        <a:gd name="connsiteX12" fmla="*/ 1090962 w 3432586"/>
                        <a:gd name="connsiteY12" fmla="*/ 996462 h 996462"/>
                        <a:gd name="connsiteX13" fmla="*/ 227409 w 3432586"/>
                        <a:gd name="connsiteY13" fmla="*/ 996462 h 996462"/>
                        <a:gd name="connsiteX14" fmla="*/ 0 w 3432586"/>
                        <a:gd name="connsiteY14" fmla="*/ 830382 h 996462"/>
                        <a:gd name="connsiteX15" fmla="*/ 0 w 3432586"/>
                        <a:gd name="connsiteY15" fmla="*/ 518160 h 996462"/>
                        <a:gd name="connsiteX16" fmla="*/ 0 w 3432586"/>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32586" h="996462" fill="none" extrusionOk="0">
                          <a:moveTo>
                            <a:pt x="0" y="166080"/>
                          </a:moveTo>
                          <a:cubicBezTo>
                            <a:pt x="22028" y="100410"/>
                            <a:pt x="88464" y="3645"/>
                            <a:pt x="227409" y="0"/>
                          </a:cubicBezTo>
                          <a:cubicBezTo>
                            <a:pt x="437099" y="-19661"/>
                            <a:pt x="623959" y="39524"/>
                            <a:pt x="1031406" y="0"/>
                          </a:cubicBezTo>
                          <a:cubicBezTo>
                            <a:pt x="1333075" y="-23620"/>
                            <a:pt x="1674590" y="10199"/>
                            <a:pt x="1835404" y="0"/>
                          </a:cubicBezTo>
                          <a:cubicBezTo>
                            <a:pt x="2016125" y="-2966"/>
                            <a:pt x="2641671" y="-19949"/>
                            <a:pt x="3205176" y="0"/>
                          </a:cubicBezTo>
                          <a:cubicBezTo>
                            <a:pt x="3318740" y="-10981"/>
                            <a:pt x="3422102" y="54623"/>
                            <a:pt x="3432586" y="166080"/>
                          </a:cubicBezTo>
                          <a:cubicBezTo>
                            <a:pt x="3455623" y="243186"/>
                            <a:pt x="3416631" y="395458"/>
                            <a:pt x="3432586" y="484945"/>
                          </a:cubicBezTo>
                          <a:cubicBezTo>
                            <a:pt x="3464928" y="573646"/>
                            <a:pt x="3428085" y="751748"/>
                            <a:pt x="3432586" y="830382"/>
                          </a:cubicBezTo>
                          <a:cubicBezTo>
                            <a:pt x="3467561" y="945063"/>
                            <a:pt x="3331515" y="994952"/>
                            <a:pt x="3205176" y="996462"/>
                          </a:cubicBezTo>
                          <a:cubicBezTo>
                            <a:pt x="3010790" y="1038785"/>
                            <a:pt x="2738175" y="1006106"/>
                            <a:pt x="2401179" y="996462"/>
                          </a:cubicBezTo>
                          <a:cubicBezTo>
                            <a:pt x="2063915" y="1043043"/>
                            <a:pt x="1863745" y="976763"/>
                            <a:pt x="1656737" y="996462"/>
                          </a:cubicBezTo>
                          <a:cubicBezTo>
                            <a:pt x="1444327" y="997077"/>
                            <a:pt x="814035" y="854553"/>
                            <a:pt x="227409" y="996462"/>
                          </a:cubicBezTo>
                          <a:cubicBezTo>
                            <a:pt x="92302" y="1005283"/>
                            <a:pt x="-17016" y="927217"/>
                            <a:pt x="0" y="830382"/>
                          </a:cubicBezTo>
                          <a:cubicBezTo>
                            <a:pt x="-48142" y="719472"/>
                            <a:pt x="-11084" y="649138"/>
                            <a:pt x="0" y="518160"/>
                          </a:cubicBezTo>
                          <a:cubicBezTo>
                            <a:pt x="-10554" y="381922"/>
                            <a:pt x="26350" y="307543"/>
                            <a:pt x="0" y="166080"/>
                          </a:cubicBezTo>
                          <a:close/>
                        </a:path>
                        <a:path w="3432586" h="996462" stroke="0" extrusionOk="0">
                          <a:moveTo>
                            <a:pt x="0" y="166080"/>
                          </a:moveTo>
                          <a:cubicBezTo>
                            <a:pt x="7566" y="85393"/>
                            <a:pt x="74370" y="-17464"/>
                            <a:pt x="227409" y="0"/>
                          </a:cubicBezTo>
                          <a:cubicBezTo>
                            <a:pt x="505761" y="-55624"/>
                            <a:pt x="735472" y="6505"/>
                            <a:pt x="971851" y="0"/>
                          </a:cubicBezTo>
                          <a:cubicBezTo>
                            <a:pt x="1251648" y="-34271"/>
                            <a:pt x="1323732" y="17176"/>
                            <a:pt x="1626959" y="0"/>
                          </a:cubicBezTo>
                          <a:cubicBezTo>
                            <a:pt x="1926282" y="11227"/>
                            <a:pt x="2115685" y="51073"/>
                            <a:pt x="2430956" y="0"/>
                          </a:cubicBezTo>
                          <a:cubicBezTo>
                            <a:pt x="2740397" y="-83495"/>
                            <a:pt x="2873075" y="15971"/>
                            <a:pt x="3205176" y="0"/>
                          </a:cubicBezTo>
                          <a:cubicBezTo>
                            <a:pt x="3330223" y="17650"/>
                            <a:pt x="3446239" y="69466"/>
                            <a:pt x="3432586" y="166080"/>
                          </a:cubicBezTo>
                          <a:cubicBezTo>
                            <a:pt x="3437599" y="273969"/>
                            <a:pt x="3398744" y="351132"/>
                            <a:pt x="3432586" y="511517"/>
                          </a:cubicBezTo>
                          <a:cubicBezTo>
                            <a:pt x="3456329" y="685605"/>
                            <a:pt x="3384986" y="693008"/>
                            <a:pt x="3432586" y="830382"/>
                          </a:cubicBezTo>
                          <a:cubicBezTo>
                            <a:pt x="3431049" y="906808"/>
                            <a:pt x="3320424" y="1005871"/>
                            <a:pt x="3205176" y="996462"/>
                          </a:cubicBezTo>
                          <a:cubicBezTo>
                            <a:pt x="2947457" y="1029762"/>
                            <a:pt x="2758542" y="958689"/>
                            <a:pt x="2520289" y="996462"/>
                          </a:cubicBezTo>
                          <a:cubicBezTo>
                            <a:pt x="2243252" y="1049769"/>
                            <a:pt x="2149233" y="934803"/>
                            <a:pt x="1775848" y="996462"/>
                          </a:cubicBezTo>
                          <a:cubicBezTo>
                            <a:pt x="1439200" y="1039773"/>
                            <a:pt x="1293730" y="967612"/>
                            <a:pt x="1090962" y="996462"/>
                          </a:cubicBezTo>
                          <a:cubicBezTo>
                            <a:pt x="817747" y="1051272"/>
                            <a:pt x="617013" y="914997"/>
                            <a:pt x="227409" y="996462"/>
                          </a:cubicBezTo>
                          <a:cubicBezTo>
                            <a:pt x="143451" y="986423"/>
                            <a:pt x="9175" y="931336"/>
                            <a:pt x="0" y="830382"/>
                          </a:cubicBezTo>
                          <a:cubicBezTo>
                            <a:pt x="-9262" y="694828"/>
                            <a:pt x="11927" y="581236"/>
                            <a:pt x="0" y="518160"/>
                          </a:cubicBezTo>
                          <a:cubicBezTo>
                            <a:pt x="-17787" y="458520"/>
                            <a:pt x="41858" y="305462"/>
                            <a:pt x="0" y="166080"/>
                          </a:cubicBezTo>
                          <a:close/>
                        </a:path>
                        <a:path w="3432586" h="996462" fill="none" stroke="0" extrusionOk="0">
                          <a:moveTo>
                            <a:pt x="0" y="166080"/>
                          </a:moveTo>
                          <a:cubicBezTo>
                            <a:pt x="12552" y="110184"/>
                            <a:pt x="80427" y="948"/>
                            <a:pt x="227409" y="0"/>
                          </a:cubicBezTo>
                          <a:cubicBezTo>
                            <a:pt x="428125" y="-26938"/>
                            <a:pt x="670422" y="39442"/>
                            <a:pt x="1031406" y="0"/>
                          </a:cubicBezTo>
                          <a:cubicBezTo>
                            <a:pt x="1412051" y="-39913"/>
                            <a:pt x="1645081" y="22996"/>
                            <a:pt x="1835404" y="0"/>
                          </a:cubicBezTo>
                          <a:cubicBezTo>
                            <a:pt x="1957150" y="15013"/>
                            <a:pt x="2545995" y="60636"/>
                            <a:pt x="3205176" y="0"/>
                          </a:cubicBezTo>
                          <a:cubicBezTo>
                            <a:pt x="3352995" y="-15455"/>
                            <a:pt x="3411605" y="82721"/>
                            <a:pt x="3432586" y="166080"/>
                          </a:cubicBezTo>
                          <a:cubicBezTo>
                            <a:pt x="3464617" y="257214"/>
                            <a:pt x="3415392" y="411304"/>
                            <a:pt x="3432586" y="484945"/>
                          </a:cubicBezTo>
                          <a:cubicBezTo>
                            <a:pt x="3482005" y="560543"/>
                            <a:pt x="3429347" y="741080"/>
                            <a:pt x="3432586" y="830382"/>
                          </a:cubicBezTo>
                          <a:cubicBezTo>
                            <a:pt x="3452669" y="903331"/>
                            <a:pt x="3315286" y="996272"/>
                            <a:pt x="3205176" y="996462"/>
                          </a:cubicBezTo>
                          <a:cubicBezTo>
                            <a:pt x="3009383" y="1020518"/>
                            <a:pt x="2834813" y="926102"/>
                            <a:pt x="2401179" y="996462"/>
                          </a:cubicBezTo>
                          <a:cubicBezTo>
                            <a:pt x="2059846" y="1048596"/>
                            <a:pt x="1841463" y="975689"/>
                            <a:pt x="1656737" y="996462"/>
                          </a:cubicBezTo>
                          <a:cubicBezTo>
                            <a:pt x="1435538" y="1013552"/>
                            <a:pt x="815471" y="875746"/>
                            <a:pt x="227409" y="996462"/>
                          </a:cubicBezTo>
                          <a:cubicBezTo>
                            <a:pt x="86143" y="1005972"/>
                            <a:pt x="-10241" y="920820"/>
                            <a:pt x="0" y="830382"/>
                          </a:cubicBezTo>
                          <a:cubicBezTo>
                            <a:pt x="-36220" y="693142"/>
                            <a:pt x="10422" y="648640"/>
                            <a:pt x="0" y="518160"/>
                          </a:cubicBezTo>
                          <a:cubicBezTo>
                            <a:pt x="-8995" y="405484"/>
                            <a:pt x="22325" y="314775"/>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1" name="TextBox 30">
              <a:extLst>
                <a:ext uri="{FF2B5EF4-FFF2-40B4-BE49-F238E27FC236}">
                  <a16:creationId xmlns:a16="http://schemas.microsoft.com/office/drawing/2014/main" id="{88321E8F-2CDF-E547-C3D9-8C1D828A31A2}"/>
                </a:ext>
              </a:extLst>
            </p:cNvPr>
            <p:cNvSpPr txBox="1"/>
            <p:nvPr/>
          </p:nvSpPr>
          <p:spPr>
            <a:xfrm>
              <a:off x="1668207" y="2882095"/>
              <a:ext cx="312347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Liến</a:t>
              </a: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thoắng</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32" name="Picture 31">
              <a:extLst>
                <a:ext uri="{FF2B5EF4-FFF2-40B4-BE49-F238E27FC236}">
                  <a16:creationId xmlns:a16="http://schemas.microsoft.com/office/drawing/2014/main" id="{45AB6D18-696C-6B75-709E-FABC393C5E6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38" name="Group 37">
            <a:extLst>
              <a:ext uri="{FF2B5EF4-FFF2-40B4-BE49-F238E27FC236}">
                <a16:creationId xmlns:a16="http://schemas.microsoft.com/office/drawing/2014/main" id="{5322CBDB-C8F3-4710-7A47-AAD1D7B3404C}"/>
              </a:ext>
            </a:extLst>
          </p:cNvPr>
          <p:cNvGrpSpPr/>
          <p:nvPr/>
        </p:nvGrpSpPr>
        <p:grpSpPr>
          <a:xfrm>
            <a:off x="8249920" y="5132931"/>
            <a:ext cx="3820160" cy="1678441"/>
            <a:chOff x="869770" y="2086606"/>
            <a:chExt cx="3921915" cy="1678441"/>
          </a:xfrm>
        </p:grpSpPr>
        <p:sp>
          <p:nvSpPr>
            <p:cNvPr id="39" name="Rectangle: Rounded Corners 7">
              <a:extLst>
                <a:ext uri="{FF2B5EF4-FFF2-40B4-BE49-F238E27FC236}">
                  <a16:creationId xmlns:a16="http://schemas.microsoft.com/office/drawing/2014/main" id="{12BD7B6C-09B2-B4F4-DF5E-327A52FA6982}"/>
                </a:ext>
              </a:extLst>
            </p:cNvPr>
            <p:cNvSpPr/>
            <p:nvPr/>
          </p:nvSpPr>
          <p:spPr>
            <a:xfrm>
              <a:off x="1451869" y="2768585"/>
              <a:ext cx="3177891"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custGeom>
                      <a:avLst/>
                      <a:gdLst>
                        <a:gd name="connsiteX0" fmla="*/ 0 w 3095440"/>
                        <a:gd name="connsiteY0" fmla="*/ 166080 h 996462"/>
                        <a:gd name="connsiteX1" fmla="*/ 205073 w 3095440"/>
                        <a:gd name="connsiteY1" fmla="*/ 0 h 996462"/>
                        <a:gd name="connsiteX2" fmla="*/ 930102 w 3095440"/>
                        <a:gd name="connsiteY2" fmla="*/ 0 h 996462"/>
                        <a:gd name="connsiteX3" fmla="*/ 1655132 w 3095440"/>
                        <a:gd name="connsiteY3" fmla="*/ 0 h 996462"/>
                        <a:gd name="connsiteX4" fmla="*/ 2890366 w 3095440"/>
                        <a:gd name="connsiteY4" fmla="*/ 0 h 996462"/>
                        <a:gd name="connsiteX5" fmla="*/ 3095440 w 3095440"/>
                        <a:gd name="connsiteY5" fmla="*/ 166080 h 996462"/>
                        <a:gd name="connsiteX6" fmla="*/ 3095440 w 3095440"/>
                        <a:gd name="connsiteY6" fmla="*/ 484945 h 996462"/>
                        <a:gd name="connsiteX7" fmla="*/ 3095440 w 3095440"/>
                        <a:gd name="connsiteY7" fmla="*/ 830382 h 996462"/>
                        <a:gd name="connsiteX8" fmla="*/ 2890366 w 3095440"/>
                        <a:gd name="connsiteY8" fmla="*/ 996462 h 996462"/>
                        <a:gd name="connsiteX9" fmla="*/ 2165337 w 3095440"/>
                        <a:gd name="connsiteY9" fmla="*/ 996462 h 996462"/>
                        <a:gd name="connsiteX10" fmla="*/ 1494013 w 3095440"/>
                        <a:gd name="connsiteY10" fmla="*/ 996462 h 996462"/>
                        <a:gd name="connsiteX11" fmla="*/ 205073 w 3095440"/>
                        <a:gd name="connsiteY11" fmla="*/ 996462 h 996462"/>
                        <a:gd name="connsiteX12" fmla="*/ 0 w 3095440"/>
                        <a:gd name="connsiteY12" fmla="*/ 830382 h 996462"/>
                        <a:gd name="connsiteX13" fmla="*/ 0 w 3095440"/>
                        <a:gd name="connsiteY13" fmla="*/ 518160 h 996462"/>
                        <a:gd name="connsiteX14" fmla="*/ 0 w 3095440"/>
                        <a:gd name="connsiteY14" fmla="*/ 166080 h 996462"/>
                        <a:gd name="connsiteX0" fmla="*/ 0 w 3095440"/>
                        <a:gd name="connsiteY0" fmla="*/ 166080 h 996462"/>
                        <a:gd name="connsiteX1" fmla="*/ 205073 w 3095440"/>
                        <a:gd name="connsiteY1" fmla="*/ 0 h 996462"/>
                        <a:gd name="connsiteX2" fmla="*/ 876396 w 3095440"/>
                        <a:gd name="connsiteY2" fmla="*/ 0 h 996462"/>
                        <a:gd name="connsiteX3" fmla="*/ 1467160 w 3095440"/>
                        <a:gd name="connsiteY3" fmla="*/ 0 h 996462"/>
                        <a:gd name="connsiteX4" fmla="*/ 2192190 w 3095440"/>
                        <a:gd name="connsiteY4" fmla="*/ 0 h 996462"/>
                        <a:gd name="connsiteX5" fmla="*/ 2890366 w 3095440"/>
                        <a:gd name="connsiteY5" fmla="*/ 0 h 996462"/>
                        <a:gd name="connsiteX6" fmla="*/ 3095440 w 3095440"/>
                        <a:gd name="connsiteY6" fmla="*/ 166080 h 996462"/>
                        <a:gd name="connsiteX7" fmla="*/ 3095440 w 3095440"/>
                        <a:gd name="connsiteY7" fmla="*/ 511517 h 996462"/>
                        <a:gd name="connsiteX8" fmla="*/ 3095440 w 3095440"/>
                        <a:gd name="connsiteY8" fmla="*/ 830382 h 996462"/>
                        <a:gd name="connsiteX9" fmla="*/ 2890366 w 3095440"/>
                        <a:gd name="connsiteY9" fmla="*/ 996462 h 996462"/>
                        <a:gd name="connsiteX10" fmla="*/ 2272748 w 3095440"/>
                        <a:gd name="connsiteY10" fmla="*/ 996462 h 996462"/>
                        <a:gd name="connsiteX11" fmla="*/ 1601426 w 3095440"/>
                        <a:gd name="connsiteY11" fmla="*/ 996462 h 996462"/>
                        <a:gd name="connsiteX12" fmla="*/ 983808 w 3095440"/>
                        <a:gd name="connsiteY12" fmla="*/ 996462 h 996462"/>
                        <a:gd name="connsiteX13" fmla="*/ 205073 w 3095440"/>
                        <a:gd name="connsiteY13" fmla="*/ 996462 h 996462"/>
                        <a:gd name="connsiteX14" fmla="*/ 0 w 3095440"/>
                        <a:gd name="connsiteY14" fmla="*/ 830382 h 996462"/>
                        <a:gd name="connsiteX15" fmla="*/ 0 w 3095440"/>
                        <a:gd name="connsiteY15" fmla="*/ 518160 h 996462"/>
                        <a:gd name="connsiteX16" fmla="*/ 0 w 3095440"/>
                        <a:gd name="connsiteY16"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95440" h="996462" fill="none" extrusionOk="0">
                          <a:moveTo>
                            <a:pt x="0" y="166080"/>
                          </a:moveTo>
                          <a:cubicBezTo>
                            <a:pt x="17263" y="99851"/>
                            <a:pt x="89228" y="23442"/>
                            <a:pt x="205073" y="0"/>
                          </a:cubicBezTo>
                          <a:cubicBezTo>
                            <a:pt x="396800" y="-12419"/>
                            <a:pt x="562995" y="39252"/>
                            <a:pt x="930102" y="0"/>
                          </a:cubicBezTo>
                          <a:cubicBezTo>
                            <a:pt x="1199555" y="-24006"/>
                            <a:pt x="1521540" y="8816"/>
                            <a:pt x="1655132" y="0"/>
                          </a:cubicBezTo>
                          <a:cubicBezTo>
                            <a:pt x="1824358" y="126"/>
                            <a:pt x="2380954" y="-15190"/>
                            <a:pt x="2890366" y="0"/>
                          </a:cubicBezTo>
                          <a:cubicBezTo>
                            <a:pt x="2999834" y="-6183"/>
                            <a:pt x="3075074" y="60938"/>
                            <a:pt x="3095440" y="166080"/>
                          </a:cubicBezTo>
                          <a:cubicBezTo>
                            <a:pt x="3111100" y="234974"/>
                            <a:pt x="3067891" y="397677"/>
                            <a:pt x="3095440" y="484945"/>
                          </a:cubicBezTo>
                          <a:cubicBezTo>
                            <a:pt x="3108258" y="582390"/>
                            <a:pt x="3098197" y="753369"/>
                            <a:pt x="3095440" y="830382"/>
                          </a:cubicBezTo>
                          <a:cubicBezTo>
                            <a:pt x="3116343" y="924608"/>
                            <a:pt x="2988090" y="983549"/>
                            <a:pt x="2890366" y="996462"/>
                          </a:cubicBezTo>
                          <a:cubicBezTo>
                            <a:pt x="2703427" y="1037763"/>
                            <a:pt x="2455879" y="1023828"/>
                            <a:pt x="2165337" y="996462"/>
                          </a:cubicBezTo>
                          <a:cubicBezTo>
                            <a:pt x="1878267" y="1055355"/>
                            <a:pt x="1684453" y="963710"/>
                            <a:pt x="1494013" y="996462"/>
                          </a:cubicBezTo>
                          <a:cubicBezTo>
                            <a:pt x="1273828" y="956708"/>
                            <a:pt x="701504" y="817749"/>
                            <a:pt x="205073" y="996462"/>
                          </a:cubicBezTo>
                          <a:cubicBezTo>
                            <a:pt x="82952" y="1005399"/>
                            <a:pt x="-17590" y="927171"/>
                            <a:pt x="0" y="830382"/>
                          </a:cubicBezTo>
                          <a:cubicBezTo>
                            <a:pt x="-43639" y="701952"/>
                            <a:pt x="-9755" y="648548"/>
                            <a:pt x="0" y="518160"/>
                          </a:cubicBezTo>
                          <a:cubicBezTo>
                            <a:pt x="-10303" y="389323"/>
                            <a:pt x="18282" y="319611"/>
                            <a:pt x="0" y="166080"/>
                          </a:cubicBezTo>
                          <a:close/>
                        </a:path>
                        <a:path w="3095440" h="996462" stroke="0" extrusionOk="0">
                          <a:moveTo>
                            <a:pt x="0" y="166080"/>
                          </a:moveTo>
                          <a:cubicBezTo>
                            <a:pt x="17674" y="72793"/>
                            <a:pt x="62762" y="-6105"/>
                            <a:pt x="205073" y="0"/>
                          </a:cubicBezTo>
                          <a:cubicBezTo>
                            <a:pt x="462111" y="-60477"/>
                            <a:pt x="667539" y="5736"/>
                            <a:pt x="876396" y="0"/>
                          </a:cubicBezTo>
                          <a:cubicBezTo>
                            <a:pt x="1137322" y="-34023"/>
                            <a:pt x="1193641" y="17219"/>
                            <a:pt x="1467160" y="0"/>
                          </a:cubicBezTo>
                          <a:cubicBezTo>
                            <a:pt x="1737899" y="18547"/>
                            <a:pt x="1939148" y="52898"/>
                            <a:pt x="2192190" y="0"/>
                          </a:cubicBezTo>
                          <a:cubicBezTo>
                            <a:pt x="2471850" y="-78350"/>
                            <a:pt x="2586546" y="29054"/>
                            <a:pt x="2890366" y="0"/>
                          </a:cubicBezTo>
                          <a:cubicBezTo>
                            <a:pt x="3005772" y="4786"/>
                            <a:pt x="3102770" y="76985"/>
                            <a:pt x="3095440" y="166080"/>
                          </a:cubicBezTo>
                          <a:cubicBezTo>
                            <a:pt x="3097997" y="289713"/>
                            <a:pt x="3058181" y="354909"/>
                            <a:pt x="3095440" y="511517"/>
                          </a:cubicBezTo>
                          <a:cubicBezTo>
                            <a:pt x="3118970" y="691374"/>
                            <a:pt x="3048840" y="704622"/>
                            <a:pt x="3095440" y="830382"/>
                          </a:cubicBezTo>
                          <a:cubicBezTo>
                            <a:pt x="3091033" y="914300"/>
                            <a:pt x="2984591" y="988896"/>
                            <a:pt x="2890366" y="996462"/>
                          </a:cubicBezTo>
                          <a:cubicBezTo>
                            <a:pt x="2658651" y="1031621"/>
                            <a:pt x="2501209" y="951355"/>
                            <a:pt x="2272748" y="996462"/>
                          </a:cubicBezTo>
                          <a:cubicBezTo>
                            <a:pt x="2015801" y="1051464"/>
                            <a:pt x="1923698" y="938010"/>
                            <a:pt x="1601426" y="996462"/>
                          </a:cubicBezTo>
                          <a:cubicBezTo>
                            <a:pt x="1297610" y="1021163"/>
                            <a:pt x="1165806" y="968098"/>
                            <a:pt x="983808" y="996462"/>
                          </a:cubicBezTo>
                          <a:cubicBezTo>
                            <a:pt x="740384" y="1048929"/>
                            <a:pt x="575931" y="932543"/>
                            <a:pt x="205073" y="996462"/>
                          </a:cubicBezTo>
                          <a:cubicBezTo>
                            <a:pt x="136546" y="985404"/>
                            <a:pt x="18553" y="926501"/>
                            <a:pt x="0" y="830382"/>
                          </a:cubicBezTo>
                          <a:cubicBezTo>
                            <a:pt x="-7174" y="691341"/>
                            <a:pt x="5991" y="575412"/>
                            <a:pt x="0" y="518160"/>
                          </a:cubicBezTo>
                          <a:cubicBezTo>
                            <a:pt x="-21745" y="481005"/>
                            <a:pt x="35733" y="282812"/>
                            <a:pt x="0" y="166080"/>
                          </a:cubicBezTo>
                          <a:close/>
                        </a:path>
                        <a:path w="3095440" h="996462" fill="none" stroke="0" extrusionOk="0">
                          <a:moveTo>
                            <a:pt x="0" y="166080"/>
                          </a:moveTo>
                          <a:cubicBezTo>
                            <a:pt x="9912" y="103046"/>
                            <a:pt x="59750" y="1931"/>
                            <a:pt x="205073" y="0"/>
                          </a:cubicBezTo>
                          <a:cubicBezTo>
                            <a:pt x="382309" y="-18978"/>
                            <a:pt x="553022" y="45230"/>
                            <a:pt x="930102" y="0"/>
                          </a:cubicBezTo>
                          <a:cubicBezTo>
                            <a:pt x="1259833" y="-38627"/>
                            <a:pt x="1476128" y="25705"/>
                            <a:pt x="1655132" y="0"/>
                          </a:cubicBezTo>
                          <a:cubicBezTo>
                            <a:pt x="1667622" y="67736"/>
                            <a:pt x="2281444" y="66624"/>
                            <a:pt x="2890366" y="0"/>
                          </a:cubicBezTo>
                          <a:cubicBezTo>
                            <a:pt x="3022000" y="-11520"/>
                            <a:pt x="3076875" y="81532"/>
                            <a:pt x="3095440" y="166080"/>
                          </a:cubicBezTo>
                          <a:cubicBezTo>
                            <a:pt x="3140398" y="273566"/>
                            <a:pt x="3072860" y="405291"/>
                            <a:pt x="3095440" y="484945"/>
                          </a:cubicBezTo>
                          <a:cubicBezTo>
                            <a:pt x="3142615" y="559437"/>
                            <a:pt x="3081034" y="745122"/>
                            <a:pt x="3095440" y="830382"/>
                          </a:cubicBezTo>
                          <a:cubicBezTo>
                            <a:pt x="3113434" y="908690"/>
                            <a:pt x="2995747" y="997314"/>
                            <a:pt x="2890366" y="996462"/>
                          </a:cubicBezTo>
                          <a:cubicBezTo>
                            <a:pt x="2680579" y="999760"/>
                            <a:pt x="2506905" y="959185"/>
                            <a:pt x="2165337" y="996462"/>
                          </a:cubicBezTo>
                          <a:cubicBezTo>
                            <a:pt x="1846925" y="1032345"/>
                            <a:pt x="1651775" y="972566"/>
                            <a:pt x="1494013" y="996462"/>
                          </a:cubicBezTo>
                          <a:cubicBezTo>
                            <a:pt x="1291804" y="1013928"/>
                            <a:pt x="610741" y="883829"/>
                            <a:pt x="205073" y="996462"/>
                          </a:cubicBezTo>
                          <a:cubicBezTo>
                            <a:pt x="76596" y="1006233"/>
                            <a:pt x="-10431" y="920686"/>
                            <a:pt x="0" y="830382"/>
                          </a:cubicBezTo>
                          <a:cubicBezTo>
                            <a:pt x="-25970" y="691010"/>
                            <a:pt x="5445" y="661578"/>
                            <a:pt x="0" y="518160"/>
                          </a:cubicBezTo>
                          <a:cubicBezTo>
                            <a:pt x="-6341" y="412135"/>
                            <a:pt x="17780" y="320393"/>
                            <a:pt x="0" y="16608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17E2ABB-6F3E-FD06-96F9-119571F98E79}"/>
                </a:ext>
              </a:extLst>
            </p:cNvPr>
            <p:cNvSpPr txBox="1"/>
            <p:nvPr/>
          </p:nvSpPr>
          <p:spPr>
            <a:xfrm>
              <a:off x="1668207" y="2882095"/>
              <a:ext cx="312347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Xen </a:t>
              </a:r>
              <a:r>
                <a:rPr kumimoji="0" lang="en-US" sz="4400" b="1"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lẫn</a:t>
              </a:r>
              <a:endParaRPr kumimoji="0" lang="en-US" sz="44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08AA938D-D394-DDC1-315B-544349FFAC6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spTree>
    <p:extLst>
      <p:ext uri="{BB962C8B-B14F-4D97-AF65-F5344CB8AC3E}">
        <p14:creationId xmlns:p14="http://schemas.microsoft.com/office/powerpoint/2010/main" val="44678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4"/>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5"/>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6"/>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8"/>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0"/>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0"/>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0"/>
          <a:srcRect/>
          <a:stretch>
            <a:fillRect/>
          </a:stretch>
        </p:blipFill>
        <p:spPr>
          <a:xfrm>
            <a:off x="-45859" y="-37574"/>
            <a:ext cx="1277701" cy="1472147"/>
          </a:xfrm>
          <a:prstGeom prst="rect">
            <a:avLst/>
          </a:prstGeom>
        </p:spPr>
      </p:pic>
      <p:sp>
        <p:nvSpPr>
          <p:cNvPr id="2" name="Rectangle: Rounded Corners 1">
            <a:extLst>
              <a:ext uri="{FF2B5EF4-FFF2-40B4-BE49-F238E27FC236}">
                <a16:creationId xmlns:a16="http://schemas.microsoft.com/office/drawing/2014/main" id="{1EA9E489-CDBB-3085-7994-38FC1C699A72}"/>
              </a:ext>
            </a:extLst>
          </p:cNvPr>
          <p:cNvSpPr/>
          <p:nvPr/>
        </p:nvSpPr>
        <p:spPr>
          <a:xfrm>
            <a:off x="400296" y="1752280"/>
            <a:ext cx="11410704" cy="4724566"/>
          </a:xfrm>
          <a:prstGeom prst="roundRect">
            <a:avLst/>
          </a:prstGeom>
          <a:solidFill>
            <a:schemeClr val="bg1"/>
          </a:solidFill>
          <a:ln w="38100">
            <a:solidFill>
              <a:schemeClr val="accent2">
                <a:lumMod val="5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8D95000-E1AC-C6D2-24EC-0BD53419B56D}"/>
              </a:ext>
            </a:extLst>
          </p:cNvPr>
          <p:cNvSpPr txBox="1"/>
          <p:nvPr/>
        </p:nvSpPr>
        <p:spPr>
          <a:xfrm>
            <a:off x="666750" y="2133600"/>
            <a:ext cx="10820400" cy="1938992"/>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Thấy bố,</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vốn là một giáo viên,</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nghe lại băng ghi âm các bài giảng,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Loan chợt nảy ra ý tưởng</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sưu tầm giọng nói của cả lớp.</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solidFill>
                  <a:srgbClr val="FF0000"/>
                </a:solidFill>
                <a:latin typeface="Calibri" panose="020F0502020204030204" pitchFamily="34" charset="0"/>
                <a:ea typeface="Cambria" panose="02040503050406030204" pitchFamily="18" charset="0"/>
                <a:cs typeface="Calibri" panose="020F0502020204030204" pitchFamily="34" charset="0"/>
              </a:rPr>
              <a:t> </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81BBF5FF-7FE7-994C-DEB3-72E1BBB41929}"/>
              </a:ext>
            </a:extLst>
          </p:cNvPr>
          <p:cNvPicPr>
            <a:picLocks noChangeAspect="1"/>
          </p:cNvPicPr>
          <p:nvPr/>
        </p:nvPicPr>
        <p:blipFill>
          <a:blip r:embed="rId11"/>
          <a:stretch>
            <a:fillRect/>
          </a:stretch>
        </p:blipFill>
        <p:spPr>
          <a:xfrm>
            <a:off x="1297926" y="301312"/>
            <a:ext cx="12034547" cy="1359526"/>
          </a:xfrm>
          <a:prstGeom prst="rect">
            <a:avLst/>
          </a:prstGeom>
        </p:spPr>
      </p:pic>
      <p:sp>
        <p:nvSpPr>
          <p:cNvPr id="34" name="TextBox 33">
            <a:extLst>
              <a:ext uri="{FF2B5EF4-FFF2-40B4-BE49-F238E27FC236}">
                <a16:creationId xmlns:a16="http://schemas.microsoft.com/office/drawing/2014/main" id="{839E519A-F87B-EE9F-67FB-DFB7BA98342F}"/>
              </a:ext>
            </a:extLst>
          </p:cNvPr>
          <p:cNvSpPr txBox="1"/>
          <p:nvPr/>
        </p:nvSpPr>
        <p:spPr>
          <a:xfrm>
            <a:off x="706120" y="4222750"/>
            <a:ext cx="10820400" cy="1323439"/>
          </a:xfrm>
          <a:prstGeom prst="rect">
            <a:avLst/>
          </a:prstGeom>
          <a:noFill/>
        </p:spPr>
        <p:txBody>
          <a:bodyPr wrap="square" rtlCol="0">
            <a:spAutoFit/>
          </a:bodyPr>
          <a:lstStyle/>
          <a:p>
            <a:pPr algn="just"/>
            <a:r>
              <a:rPr lang="vi-VN" sz="4000" i="1" dirty="0">
                <a:latin typeface="Calibri" panose="020F0502020204030204" pitchFamily="34" charset="0"/>
                <a:ea typeface="Cambria" panose="02040503050406030204" pitchFamily="18" charset="0"/>
                <a:cs typeface="Calibri" panose="020F0502020204030204" pitchFamily="34" charset="0"/>
              </a:rPr>
              <a:t>Long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vi-VN" sz="4000" i="1" dirty="0">
                <a:latin typeface="Calibri" panose="020F0502020204030204" pitchFamily="34" charset="0"/>
                <a:ea typeface="Cambria" panose="02040503050406030204" pitchFamily="18" charset="0"/>
                <a:cs typeface="Calibri" panose="020F0502020204030204" pitchFamily="34" charset="0"/>
              </a:rPr>
              <a:t> chủ nhân của giọng nói liến thoắng vừa vang lên – </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r>
              <a:rPr lang="en-US" sz="4000" i="1" dirty="0">
                <a:latin typeface="Calibri" panose="020F0502020204030204" pitchFamily="34" charset="0"/>
                <a:ea typeface="Cambria" panose="02040503050406030204" pitchFamily="18" charset="0"/>
                <a:cs typeface="Calibri" panose="020F0502020204030204" pitchFamily="34" charset="0"/>
              </a:rPr>
              <a:t> </a:t>
            </a:r>
            <a:r>
              <a:rPr lang="vi-VN" sz="4000" i="1" dirty="0">
                <a:latin typeface="Calibri" panose="020F0502020204030204" pitchFamily="34" charset="0"/>
                <a:ea typeface="Cambria" panose="02040503050406030204" pitchFamily="18" charset="0"/>
                <a:cs typeface="Calibri" panose="020F0502020204030204" pitchFamily="34" charset="0"/>
              </a:rPr>
              <a:t>cũng ôm bụng cười.</a:t>
            </a:r>
            <a:r>
              <a:rPr lang="en-US" sz="4000" i="1" dirty="0">
                <a:solidFill>
                  <a:srgbClr val="FF0000"/>
                </a:solidFill>
                <a:latin typeface="Calibri" panose="020F0502020204030204" pitchFamily="34" charset="0"/>
                <a:ea typeface="Cambria" panose="02040503050406030204" pitchFamily="18" charset="0"/>
                <a:cs typeface="Calibri" panose="020F0502020204030204" pitchFamily="34" charset="0"/>
              </a:rPr>
              <a:t>//</a:t>
            </a:r>
            <a:endParaRPr lang="en-US" sz="40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0289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BE00">
            <a:alpha val="87000"/>
          </a:srgb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095474-AA00-96B1-10E6-3BDE4D102A66}"/>
              </a:ext>
            </a:extLst>
          </p:cNvPr>
          <p:cNvPicPr>
            <a:picLocks noChangeAspect="1"/>
          </p:cNvPicPr>
          <p:nvPr/>
        </p:nvPicPr>
        <p:blipFill>
          <a:blip r:embed="rId3"/>
          <a:stretch>
            <a:fillRect/>
          </a:stretch>
        </p:blipFill>
        <p:spPr>
          <a:xfrm>
            <a:off x="2376076" y="140139"/>
            <a:ext cx="8029128" cy="1579001"/>
          </a:xfrm>
          <a:prstGeom prst="rect">
            <a:avLst/>
          </a:prstGeom>
        </p:spPr>
      </p:pic>
      <p:sp>
        <p:nvSpPr>
          <p:cNvPr id="6" name="Rounded Rectangle 18">
            <a:extLst>
              <a:ext uri="{FF2B5EF4-FFF2-40B4-BE49-F238E27FC236}">
                <a16:creationId xmlns:a16="http://schemas.microsoft.com/office/drawing/2014/main" id="{685ED9C7-108C-AA8F-951A-5D98BB3E953D}"/>
              </a:ext>
            </a:extLst>
          </p:cNvPr>
          <p:cNvSpPr/>
          <p:nvPr/>
        </p:nvSpPr>
        <p:spPr>
          <a:xfrm>
            <a:off x="311911" y="1808480"/>
            <a:ext cx="11649457" cy="473391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3E36B3-4282-D34F-7A44-733FBE9E0BE5}"/>
              </a:ext>
            </a:extLst>
          </p:cNvPr>
          <p:cNvSpPr txBox="1"/>
          <p:nvPr/>
        </p:nvSpPr>
        <p:spPr>
          <a:xfrm>
            <a:off x="762000" y="2550160"/>
            <a:ext cx="10820400" cy="2864887"/>
          </a:xfrm>
          <a:prstGeom prst="rect">
            <a:avLst/>
          </a:prstGeom>
          <a:noFill/>
        </p:spPr>
        <p:txBody>
          <a:bodyPr wrap="square" rtlCol="0">
            <a:spAutoFit/>
          </a:bodyPr>
          <a:lstStyle/>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bạn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của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chúng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mình</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lâu</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bền</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dịu</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dàng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mềm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mại</a:t>
            </a:r>
            <a:r>
              <a:rPr lang="en-US" sz="4400" b="0" i="0" u="none" strike="noStrike" dirty="0">
                <a:solidFill>
                  <a:srgbClr val="002060"/>
                </a:solidFill>
                <a:effectLst/>
                <a:latin typeface="Cambria" panose="02040503050406030204" pitchFamily="18" charset="0"/>
                <a:ea typeface="Cambria" panose="02040503050406030204" pitchFamily="18" charset="0"/>
              </a:rPr>
              <a:t>);</a:t>
            </a:r>
          </a:p>
          <a:p>
            <a:pPr marL="571500" indent="-571500" algn="just" rtl="0">
              <a:spcBef>
                <a:spcPts val="0"/>
              </a:spcBef>
              <a:spcAft>
                <a:spcPts val="500"/>
              </a:spcAft>
              <a:buFont typeface="Arial" panose="020B0604020202020204" pitchFamily="34" charset="0"/>
              <a:buChar char="•"/>
            </a:pPr>
            <a:r>
              <a:rPr lang="en-US" sz="4400" b="1" i="0" u="none" strike="noStrike" dirty="0" err="1">
                <a:solidFill>
                  <a:srgbClr val="002060"/>
                </a:solidFill>
                <a:effectLst/>
                <a:latin typeface="Cambria" panose="02040503050406030204" pitchFamily="18" charset="0"/>
                <a:ea typeface="Cambria" panose="02040503050406030204" pitchFamily="18" charset="0"/>
              </a:rPr>
              <a:t>Chúc</a:t>
            </a:r>
            <a:r>
              <a:rPr lang="en-US" sz="4400" b="1" i="0" u="none" strike="noStrike" dirty="0">
                <a:solidFill>
                  <a:srgbClr val="002060"/>
                </a:solidFill>
                <a:effectLst/>
                <a:latin typeface="Cambria" panose="02040503050406030204" pitchFamily="18" charset="0"/>
                <a:ea typeface="Cambria" panose="02040503050406030204" pitchFamily="18" charset="0"/>
              </a:rPr>
              <a:t> ai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tật</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sửa</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không</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có</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thì</a:t>
            </a:r>
            <a:r>
              <a:rPr lang="en-US" sz="4400" b="1" i="0" u="none" strike="noStrike" dirty="0">
                <a:solidFill>
                  <a:srgbClr val="002060"/>
                </a:solidFill>
                <a:effectLst/>
                <a:latin typeface="Cambria" panose="02040503050406030204" pitchFamily="18" charset="0"/>
                <a:ea typeface="Cambria" panose="02040503050406030204" pitchFamily="18" charset="0"/>
              </a:rPr>
              <a:t> </a:t>
            </a:r>
            <a:r>
              <a:rPr lang="en-US" sz="4400" b="1" i="0" u="none" strike="noStrike" dirty="0" err="1">
                <a:solidFill>
                  <a:srgbClr val="002060"/>
                </a:solidFill>
                <a:effectLst/>
                <a:latin typeface="Cambria" panose="02040503050406030204" pitchFamily="18" charset="0"/>
                <a:ea typeface="Cambria" panose="02040503050406030204" pitchFamily="18" charset="0"/>
              </a:rPr>
              <a:t>bỏ</a:t>
            </a:r>
            <a:r>
              <a:rPr lang="en-US" sz="4400" b="1" i="0" u="none" strike="noStrike" dirty="0">
                <a:solidFill>
                  <a:srgbClr val="002060"/>
                </a:solidFill>
                <a:effectLst/>
                <a:latin typeface="Cambria" panose="02040503050406030204" pitchFamily="18" charset="0"/>
                <a:ea typeface="Cambria" panose="02040503050406030204" pitchFamily="18" charset="0"/>
              </a:rPr>
              <a:t> qua </a:t>
            </a:r>
            <a:r>
              <a:rPr lang="en-US" sz="4400" b="0" i="0" u="none" strike="noStrike" dirty="0">
                <a:solidFill>
                  <a:srgbClr val="002060"/>
                </a:solidFill>
                <a:effectLst/>
                <a:latin typeface="Cambria" panose="02040503050406030204" pitchFamily="18" charset="0"/>
                <a:ea typeface="Cambria" panose="02040503050406030204" pitchFamily="18" charset="0"/>
              </a:rPr>
              <a:t>(</a:t>
            </a:r>
            <a:r>
              <a:rPr lang="en-US" sz="4400" b="0" i="0" u="none" strike="noStrike" dirty="0" err="1">
                <a:solidFill>
                  <a:srgbClr val="002060"/>
                </a:solidFill>
                <a:effectLst/>
                <a:latin typeface="Cambria" panose="02040503050406030204" pitchFamily="18" charset="0"/>
                <a:ea typeface="Cambria" panose="02040503050406030204" pitchFamily="18" charset="0"/>
              </a:rPr>
              <a:t>giọng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liến</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thoắng</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lém</a:t>
            </a:r>
            <a:r>
              <a:rPr lang="en-US" sz="4400" b="0" i="0" u="none" strike="noStrike" dirty="0">
                <a:solidFill>
                  <a:srgbClr val="002060"/>
                </a:solidFill>
                <a:effectLst/>
                <a:latin typeface="Cambria" panose="02040503050406030204" pitchFamily="18" charset="0"/>
                <a:ea typeface="Cambria" panose="02040503050406030204" pitchFamily="18" charset="0"/>
              </a:rPr>
              <a:t> </a:t>
            </a:r>
            <a:r>
              <a:rPr lang="en-US" sz="4400" b="0" i="0" u="none" strike="noStrike" dirty="0" err="1">
                <a:solidFill>
                  <a:srgbClr val="002060"/>
                </a:solidFill>
                <a:effectLst/>
                <a:latin typeface="Cambria" panose="02040503050406030204" pitchFamily="18" charset="0"/>
                <a:ea typeface="Cambria" panose="02040503050406030204" pitchFamily="18" charset="0"/>
              </a:rPr>
              <a:t>lỉnh</a:t>
            </a:r>
            <a:r>
              <a:rPr lang="en-US" sz="4400" b="0" i="0" u="none" strike="noStrike" dirty="0">
                <a:solidFill>
                  <a:srgbClr val="002060"/>
                </a:solidFill>
                <a:effectLst/>
                <a:latin typeface="Cambria" panose="02040503050406030204" pitchFamily="18" charset="0"/>
                <a:ea typeface="Cambria" panose="02040503050406030204" pitchFamily="18" charset="0"/>
              </a:rPr>
              <a:t>)</a:t>
            </a:r>
            <a:endParaRPr lang="en-US" sz="4400" b="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96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5EB3"/>
        </a:solidFill>
        <a:effectLst/>
      </p:bgPr>
    </p:bg>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980352" y="164683"/>
            <a:ext cx="7845888"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251744"/>
            </a:xfrm>
            <a:prstGeom prst="rect">
              <a:avLst/>
            </a:prstGeom>
          </p:spPr>
          <p:txBody>
            <a:bodyPr wrap="square" lIns="0" tIns="0" rIns="0" bIns="0" rtlCol="0" anchor="t">
              <a:spAutoFit/>
            </a:bodyPr>
            <a:lstStyle/>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Triển</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lãm</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ưng</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bày</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sản</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phẩm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mọi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người</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prstClr val="black"/>
                  </a:solidFill>
                  <a:latin typeface="Cambria" panose="02040503050406030204" pitchFamily="18" charset="0"/>
                  <a:ea typeface="Cambria" panose="02040503050406030204" pitchFamily="18" charset="0"/>
                  <a:cs typeface="Calibri" panose="020F0502020204030204" pitchFamily="34" charset="0"/>
                </a:rPr>
                <a:t>xem</a:t>
              </a:r>
              <a:r>
                <a:rPr lang="en-US" sz="4000" b="1" dirty="0">
                  <a:solidFill>
                    <a:prstClr val="black"/>
                  </a:solidFill>
                  <a:latin typeface="Cambria" panose="02040503050406030204" pitchFamily="18" charset="0"/>
                  <a:ea typeface="Cambria" panose="02040503050406030204" pitchFamily="18" charset="0"/>
                  <a:cs typeface="Calibri" panose="020F0502020204030204" pitchFamily="34" charset="0"/>
                </a:rPr>
                <a:t>.</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1026" name="Picture 2" descr="Top 10 triển lãm nghệ thuật đáng chú ý của năm 2020 | ELLE Man">
            <a:extLst>
              <a:ext uri="{FF2B5EF4-FFF2-40B4-BE49-F238E27FC236}">
                <a16:creationId xmlns:a16="http://schemas.microsoft.com/office/drawing/2014/main" id="{EE5D5619-4BE4-BF0B-59E9-89D9DAAB7750}"/>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785360" y="3140119"/>
            <a:ext cx="6614160" cy="3717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2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5EB3"/>
        </a:solidFill>
        <a:effectLst/>
      </p:bgPr>
    </p:bg>
    <p:spTree>
      <p:nvGrpSpPr>
        <p:cNvPr id="1" name=""/>
        <p:cNvGrpSpPr/>
        <p:nvPr/>
      </p:nvGrpSpPr>
      <p:grpSpPr>
        <a:xfrm>
          <a:off x="0" y="0"/>
          <a:ext cx="0" cy="0"/>
          <a:chOff x="0" y="0"/>
          <a:chExt cx="0" cy="0"/>
        </a:xfrm>
      </p:grpSpPr>
      <p:sp>
        <p:nvSpPr>
          <p:cNvPr id="18" name="Rounded Rectangle 17"/>
          <p:cNvSpPr/>
          <p:nvPr/>
        </p:nvSpPr>
        <p:spPr>
          <a:xfrm>
            <a:off x="345481" y="247058"/>
            <a:ext cx="11796630" cy="6668992"/>
          </a:xfrm>
          <a:custGeom>
            <a:avLst/>
            <a:gdLst>
              <a:gd name="connsiteX0" fmla="*/ 0 w 11501043"/>
              <a:gd name="connsiteY0" fmla="*/ 1041377 h 6248138"/>
              <a:gd name="connsiteX1" fmla="*/ 1041377 w 11501043"/>
              <a:gd name="connsiteY1" fmla="*/ 0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41377 h 6248138"/>
              <a:gd name="connsiteX1" fmla="*/ 1411767 w 11501043"/>
              <a:gd name="connsiteY1" fmla="*/ 127322 h 6248138"/>
              <a:gd name="connsiteX2" fmla="*/ 10459666 w 11501043"/>
              <a:gd name="connsiteY2" fmla="*/ 0 h 6248138"/>
              <a:gd name="connsiteX3" fmla="*/ 11501043 w 11501043"/>
              <a:gd name="connsiteY3" fmla="*/ 1041377 h 6248138"/>
              <a:gd name="connsiteX4" fmla="*/ 11501043 w 11501043"/>
              <a:gd name="connsiteY4" fmla="*/ 5206761 h 6248138"/>
              <a:gd name="connsiteX5" fmla="*/ 10459666 w 11501043"/>
              <a:gd name="connsiteY5" fmla="*/ 6248138 h 6248138"/>
              <a:gd name="connsiteX6" fmla="*/ 1041377 w 11501043"/>
              <a:gd name="connsiteY6" fmla="*/ 6248138 h 6248138"/>
              <a:gd name="connsiteX7" fmla="*/ 0 w 11501043"/>
              <a:gd name="connsiteY7" fmla="*/ 5206761 h 6248138"/>
              <a:gd name="connsiteX8" fmla="*/ 0 w 11501043"/>
              <a:gd name="connsiteY8" fmla="*/ 1041377 h 6248138"/>
              <a:gd name="connsiteX0" fmla="*/ 0 w 11501043"/>
              <a:gd name="connsiteY0" fmla="*/ 1099251 h 6306012"/>
              <a:gd name="connsiteX1" fmla="*/ 1411767 w 11501043"/>
              <a:gd name="connsiteY1" fmla="*/ 185196 h 6306012"/>
              <a:gd name="connsiteX2" fmla="*/ 9012831 w 11501043"/>
              <a:gd name="connsiteY2" fmla="*/ 0 h 6306012"/>
              <a:gd name="connsiteX3" fmla="*/ 11501043 w 11501043"/>
              <a:gd name="connsiteY3" fmla="*/ 1099251 h 6306012"/>
              <a:gd name="connsiteX4" fmla="*/ 11501043 w 11501043"/>
              <a:gd name="connsiteY4" fmla="*/ 5264635 h 6306012"/>
              <a:gd name="connsiteX5" fmla="*/ 10459666 w 11501043"/>
              <a:gd name="connsiteY5" fmla="*/ 6306012 h 6306012"/>
              <a:gd name="connsiteX6" fmla="*/ 1041377 w 11501043"/>
              <a:gd name="connsiteY6" fmla="*/ 6306012 h 6306012"/>
              <a:gd name="connsiteX7" fmla="*/ 0 w 11501043"/>
              <a:gd name="connsiteY7" fmla="*/ 5264635 h 6306012"/>
              <a:gd name="connsiteX8" fmla="*/ 0 w 11501043"/>
              <a:gd name="connsiteY8" fmla="*/ 1099251 h 6306012"/>
              <a:gd name="connsiteX0" fmla="*/ 0 w 11512618"/>
              <a:gd name="connsiteY0" fmla="*/ 1099251 h 6306012"/>
              <a:gd name="connsiteX1" fmla="*/ 1411767 w 11512618"/>
              <a:gd name="connsiteY1" fmla="*/ 185196 h 6306012"/>
              <a:gd name="connsiteX2" fmla="*/ 9012831 w 11512618"/>
              <a:gd name="connsiteY2" fmla="*/ 0 h 6306012"/>
              <a:gd name="connsiteX3" fmla="*/ 11512618 w 11512618"/>
              <a:gd name="connsiteY3" fmla="*/ 1041378 h 6306012"/>
              <a:gd name="connsiteX4" fmla="*/ 11501043 w 11512618"/>
              <a:gd name="connsiteY4" fmla="*/ 5264635 h 6306012"/>
              <a:gd name="connsiteX5" fmla="*/ 10459666 w 11512618"/>
              <a:gd name="connsiteY5" fmla="*/ 6306012 h 6306012"/>
              <a:gd name="connsiteX6" fmla="*/ 1041377 w 11512618"/>
              <a:gd name="connsiteY6" fmla="*/ 6306012 h 6306012"/>
              <a:gd name="connsiteX7" fmla="*/ 0 w 11512618"/>
              <a:gd name="connsiteY7" fmla="*/ 5264635 h 6306012"/>
              <a:gd name="connsiteX8" fmla="*/ 0 w 11512618"/>
              <a:gd name="connsiteY8" fmla="*/ 1099251 h 6306012"/>
              <a:gd name="connsiteX0" fmla="*/ 0 w 11676807"/>
              <a:gd name="connsiteY0" fmla="*/ 1099251 h 6306012"/>
              <a:gd name="connsiteX1" fmla="*/ 1411767 w 11676807"/>
              <a:gd name="connsiteY1" fmla="*/ 185196 h 6306012"/>
              <a:gd name="connsiteX2" fmla="*/ 9012831 w 11676807"/>
              <a:gd name="connsiteY2" fmla="*/ 0 h 6306012"/>
              <a:gd name="connsiteX3" fmla="*/ 11512618 w 11676807"/>
              <a:gd name="connsiteY3" fmla="*/ 1041378 h 6306012"/>
              <a:gd name="connsiteX4" fmla="*/ 11425973 w 11676807"/>
              <a:gd name="connsiteY4" fmla="*/ 2010006 h 6306012"/>
              <a:gd name="connsiteX5" fmla="*/ 11501043 w 11676807"/>
              <a:gd name="connsiteY5" fmla="*/ 5264635 h 6306012"/>
              <a:gd name="connsiteX6" fmla="*/ 10459666 w 11676807"/>
              <a:gd name="connsiteY6" fmla="*/ 6306012 h 6306012"/>
              <a:gd name="connsiteX7" fmla="*/ 1041377 w 11676807"/>
              <a:gd name="connsiteY7" fmla="*/ 6306012 h 6306012"/>
              <a:gd name="connsiteX8" fmla="*/ 0 w 11676807"/>
              <a:gd name="connsiteY8" fmla="*/ 5264635 h 6306012"/>
              <a:gd name="connsiteX9" fmla="*/ 0 w 11676807"/>
              <a:gd name="connsiteY9" fmla="*/ 1099251 h 6306012"/>
              <a:gd name="connsiteX0" fmla="*/ 0 w 11752069"/>
              <a:gd name="connsiteY0" fmla="*/ 1099251 h 6433621"/>
              <a:gd name="connsiteX1" fmla="*/ 1411767 w 11752069"/>
              <a:gd name="connsiteY1" fmla="*/ 185196 h 6433621"/>
              <a:gd name="connsiteX2" fmla="*/ 9012831 w 11752069"/>
              <a:gd name="connsiteY2" fmla="*/ 0 h 6433621"/>
              <a:gd name="connsiteX3" fmla="*/ 11512618 w 11752069"/>
              <a:gd name="connsiteY3" fmla="*/ 1041378 h 6433621"/>
              <a:gd name="connsiteX4" fmla="*/ 11676807 w 11752069"/>
              <a:gd name="connsiteY4" fmla="*/ 6306012 h 6433621"/>
              <a:gd name="connsiteX5" fmla="*/ 11501043 w 11752069"/>
              <a:gd name="connsiteY5" fmla="*/ 5264635 h 6433621"/>
              <a:gd name="connsiteX6" fmla="*/ 10459666 w 11752069"/>
              <a:gd name="connsiteY6" fmla="*/ 6306012 h 6433621"/>
              <a:gd name="connsiteX7" fmla="*/ 1041377 w 11752069"/>
              <a:gd name="connsiteY7" fmla="*/ 6306012 h 6433621"/>
              <a:gd name="connsiteX8" fmla="*/ 0 w 11752069"/>
              <a:gd name="connsiteY8" fmla="*/ 5264635 h 6433621"/>
              <a:gd name="connsiteX9" fmla="*/ 0 w 11752069"/>
              <a:gd name="connsiteY9" fmla="*/ 1099251 h 6433621"/>
              <a:gd name="connsiteX0" fmla="*/ 0 w 11764727"/>
              <a:gd name="connsiteY0" fmla="*/ 1099251 h 6478904"/>
              <a:gd name="connsiteX1" fmla="*/ 1411767 w 11764727"/>
              <a:gd name="connsiteY1" fmla="*/ 185196 h 6478904"/>
              <a:gd name="connsiteX2" fmla="*/ 9012831 w 11764727"/>
              <a:gd name="connsiteY2" fmla="*/ 0 h 6478904"/>
              <a:gd name="connsiteX3" fmla="*/ 11512618 w 11764727"/>
              <a:gd name="connsiteY3" fmla="*/ 1041378 h 6478904"/>
              <a:gd name="connsiteX4" fmla="*/ 11676807 w 11764727"/>
              <a:gd name="connsiteY4" fmla="*/ 6306012 h 6478904"/>
              <a:gd name="connsiteX5" fmla="*/ 11692191 w 11764727"/>
              <a:gd name="connsiteY5" fmla="*/ 6014847 h 6478904"/>
              <a:gd name="connsiteX6" fmla="*/ 10459666 w 11764727"/>
              <a:gd name="connsiteY6" fmla="*/ 6306012 h 6478904"/>
              <a:gd name="connsiteX7" fmla="*/ 1041377 w 11764727"/>
              <a:gd name="connsiteY7" fmla="*/ 6306012 h 6478904"/>
              <a:gd name="connsiteX8" fmla="*/ 0 w 11764727"/>
              <a:gd name="connsiteY8" fmla="*/ 5264635 h 6478904"/>
              <a:gd name="connsiteX9" fmla="*/ 0 w 11764727"/>
              <a:gd name="connsiteY9" fmla="*/ 1099251 h 647890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10459666 w 11796630"/>
              <a:gd name="connsiteY6" fmla="*/ 6306012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796630"/>
              <a:gd name="connsiteY0" fmla="*/ 1099251 h 6638664"/>
              <a:gd name="connsiteX1" fmla="*/ 1411767 w 11796630"/>
              <a:gd name="connsiteY1" fmla="*/ 185196 h 6638664"/>
              <a:gd name="connsiteX2" fmla="*/ 9012831 w 11796630"/>
              <a:gd name="connsiteY2" fmla="*/ 0 h 6638664"/>
              <a:gd name="connsiteX3" fmla="*/ 11512618 w 11796630"/>
              <a:gd name="connsiteY3" fmla="*/ 1041378 h 6638664"/>
              <a:gd name="connsiteX4" fmla="*/ 11764727 w 11796630"/>
              <a:gd name="connsiteY4" fmla="*/ 6478904 h 6638664"/>
              <a:gd name="connsiteX5" fmla="*/ 11692191 w 11796630"/>
              <a:gd name="connsiteY5" fmla="*/ 6014847 h 6638664"/>
              <a:gd name="connsiteX6" fmla="*/ 9307805 w 11796630"/>
              <a:gd name="connsiteY6" fmla="*/ 6385236 h 6638664"/>
              <a:gd name="connsiteX7" fmla="*/ 1041377 w 11796630"/>
              <a:gd name="connsiteY7" fmla="*/ 6306012 h 6638664"/>
              <a:gd name="connsiteX8" fmla="*/ 0 w 11796630"/>
              <a:gd name="connsiteY8" fmla="*/ 5264635 h 6638664"/>
              <a:gd name="connsiteX9" fmla="*/ 0 w 11796630"/>
              <a:gd name="connsiteY9" fmla="*/ 1099251 h 663866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802202"/>
              <a:gd name="connsiteY0" fmla="*/ 1099251 h 6705494"/>
              <a:gd name="connsiteX1" fmla="*/ 1411767 w 11802202"/>
              <a:gd name="connsiteY1" fmla="*/ 185196 h 6705494"/>
              <a:gd name="connsiteX2" fmla="*/ 9012831 w 11802202"/>
              <a:gd name="connsiteY2" fmla="*/ 0 h 6705494"/>
              <a:gd name="connsiteX3" fmla="*/ 11512618 w 11802202"/>
              <a:gd name="connsiteY3" fmla="*/ 1041378 h 6705494"/>
              <a:gd name="connsiteX4" fmla="*/ 11764727 w 11802202"/>
              <a:gd name="connsiteY4" fmla="*/ 6478904 h 6705494"/>
              <a:gd name="connsiteX5" fmla="*/ 11692191 w 11802202"/>
              <a:gd name="connsiteY5" fmla="*/ 6014847 h 6705494"/>
              <a:gd name="connsiteX6" fmla="*/ 10731491 w 11802202"/>
              <a:gd name="connsiteY6" fmla="*/ 6165317 h 6705494"/>
              <a:gd name="connsiteX7" fmla="*/ 9307805 w 11802202"/>
              <a:gd name="connsiteY7" fmla="*/ 6385236 h 6705494"/>
              <a:gd name="connsiteX8" fmla="*/ 1041377 w 11802202"/>
              <a:gd name="connsiteY8" fmla="*/ 6306012 h 6705494"/>
              <a:gd name="connsiteX9" fmla="*/ 0 w 11802202"/>
              <a:gd name="connsiteY9" fmla="*/ 5264635 h 6705494"/>
              <a:gd name="connsiteX10" fmla="*/ 0 w 11802202"/>
              <a:gd name="connsiteY10" fmla="*/ 1099251 h 6705494"/>
              <a:gd name="connsiteX0" fmla="*/ 0 w 11796630"/>
              <a:gd name="connsiteY0" fmla="*/ 1099251 h 6694900"/>
              <a:gd name="connsiteX1" fmla="*/ 1411767 w 11796630"/>
              <a:gd name="connsiteY1" fmla="*/ 185196 h 6694900"/>
              <a:gd name="connsiteX2" fmla="*/ 9012831 w 11796630"/>
              <a:gd name="connsiteY2" fmla="*/ 0 h 6694900"/>
              <a:gd name="connsiteX3" fmla="*/ 11512618 w 11796630"/>
              <a:gd name="connsiteY3" fmla="*/ 1041378 h 6694900"/>
              <a:gd name="connsiteX4" fmla="*/ 11764727 w 11796630"/>
              <a:gd name="connsiteY4" fmla="*/ 6478904 h 6694900"/>
              <a:gd name="connsiteX5" fmla="*/ 11622743 w 11796630"/>
              <a:gd name="connsiteY5" fmla="*/ 5933825 h 6694900"/>
              <a:gd name="connsiteX6" fmla="*/ 10731491 w 11796630"/>
              <a:gd name="connsiteY6" fmla="*/ 6165317 h 6694900"/>
              <a:gd name="connsiteX7" fmla="*/ 9307805 w 11796630"/>
              <a:gd name="connsiteY7" fmla="*/ 6385236 h 6694900"/>
              <a:gd name="connsiteX8" fmla="*/ 1041377 w 11796630"/>
              <a:gd name="connsiteY8" fmla="*/ 6306012 h 6694900"/>
              <a:gd name="connsiteX9" fmla="*/ 0 w 11796630"/>
              <a:gd name="connsiteY9" fmla="*/ 5264635 h 6694900"/>
              <a:gd name="connsiteX10" fmla="*/ 0 w 11796630"/>
              <a:gd name="connsiteY10" fmla="*/ 1099251 h 6694900"/>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9307805 w 11796630"/>
              <a:gd name="connsiteY7" fmla="*/ 6385236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 name="connsiteX0" fmla="*/ 0 w 11796630"/>
              <a:gd name="connsiteY0" fmla="*/ 1099251 h 6668992"/>
              <a:gd name="connsiteX1" fmla="*/ 1411767 w 11796630"/>
              <a:gd name="connsiteY1" fmla="*/ 185196 h 6668992"/>
              <a:gd name="connsiteX2" fmla="*/ 9012831 w 11796630"/>
              <a:gd name="connsiteY2" fmla="*/ 0 h 6668992"/>
              <a:gd name="connsiteX3" fmla="*/ 11512618 w 11796630"/>
              <a:gd name="connsiteY3" fmla="*/ 1041378 h 6668992"/>
              <a:gd name="connsiteX4" fmla="*/ 11764727 w 11796630"/>
              <a:gd name="connsiteY4" fmla="*/ 6478904 h 6668992"/>
              <a:gd name="connsiteX5" fmla="*/ 11622743 w 11796630"/>
              <a:gd name="connsiteY5" fmla="*/ 5933825 h 6668992"/>
              <a:gd name="connsiteX6" fmla="*/ 10731491 w 11796630"/>
              <a:gd name="connsiteY6" fmla="*/ 6165317 h 6668992"/>
              <a:gd name="connsiteX7" fmla="*/ 6252088 w 11796630"/>
              <a:gd name="connsiteY7" fmla="*/ 6176892 h 6668992"/>
              <a:gd name="connsiteX8" fmla="*/ 1041377 w 11796630"/>
              <a:gd name="connsiteY8" fmla="*/ 6306012 h 6668992"/>
              <a:gd name="connsiteX9" fmla="*/ 0 w 11796630"/>
              <a:gd name="connsiteY9" fmla="*/ 5264635 h 6668992"/>
              <a:gd name="connsiteX10" fmla="*/ 0 w 11796630"/>
              <a:gd name="connsiteY10" fmla="*/ 1099251 h 666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96630" h="6668992">
                <a:moveTo>
                  <a:pt x="0" y="1099251"/>
                </a:moveTo>
                <a:cubicBezTo>
                  <a:pt x="0" y="524114"/>
                  <a:pt x="836630" y="185196"/>
                  <a:pt x="1411767" y="185196"/>
                </a:cubicBezTo>
                <a:cubicBezTo>
                  <a:pt x="4551197" y="185196"/>
                  <a:pt x="5873401" y="0"/>
                  <a:pt x="9012831" y="0"/>
                </a:cubicBezTo>
                <a:cubicBezTo>
                  <a:pt x="9587968" y="0"/>
                  <a:pt x="11512618" y="466241"/>
                  <a:pt x="11512618" y="1041378"/>
                </a:cubicBezTo>
                <a:cubicBezTo>
                  <a:pt x="11926383" y="1366733"/>
                  <a:pt x="11766656" y="5775028"/>
                  <a:pt x="11764727" y="6478904"/>
                </a:cubicBezTo>
                <a:cubicBezTo>
                  <a:pt x="11762798" y="7182780"/>
                  <a:pt x="11713926" y="5687077"/>
                  <a:pt x="11622743" y="5933825"/>
                </a:cubicBezTo>
                <a:cubicBezTo>
                  <a:pt x="11427388" y="5925930"/>
                  <a:pt x="11128889" y="6103586"/>
                  <a:pt x="10731491" y="6165317"/>
                </a:cubicBezTo>
                <a:cubicBezTo>
                  <a:pt x="10148898" y="6284922"/>
                  <a:pt x="7843958" y="6197812"/>
                  <a:pt x="6252088" y="6176892"/>
                </a:cubicBezTo>
                <a:cubicBezTo>
                  <a:pt x="3623933" y="6324104"/>
                  <a:pt x="3796853" y="6181949"/>
                  <a:pt x="1041377" y="6306012"/>
                </a:cubicBezTo>
                <a:cubicBezTo>
                  <a:pt x="466240" y="6306012"/>
                  <a:pt x="0" y="5839772"/>
                  <a:pt x="0" y="5264635"/>
                </a:cubicBezTo>
                <a:lnTo>
                  <a:pt x="0" y="1099251"/>
                </a:lnTo>
                <a:close/>
              </a:path>
            </a:pathLst>
          </a:cu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그래픽 5">
            <a:extLst>
              <a:ext uri="{FF2B5EF4-FFF2-40B4-BE49-F238E27FC236}">
                <a16:creationId xmlns:a16="http://schemas.microsoft.com/office/drawing/2014/main" id="{AA677A23-68DF-43D1-8DF7-319CD65B53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2882806" cy="1785310"/>
          </a:xfrm>
          <a:prstGeom prst="rect">
            <a:avLst/>
          </a:prstGeom>
        </p:spPr>
      </p:pic>
      <p:pic>
        <p:nvPicPr>
          <p:cNvPr id="5" name="그래픽 48">
            <a:extLst>
              <a:ext uri="{FF2B5EF4-FFF2-40B4-BE49-F238E27FC236}">
                <a16:creationId xmlns:a16="http://schemas.microsoft.com/office/drawing/2014/main" id="{54A1B66C-DADF-4C2A-A518-00F2BE0FA5D3}"/>
              </a:ext>
            </a:extLst>
          </p:cNvPr>
          <p:cNvPicPr>
            <a:picLocks noChangeAspect="1"/>
          </p:cNvPicPr>
          <p:nvPr/>
        </p:nvPicPr>
        <p:blipFill>
          <a:blip r:embed="rId2">
            <a:extLst>
              <a:ext uri="{96DAC541-7B7A-43D3-8B79-37D633B846F1}">
                <asvg:svgBlip xmlns:asvg="http://schemas.microsoft.com/office/drawing/2016/SVG/main" r:embed="rId4"/>
              </a:ext>
            </a:extLst>
          </a:blip>
          <a:stretch>
            <a:fillRect/>
          </a:stretch>
        </p:blipFill>
        <p:spPr>
          <a:xfrm flipH="1" flipV="1">
            <a:off x="9259305" y="5851896"/>
            <a:ext cx="2882806" cy="1785310"/>
          </a:xfrm>
          <a:prstGeom prst="rect">
            <a:avLst/>
          </a:prstGeom>
        </p:spPr>
      </p:pic>
      <p:pic>
        <p:nvPicPr>
          <p:cNvPr id="6" name="그래픽 22">
            <a:extLst>
              <a:ext uri="{FF2B5EF4-FFF2-40B4-BE49-F238E27FC236}">
                <a16:creationId xmlns:a16="http://schemas.microsoft.com/office/drawing/2014/main" id="{30250DA1-7BA3-4BB3-8B80-9EEF23932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561827" y="1416578"/>
            <a:ext cx="1950641" cy="227060"/>
          </a:xfrm>
          <a:prstGeom prst="rect">
            <a:avLst/>
          </a:prstGeom>
        </p:spPr>
      </p:pic>
      <p:pic>
        <p:nvPicPr>
          <p:cNvPr id="7" name="그래픽 28">
            <a:extLst>
              <a:ext uri="{FF2B5EF4-FFF2-40B4-BE49-F238E27FC236}">
                <a16:creationId xmlns:a16="http://schemas.microsoft.com/office/drawing/2014/main" id="{9D43800B-EEC4-4C4A-B40C-A18B3CD1E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06514" y="385526"/>
            <a:ext cx="245140" cy="268862"/>
          </a:xfrm>
          <a:prstGeom prst="rect">
            <a:avLst/>
          </a:prstGeom>
        </p:spPr>
      </p:pic>
      <p:pic>
        <p:nvPicPr>
          <p:cNvPr id="8" name="그래픽 29">
            <a:extLst>
              <a:ext uri="{FF2B5EF4-FFF2-40B4-BE49-F238E27FC236}">
                <a16:creationId xmlns:a16="http://schemas.microsoft.com/office/drawing/2014/main" id="{EBC8273A-6D97-4C8B-A4C9-01D4302FC8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08716" y="7098300"/>
            <a:ext cx="255683" cy="255683"/>
          </a:xfrm>
          <a:prstGeom prst="rect">
            <a:avLst/>
          </a:prstGeom>
        </p:spPr>
      </p:pic>
      <p:pic>
        <p:nvPicPr>
          <p:cNvPr id="9" name="그래픽 31">
            <a:extLst>
              <a:ext uri="{FF2B5EF4-FFF2-40B4-BE49-F238E27FC236}">
                <a16:creationId xmlns:a16="http://schemas.microsoft.com/office/drawing/2014/main" id="{2D4B1143-A931-4220-BCAA-75189E8BCD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519040" y="6077486"/>
            <a:ext cx="271498" cy="271498"/>
          </a:xfrm>
          <a:prstGeom prst="rect">
            <a:avLst/>
          </a:prstGeom>
        </p:spPr>
      </p:pic>
      <p:pic>
        <p:nvPicPr>
          <p:cNvPr id="10" name="그래픽 36">
            <a:extLst>
              <a:ext uri="{FF2B5EF4-FFF2-40B4-BE49-F238E27FC236}">
                <a16:creationId xmlns:a16="http://schemas.microsoft.com/office/drawing/2014/main" id="{08FCE57B-82E4-4E9B-AAB4-00AD6A829E91}"/>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t="-1199" b="-1"/>
          <a:stretch/>
        </p:blipFill>
        <p:spPr>
          <a:xfrm>
            <a:off x="1286333" y="158411"/>
            <a:ext cx="636048" cy="643674"/>
          </a:xfrm>
          <a:prstGeom prst="rect">
            <a:avLst/>
          </a:prstGeom>
        </p:spPr>
      </p:pic>
      <p:pic>
        <p:nvPicPr>
          <p:cNvPr id="11" name="그래픽 37">
            <a:extLst>
              <a:ext uri="{FF2B5EF4-FFF2-40B4-BE49-F238E27FC236}">
                <a16:creationId xmlns:a16="http://schemas.microsoft.com/office/drawing/2014/main" id="{EDC09C93-9DBD-4989-A705-8745B0DB92F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1442" y="814207"/>
            <a:ext cx="181200" cy="181200"/>
          </a:xfrm>
          <a:prstGeom prst="rect">
            <a:avLst/>
          </a:prstGeom>
        </p:spPr>
      </p:pic>
      <p:pic>
        <p:nvPicPr>
          <p:cNvPr id="12" name="그래픽 42">
            <a:extLst>
              <a:ext uri="{FF2B5EF4-FFF2-40B4-BE49-F238E27FC236}">
                <a16:creationId xmlns:a16="http://schemas.microsoft.com/office/drawing/2014/main" id="{22C903DB-2335-42D1-B738-7B3F6AA51BA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6200000">
            <a:off x="10961770" y="6313512"/>
            <a:ext cx="555809" cy="1077933"/>
          </a:xfrm>
          <a:prstGeom prst="rect">
            <a:avLst/>
          </a:prstGeom>
        </p:spPr>
      </p:pic>
      <p:pic>
        <p:nvPicPr>
          <p:cNvPr id="13" name="그래픽 43">
            <a:extLst>
              <a:ext uri="{FF2B5EF4-FFF2-40B4-BE49-F238E27FC236}">
                <a16:creationId xmlns:a16="http://schemas.microsoft.com/office/drawing/2014/main" id="{EB3A609F-BAC1-4792-B044-93C3D7016CD6}"/>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8732" r="17866"/>
          <a:stretch/>
        </p:blipFill>
        <p:spPr>
          <a:xfrm>
            <a:off x="11140991" y="0"/>
            <a:ext cx="1051009" cy="1039915"/>
          </a:xfrm>
          <a:prstGeom prst="rect">
            <a:avLst/>
          </a:prstGeom>
        </p:spPr>
      </p:pic>
      <p:pic>
        <p:nvPicPr>
          <p:cNvPr id="14" name="그래픽 46">
            <a:extLst>
              <a:ext uri="{FF2B5EF4-FFF2-40B4-BE49-F238E27FC236}">
                <a16:creationId xmlns:a16="http://schemas.microsoft.com/office/drawing/2014/main" id="{03385086-4FF4-417D-A939-9911A4A1E0A1}"/>
              </a:ext>
            </a:extLst>
          </p:cNvPr>
          <p:cNvPicPr>
            <a:picLocks noChangeAspect="1"/>
          </p:cNvPicPr>
          <p:nvPr/>
        </p:nvPicPr>
        <p:blipFill rotWithShape="1">
          <a:blip r:embed="rId21">
            <a:extLst>
              <a:ext uri="{96DAC541-7B7A-43D3-8B79-37D633B846F1}">
                <asvg:svgBlip xmlns:asvg="http://schemas.microsoft.com/office/drawing/2016/SVG/main" r:embed="rId22"/>
              </a:ext>
            </a:extLst>
          </a:blip>
          <a:srcRect l="73209" b="45296"/>
          <a:stretch/>
        </p:blipFill>
        <p:spPr>
          <a:xfrm>
            <a:off x="843029" y="5925192"/>
            <a:ext cx="456826" cy="932807"/>
          </a:xfrm>
          <a:prstGeom prst="rect">
            <a:avLst/>
          </a:prstGeom>
        </p:spPr>
      </p:pic>
      <p:pic>
        <p:nvPicPr>
          <p:cNvPr id="15" name="그래픽 47">
            <a:extLst>
              <a:ext uri="{FF2B5EF4-FFF2-40B4-BE49-F238E27FC236}">
                <a16:creationId xmlns:a16="http://schemas.microsoft.com/office/drawing/2014/main" id="{7F05DF2B-4239-404F-B548-220D28F7CEBA}"/>
              </a:ext>
            </a:extLst>
          </p:cNvPr>
          <p:cNvPicPr>
            <a:picLocks noChangeAspect="1"/>
          </p:cNvPicPr>
          <p:nvPr/>
        </p:nvPicPr>
        <p:blipFill rotWithShape="1">
          <a:blip r:embed="rId23">
            <a:extLst>
              <a:ext uri="{96DAC541-7B7A-43D3-8B79-37D633B846F1}">
                <asvg:svgBlip xmlns:asvg="http://schemas.microsoft.com/office/drawing/2016/SVG/main" r:embed="rId24"/>
              </a:ext>
            </a:extLst>
          </a:blip>
          <a:srcRect l="61622" b="72636"/>
          <a:stretch/>
        </p:blipFill>
        <p:spPr>
          <a:xfrm>
            <a:off x="0" y="5685082"/>
            <a:ext cx="408087" cy="290977"/>
          </a:xfrm>
          <a:prstGeom prst="rect">
            <a:avLst/>
          </a:prstGeom>
        </p:spPr>
      </p:pic>
      <p:sp>
        <p:nvSpPr>
          <p:cNvPr id="16" name="자유형: 도형 52">
            <a:extLst>
              <a:ext uri="{FF2B5EF4-FFF2-40B4-BE49-F238E27FC236}">
                <a16:creationId xmlns:a16="http://schemas.microsoft.com/office/drawing/2014/main" id="{57B6E511-6703-4BBF-999F-A8190F59699E}"/>
              </a:ext>
            </a:extLst>
          </p:cNvPr>
          <p:cNvSpPr>
            <a:spLocks noChangeAspect="1"/>
          </p:cNvSpPr>
          <p:nvPr/>
        </p:nvSpPr>
        <p:spPr>
          <a:xfrm>
            <a:off x="2" y="6082824"/>
            <a:ext cx="895252" cy="775175"/>
          </a:xfrm>
          <a:custGeom>
            <a:avLst/>
            <a:gdLst>
              <a:gd name="connsiteX0" fmla="*/ 234919 w 657477"/>
              <a:gd name="connsiteY0" fmla="*/ 0 h 569292"/>
              <a:gd name="connsiteX1" fmla="*/ 657477 w 657477"/>
              <a:gd name="connsiteY1" fmla="*/ 422558 h 569292"/>
              <a:gd name="connsiteX2" fmla="*/ 648892 w 657477"/>
              <a:gd name="connsiteY2" fmla="*/ 507718 h 569292"/>
              <a:gd name="connsiteX3" fmla="*/ 629779 w 657477"/>
              <a:gd name="connsiteY3" fmla="*/ 569292 h 569292"/>
              <a:gd name="connsiteX4" fmla="*/ 0 w 657477"/>
              <a:gd name="connsiteY4" fmla="*/ 569292 h 569292"/>
              <a:gd name="connsiteX5" fmla="*/ 0 w 657477"/>
              <a:gd name="connsiteY5" fmla="*/ 71441 h 569292"/>
              <a:gd name="connsiteX6" fmla="*/ 70441 w 657477"/>
              <a:gd name="connsiteY6" fmla="*/ 33207 h 569292"/>
              <a:gd name="connsiteX7" fmla="*/ 234919 w 657477"/>
              <a:gd name="connsiteY7" fmla="*/ 0 h 569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7477" h="569292">
                <a:moveTo>
                  <a:pt x="234919" y="0"/>
                </a:moveTo>
                <a:cubicBezTo>
                  <a:pt x="468291" y="0"/>
                  <a:pt x="657477" y="189186"/>
                  <a:pt x="657477" y="422558"/>
                </a:cubicBezTo>
                <a:cubicBezTo>
                  <a:pt x="657477" y="451730"/>
                  <a:pt x="654521" y="480211"/>
                  <a:pt x="648892" y="507718"/>
                </a:cubicBezTo>
                <a:lnTo>
                  <a:pt x="629779" y="569292"/>
                </a:lnTo>
                <a:lnTo>
                  <a:pt x="0" y="569292"/>
                </a:lnTo>
                <a:lnTo>
                  <a:pt x="0" y="71441"/>
                </a:lnTo>
                <a:lnTo>
                  <a:pt x="70441" y="33207"/>
                </a:lnTo>
                <a:cubicBezTo>
                  <a:pt x="120995" y="11824"/>
                  <a:pt x="176576" y="0"/>
                  <a:pt x="234919" y="0"/>
                </a:cubicBezTo>
                <a:close/>
              </a:path>
            </a:pathLst>
          </a:custGeom>
          <a:solidFill>
            <a:srgbClr val="FFBE00"/>
          </a:solidFill>
          <a:ln w="698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400" b="0" i="0" u="none" strike="noStrike" kern="1200" cap="none" spc="0" normalizeH="0" baseline="0" noProof="0" dirty="0">
              <a:ln>
                <a:noFill/>
              </a:ln>
              <a:solidFill>
                <a:prstClr val="white"/>
              </a:solidFill>
              <a:effectLst/>
              <a:uLnTx/>
              <a:uFillTx/>
              <a:latin typeface="Calibri Light" panose="020F0302020204030204"/>
              <a:ea typeface="맑은 고딕" panose="020B0503020000020004" pitchFamily="34" charset="-127"/>
              <a:cs typeface="+mn-cs"/>
            </a:endParaRPr>
          </a:p>
        </p:txBody>
      </p:sp>
      <p:pic>
        <p:nvPicPr>
          <p:cNvPr id="20" name="Picture 2"/>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50448" y="-873490"/>
            <a:ext cx="5913924" cy="7731489"/>
          </a:xfrm>
          <a:prstGeom prst="rect">
            <a:avLst/>
          </a:prstGeom>
        </p:spPr>
      </p:pic>
      <p:grpSp>
        <p:nvGrpSpPr>
          <p:cNvPr id="24" name="Group 23"/>
          <p:cNvGrpSpPr/>
          <p:nvPr/>
        </p:nvGrpSpPr>
        <p:grpSpPr>
          <a:xfrm>
            <a:off x="3403600" y="164683"/>
            <a:ext cx="8422640" cy="3320197"/>
            <a:chOff x="6296566" y="933618"/>
            <a:chExt cx="4847772" cy="3152751"/>
          </a:xfrm>
        </p:grpSpPr>
        <p:pic>
          <p:nvPicPr>
            <p:cNvPr id="25" name="图片 27" descr="图标&#10;&#10;描述已自动生成">
              <a:extLst>
                <a:ext uri="{FF2B5EF4-FFF2-40B4-BE49-F238E27FC236}">
                  <a16:creationId xmlns:a16="http://schemas.microsoft.com/office/drawing/2014/main" id="{A143244E-2989-444F-86DE-49968AB3FE0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296566" y="933618"/>
              <a:ext cx="4847772" cy="3152751"/>
            </a:xfrm>
            <a:prstGeom prst="rect">
              <a:avLst/>
            </a:prstGeom>
          </p:spPr>
        </p:pic>
        <p:sp>
          <p:nvSpPr>
            <p:cNvPr id="26" name="TextBox 7"/>
            <p:cNvSpPr txBox="1"/>
            <p:nvPr/>
          </p:nvSpPr>
          <p:spPr>
            <a:xfrm>
              <a:off x="6536148" y="1668625"/>
              <a:ext cx="4065239" cy="1578174"/>
            </a:xfrm>
            <a:prstGeom prst="rect">
              <a:avLst/>
            </a:prstGeom>
          </p:spPr>
          <p:txBody>
            <a:bodyPr wrap="square" lIns="0" tIns="0" rIns="0" bIns="0" rtlCol="0" anchor="t">
              <a:spAutoFit/>
            </a:bodyPr>
            <a:lstStyle/>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viên</a:t>
              </a:r>
              <a:r>
                <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a:p>
              <a:pPr marL="256817"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tin,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phát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truyền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hình</a:t>
              </a:r>
              <a:endParaRPr kumimoji="0" lang="en-US"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30" name="Picture 4" descr="Child Reading Book"/>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5667" b="90000" l="3222" r="97667"/>
                    </a14:imgEffect>
                  </a14:imgLayer>
                </a14:imgProps>
              </a:ext>
              <a:ext uri="{28A0092B-C50C-407E-A947-70E740481C1C}">
                <a14:useLocalDpi xmlns:a14="http://schemas.microsoft.com/office/drawing/2010/main" val="0"/>
              </a:ext>
            </a:extLst>
          </a:blip>
          <a:srcRect/>
          <a:stretch>
            <a:fillRect/>
          </a:stretch>
        </p:blipFill>
        <p:spPr bwMode="auto">
          <a:xfrm rot="1228309">
            <a:off x="8968326" y="-1249823"/>
            <a:ext cx="3423920" cy="34239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59AC480-5BCB-53C0-6997-A3D982A47F41}"/>
              </a:ext>
            </a:extLst>
          </p:cNvPr>
          <p:cNvPicPr>
            <a:picLocks noChangeAspect="1"/>
          </p:cNvPicPr>
          <p:nvPr/>
        </p:nvPicPr>
        <p:blipFill>
          <a:blip r:embed="rId30"/>
          <a:stretch>
            <a:fillRect/>
          </a:stretch>
        </p:blipFill>
        <p:spPr>
          <a:xfrm>
            <a:off x="0" y="2058267"/>
            <a:ext cx="7395089" cy="3432345"/>
          </a:xfrm>
          <a:prstGeom prst="rect">
            <a:avLst/>
          </a:prstGeom>
        </p:spPr>
      </p:pic>
      <p:pic>
        <p:nvPicPr>
          <p:cNvPr id="2050" name="Picture 2" descr="Phát thanh viên là gì? Mức thu nhập có cao không?">
            <a:extLst>
              <a:ext uri="{FF2B5EF4-FFF2-40B4-BE49-F238E27FC236}">
                <a16:creationId xmlns:a16="http://schemas.microsoft.com/office/drawing/2014/main" id="{E205734C-4024-F64B-1F46-EB8903A36F75}"/>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86960" y="3439659"/>
            <a:ext cx="6068060" cy="3418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2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path" presetSubtype="0" accel="50000" decel="50000" fill="hold" nodeType="withEffect">
                                  <p:stCondLst>
                                    <p:cond delay="0"/>
                                  </p:stCondLst>
                                  <p:childTnLst>
                                    <p:animMotion origin="layout" path="M 0.21263 -0.24467 L 0.10573 -0.24467 C 0.05716 -0.24467 -1.45833E-6 -0.17778 -1.45833E-6 -0.12245 L -1.45833E-6 -1.11111E-6 " pathEditMode="relative" rAng="0" ptsTypes="AAAA">
                                      <p:cBhvr>
                                        <p:cTn id="6" dur="2000" fill="hold"/>
                                        <p:tgtEl>
                                          <p:spTgt spid="30"/>
                                        </p:tgtEl>
                                        <p:attrNameLst>
                                          <p:attrName>ppt_x</p:attrName>
                                          <p:attrName>ppt_y</p:attrName>
                                        </p:attrNameLst>
                                      </p:cBhvr>
                                      <p:rCtr x="-10638" y="12245"/>
                                    </p:animMotion>
                                  </p:childTnLst>
                                </p:cTn>
                              </p:par>
                              <p:par>
                                <p:cTn id="7" presetID="53" presetClass="entr" presetSubtype="16" fill="hold" nodeType="withEffect">
                                  <p:stCondLst>
                                    <p:cond delay="0"/>
                                  </p:stCondLst>
                                  <p:childTnLst>
                                    <p:set>
                                      <p:cBhvr>
                                        <p:cTn id="8" dur="1" fill="hold">
                                          <p:stCondLst>
                                            <p:cond delay="0"/>
                                          </p:stCondLst>
                                        </p:cTn>
                                        <p:tgtEl>
                                          <p:spTgt spid="24"/>
                                        </p:tgtEl>
                                        <p:attrNameLst>
                                          <p:attrName>style.visibility</p:attrName>
                                        </p:attrNameLst>
                                      </p:cBhvr>
                                      <p:to>
                                        <p:strVal val="visible"/>
                                      </p:to>
                                    </p:set>
                                    <p:anim calcmode="lin" valueType="num">
                                      <p:cBhvr>
                                        <p:cTn id="9" dur="500" fill="hold"/>
                                        <p:tgtEl>
                                          <p:spTgt spid="24"/>
                                        </p:tgtEl>
                                        <p:attrNameLst>
                                          <p:attrName>ppt_w</p:attrName>
                                        </p:attrNameLst>
                                      </p:cBhvr>
                                      <p:tavLst>
                                        <p:tav tm="0">
                                          <p:val>
                                            <p:fltVal val="0"/>
                                          </p:val>
                                        </p:tav>
                                        <p:tav tm="100000">
                                          <p:val>
                                            <p:strVal val="#ppt_w"/>
                                          </p:val>
                                        </p:tav>
                                      </p:tavLst>
                                    </p:anim>
                                    <p:anim calcmode="lin" valueType="num">
                                      <p:cBhvr>
                                        <p:cTn id="10" dur="500" fill="hold"/>
                                        <p:tgtEl>
                                          <p:spTgt spid="24"/>
                                        </p:tgtEl>
                                        <p:attrNameLst>
                                          <p:attrName>ppt_h</p:attrName>
                                        </p:attrNameLst>
                                      </p:cBhvr>
                                      <p:tavLst>
                                        <p:tav tm="0">
                                          <p:val>
                                            <p:fltVal val="0"/>
                                          </p:val>
                                        </p:tav>
                                        <p:tav tm="100000">
                                          <p:val>
                                            <p:strVal val="#ppt_h"/>
                                          </p:val>
                                        </p:tav>
                                      </p:tavLst>
                                    </p:anim>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2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grpSp>
        <p:nvGrpSpPr>
          <p:cNvPr id="3" name="Group 2">
            <a:extLst>
              <a:ext uri="{FF2B5EF4-FFF2-40B4-BE49-F238E27FC236}">
                <a16:creationId xmlns:a16="http://schemas.microsoft.com/office/drawing/2014/main" id="{8C94E11D-8800-C09B-4B55-9D746E4E7C3D}"/>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924C56BC-79A7-4C15-D3C0-118D0393C026}"/>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sym typeface="Arial"/>
                </a:rPr>
                <a:t>Phân</a:t>
              </a:r>
              <a:r>
                <a:rPr lang="en-US" sz="3200" kern="0" dirty="0">
                  <a:solidFill>
                    <a:srgbClr val="000000"/>
                  </a:solidFill>
                  <a:sym typeface="Arial"/>
                </a:rPr>
                <a:t> </a:t>
              </a:r>
              <a:r>
                <a:rPr lang="en-US" sz="3200" kern="0" dirty="0" err="1">
                  <a:solidFill>
                    <a:srgbClr val="000000"/>
                  </a:solidFill>
                  <a:sym typeface="Arial"/>
                </a:rPr>
                <a:t>công</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 </a:t>
              </a:r>
              <a:r>
                <a:rPr lang="en-US" sz="3200" kern="0" dirty="0" err="1">
                  <a:solidFill>
                    <a:srgbClr val="000000"/>
                  </a:solidFill>
                  <a:sym typeface="Arial"/>
                </a:rPr>
                <a:t>theo</a:t>
              </a:r>
              <a:r>
                <a:rPr lang="en-US" sz="3200" kern="0" dirty="0">
                  <a:solidFill>
                    <a:srgbClr val="000000"/>
                  </a:solidFill>
                  <a:sym typeface="Arial"/>
                </a:rPr>
                <a:t> </a:t>
              </a:r>
              <a:r>
                <a:rPr lang="en-US" sz="3200" kern="0" dirty="0" err="1">
                  <a:solidFill>
                    <a:srgbClr val="000000"/>
                  </a:solidFill>
                  <a:sym typeface="Arial"/>
                </a:rPr>
                <a:t>đoạn</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Tất</a:t>
              </a:r>
              <a:r>
                <a:rPr lang="en-US" sz="3200" kern="0" dirty="0">
                  <a:solidFill>
                    <a:srgbClr val="000000"/>
                  </a:solidFill>
                  <a:sym typeface="Arial"/>
                </a:rPr>
                <a:t> </a:t>
              </a:r>
              <a:r>
                <a:rPr lang="en-US" sz="3200" kern="0" dirty="0" err="1">
                  <a:solidFill>
                    <a:srgbClr val="000000"/>
                  </a:solidFill>
                  <a:sym typeface="Arial"/>
                </a:rPr>
                <a:t>cả</a:t>
              </a:r>
              <a:r>
                <a:rPr lang="en-US" sz="3200" kern="0" dirty="0">
                  <a:solidFill>
                    <a:srgbClr val="000000"/>
                  </a:solidFill>
                  <a:sym typeface="Arial"/>
                </a:rPr>
                <a:t> </a:t>
              </a:r>
              <a:r>
                <a:rPr lang="en-US" sz="3200" kern="0" dirty="0" err="1">
                  <a:solidFill>
                    <a:srgbClr val="000000"/>
                  </a:solidFill>
                  <a:sym typeface="Arial"/>
                </a:rPr>
                <a:t>thành</a:t>
              </a:r>
              <a:r>
                <a:rPr lang="en-US" sz="3200" kern="0" dirty="0">
                  <a:solidFill>
                    <a:srgbClr val="000000"/>
                  </a:solidFill>
                  <a:sym typeface="Arial"/>
                </a:rPr>
                <a:t> </a:t>
              </a:r>
              <a:r>
                <a:rPr lang="en-US" sz="3200" kern="0" dirty="0" err="1">
                  <a:solidFill>
                    <a:srgbClr val="000000"/>
                  </a:solidFill>
                  <a:sym typeface="Arial"/>
                </a:rPr>
                <a:t>viên</a:t>
              </a:r>
              <a:r>
                <a:rPr lang="en-US" sz="3200" kern="0" dirty="0">
                  <a:solidFill>
                    <a:srgbClr val="000000"/>
                  </a:solidFill>
                  <a:sym typeface="Arial"/>
                </a:rPr>
                <a:t> </a:t>
              </a:r>
              <a:r>
                <a:rPr lang="en-US" sz="3200" kern="0" dirty="0" err="1">
                  <a:solidFill>
                    <a:srgbClr val="000000"/>
                  </a:solidFill>
                  <a:sym typeface="Arial"/>
                </a:rPr>
                <a:t>đều</a:t>
              </a:r>
              <a:r>
                <a:rPr lang="en-US" sz="3200" kern="0" dirty="0">
                  <a:solidFill>
                    <a:srgbClr val="000000"/>
                  </a:solidFill>
                  <a:sym typeface="Arial"/>
                </a:rPr>
                <a:t> </a:t>
              </a:r>
              <a:r>
                <a:rPr lang="en-US" sz="3200" kern="0" dirty="0" err="1">
                  <a:solidFill>
                    <a:srgbClr val="000000"/>
                  </a:solidFill>
                  <a:sym typeface="Arial"/>
                </a:rPr>
                <a:t>đọc</a:t>
              </a:r>
              <a:r>
                <a:rPr lang="en-US" sz="3200" kern="0" dirty="0">
                  <a:solidFill>
                    <a:srgbClr val="000000"/>
                  </a:solidFill>
                  <a:sym typeface="Arial"/>
                </a:rPr>
                <a:t>.</a:t>
              </a:r>
            </a:p>
            <a:p>
              <a:pPr marL="757748" algn="just" defTabSz="1219170">
                <a:lnSpc>
                  <a:spcPct val="150000"/>
                </a:lnSpc>
                <a:buClr>
                  <a:srgbClr val="000000"/>
                </a:buClr>
              </a:pPr>
              <a:r>
                <a:rPr lang="en-US" sz="3200" kern="0" dirty="0" err="1">
                  <a:solidFill>
                    <a:srgbClr val="000000"/>
                  </a:solidFill>
                  <a:sym typeface="Arial"/>
                </a:rPr>
                <a:t>Giải</a:t>
              </a:r>
              <a:r>
                <a:rPr lang="en-US" sz="3200" kern="0" dirty="0">
                  <a:solidFill>
                    <a:srgbClr val="000000"/>
                  </a:solidFill>
                  <a:sym typeface="Arial"/>
                </a:rPr>
                <a:t> </a:t>
              </a:r>
              <a:r>
                <a:rPr lang="en-US" sz="3200" kern="0" dirty="0" err="1">
                  <a:solidFill>
                    <a:srgbClr val="000000"/>
                  </a:solidFill>
                  <a:sym typeface="Arial"/>
                </a:rPr>
                <a:t>nghĩa</a:t>
              </a:r>
              <a:r>
                <a:rPr lang="en-US" sz="3200" kern="0" dirty="0">
                  <a:solidFill>
                    <a:srgbClr val="000000"/>
                  </a:solidFill>
                  <a:sym typeface="Arial"/>
                </a:rPr>
                <a:t> </a:t>
              </a:r>
              <a:r>
                <a:rPr lang="en-US" sz="3200" kern="0" dirty="0" err="1">
                  <a:solidFill>
                    <a:srgbClr val="000000"/>
                  </a:solidFill>
                  <a:sym typeface="Arial"/>
                </a:rPr>
                <a:t>từ</a:t>
              </a:r>
              <a:r>
                <a:rPr lang="en-US" sz="3200" kern="0" dirty="0">
                  <a:solidFill>
                    <a:srgbClr val="000000"/>
                  </a:solidFill>
                  <a:sym typeface="Arial"/>
                </a:rPr>
                <a:t> </a:t>
              </a:r>
              <a:r>
                <a:rPr lang="en-US" sz="3200" kern="0" dirty="0" err="1">
                  <a:solidFill>
                    <a:srgbClr val="000000"/>
                  </a:solidFill>
                  <a:sym typeface="Arial"/>
                </a:rPr>
                <a:t>cùng</a:t>
              </a:r>
              <a:r>
                <a:rPr lang="en-US" sz="3200" kern="0" dirty="0">
                  <a:solidFill>
                    <a:srgbClr val="000000"/>
                  </a:solidFill>
                  <a:sym typeface="Arial"/>
                </a:rPr>
                <a:t> </a:t>
              </a:r>
              <a:r>
                <a:rPr lang="en-US" sz="3200" kern="0" dirty="0" err="1">
                  <a:solidFill>
                    <a:srgbClr val="000000"/>
                  </a:solidFill>
                  <a:sym typeface="Arial"/>
                </a:rPr>
                <a:t>nhau</a:t>
              </a:r>
              <a:r>
                <a:rPr lang="en-US" sz="3200" kern="0" dirty="0">
                  <a:solidFill>
                    <a:srgbClr val="000000"/>
                  </a:solidFill>
                  <a:sym typeface="Arial"/>
                </a:rPr>
                <a:t>. </a:t>
              </a:r>
              <a:endParaRPr lang="vi-VN" sz="3200" kern="0" dirty="0">
                <a:solidFill>
                  <a:srgbClr val="000000"/>
                </a:solidFill>
                <a:sym typeface="Arial"/>
              </a:endParaRPr>
            </a:p>
          </p:txBody>
        </p:sp>
        <p:sp>
          <p:nvSpPr>
            <p:cNvPr id="6" name="Rectangle: Rounded Corners 5">
              <a:extLst>
                <a:ext uri="{FF2B5EF4-FFF2-40B4-BE49-F238E27FC236}">
                  <a16:creationId xmlns:a16="http://schemas.microsoft.com/office/drawing/2014/main" id="{C6ECDE4A-DF08-B186-BF1C-0B3C5B0EE34B}"/>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pic>
          <p:nvPicPr>
            <p:cNvPr id="7" name="Picture 6">
              <a:extLst>
                <a:ext uri="{FF2B5EF4-FFF2-40B4-BE49-F238E27FC236}">
                  <a16:creationId xmlns:a16="http://schemas.microsoft.com/office/drawing/2014/main" id="{49F3E3E9-3459-03BC-3299-C83E821AEC63}"/>
                </a:ext>
              </a:extLst>
            </p:cNvPr>
            <p:cNvPicPr>
              <a:picLocks noChangeAspect="1"/>
            </p:cNvPicPr>
            <p:nvPr/>
          </p:nvPicPr>
          <p:blipFill>
            <a:blip r:embed="rId3"/>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8A4AEEBF-7483-2B6B-DAA0-DF267EDA6BA7}"/>
                </a:ext>
              </a:extLst>
            </p:cNvPr>
            <p:cNvPicPr>
              <a:picLocks noChangeAspect="1"/>
            </p:cNvPicPr>
            <p:nvPr/>
          </p:nvPicPr>
          <p:blipFill>
            <a:blip r:embed="rId3"/>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56165517-879B-509D-D910-ACE67A82EE9F}"/>
                </a:ext>
              </a:extLst>
            </p:cNvPr>
            <p:cNvPicPr>
              <a:picLocks noChangeAspect="1"/>
            </p:cNvPicPr>
            <p:nvPr/>
          </p:nvPicPr>
          <p:blipFill>
            <a:blip r:embed="rId3"/>
            <a:stretch>
              <a:fillRect/>
            </a:stretch>
          </p:blipFill>
          <p:spPr>
            <a:xfrm flipH="1">
              <a:off x="3152674" y="3159614"/>
              <a:ext cx="570470" cy="570470"/>
            </a:xfrm>
            <a:prstGeom prst="rect">
              <a:avLst/>
            </a:prstGeom>
          </p:spPr>
        </p:pic>
      </p:grpSp>
      <p:pic>
        <p:nvPicPr>
          <p:cNvPr id="10" name="Picture 29">
            <a:extLst>
              <a:ext uri="{FF2B5EF4-FFF2-40B4-BE49-F238E27FC236}">
                <a16:creationId xmlns:a16="http://schemas.microsoft.com/office/drawing/2014/main" id="{A8B5D1B0-2BD1-D6C5-A437-E00E6AF05C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384" y="387528"/>
            <a:ext cx="4920064" cy="2160285"/>
          </a:xfrm>
          <a:prstGeom prst="rect">
            <a:avLst/>
          </a:prstGeom>
        </p:spPr>
      </p:pic>
      <p:grpSp>
        <p:nvGrpSpPr>
          <p:cNvPr id="11" name="Group 10">
            <a:extLst>
              <a:ext uri="{FF2B5EF4-FFF2-40B4-BE49-F238E27FC236}">
                <a16:creationId xmlns:a16="http://schemas.microsoft.com/office/drawing/2014/main" id="{60FD9A47-A0AB-1038-7BCF-45A76AB9EE1E}"/>
              </a:ext>
            </a:extLst>
          </p:cNvPr>
          <p:cNvGrpSpPr/>
          <p:nvPr/>
        </p:nvGrpSpPr>
        <p:grpSpPr>
          <a:xfrm>
            <a:off x="137915" y="3485151"/>
            <a:ext cx="7423945" cy="3249428"/>
            <a:chOff x="5189220" y="3812803"/>
            <a:chExt cx="5567959" cy="2437071"/>
          </a:xfrm>
        </p:grpSpPr>
        <p:grpSp>
          <p:nvGrpSpPr>
            <p:cNvPr id="12" name="Group 11">
              <a:extLst>
                <a:ext uri="{FF2B5EF4-FFF2-40B4-BE49-F238E27FC236}">
                  <a16:creationId xmlns:a16="http://schemas.microsoft.com/office/drawing/2014/main" id="{2B8C071B-B2FE-E517-1D92-05BBF4BE6592}"/>
                </a:ext>
              </a:extLst>
            </p:cNvPr>
            <p:cNvGrpSpPr/>
            <p:nvPr/>
          </p:nvGrpSpPr>
          <p:grpSpPr>
            <a:xfrm>
              <a:off x="5189220" y="3812803"/>
              <a:ext cx="5445754" cy="2437071"/>
              <a:chOff x="3323320" y="1250854"/>
              <a:chExt cx="5445754" cy="2437071"/>
            </a:xfrm>
          </p:grpSpPr>
          <p:sp>
            <p:nvSpPr>
              <p:cNvPr id="23" name="Rectangle: Rounded Corners 12">
                <a:extLst>
                  <a:ext uri="{FF2B5EF4-FFF2-40B4-BE49-F238E27FC236}">
                    <a16:creationId xmlns:a16="http://schemas.microsoft.com/office/drawing/2014/main" id="{B653F2B7-1009-1CCA-7795-E01F9E8F4A29}"/>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sym typeface="Arial"/>
                  </a:rPr>
                  <a:t>1.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2. </a:t>
                </a:r>
                <a:r>
                  <a:rPr lang="en-US" sz="3733" kern="0" dirty="0" err="1">
                    <a:solidFill>
                      <a:srgbClr val="000000"/>
                    </a:solidFill>
                    <a:sym typeface="Arial"/>
                  </a:rPr>
                  <a:t>Đọc</a:t>
                </a:r>
                <a:r>
                  <a:rPr lang="en-US" sz="3733" kern="0" dirty="0">
                    <a:solidFill>
                      <a:srgbClr val="000000"/>
                    </a:solidFill>
                    <a:sym typeface="Arial"/>
                  </a:rPr>
                  <a:t> to, </a:t>
                </a:r>
                <a:r>
                  <a:rPr lang="en-US" sz="3733" kern="0" dirty="0" err="1">
                    <a:solidFill>
                      <a:srgbClr val="000000"/>
                    </a:solidFill>
                    <a:sym typeface="Arial"/>
                  </a:rPr>
                  <a:t>rõ</a:t>
                </a:r>
                <a:r>
                  <a:rPr lang="en-US" sz="3733" kern="0" dirty="0">
                    <a:solidFill>
                      <a:srgbClr val="000000"/>
                    </a:solidFill>
                    <a:sym typeface="Arial"/>
                  </a:rPr>
                  <a:t>.</a:t>
                </a:r>
              </a:p>
              <a:p>
                <a:pPr algn="just" defTabSz="1219170">
                  <a:lnSpc>
                    <a:spcPct val="110000"/>
                  </a:lnSpc>
                  <a:buClr>
                    <a:srgbClr val="000000"/>
                  </a:buClr>
                </a:pPr>
                <a:r>
                  <a:rPr lang="en-US" sz="3733" kern="0" dirty="0">
                    <a:solidFill>
                      <a:srgbClr val="000000"/>
                    </a:solidFill>
                    <a:sym typeface="Arial"/>
                  </a:rPr>
                  <a:t>3. </a:t>
                </a:r>
                <a:r>
                  <a:rPr lang="en-US" sz="3733" kern="0" dirty="0" err="1">
                    <a:solidFill>
                      <a:srgbClr val="000000"/>
                    </a:solidFill>
                    <a:sym typeface="Arial"/>
                  </a:rPr>
                  <a:t>Đọc</a:t>
                </a:r>
                <a:r>
                  <a:rPr lang="en-US" sz="3733" kern="0" dirty="0">
                    <a:solidFill>
                      <a:srgbClr val="000000"/>
                    </a:solidFill>
                    <a:sym typeface="Arial"/>
                  </a:rPr>
                  <a:t> </a:t>
                </a:r>
                <a:r>
                  <a:rPr lang="en-US" sz="3733" kern="0" dirty="0" err="1">
                    <a:solidFill>
                      <a:srgbClr val="000000"/>
                    </a:solidFill>
                    <a:sym typeface="Arial"/>
                  </a:rPr>
                  <a:t>ngắt</a:t>
                </a:r>
                <a:r>
                  <a:rPr lang="en-US" sz="3733" kern="0" dirty="0">
                    <a:solidFill>
                      <a:srgbClr val="000000"/>
                    </a:solidFill>
                    <a:sym typeface="Arial"/>
                  </a:rPr>
                  <a:t>, </a:t>
                </a:r>
                <a:r>
                  <a:rPr lang="en-US" sz="3733" kern="0" dirty="0" err="1">
                    <a:solidFill>
                      <a:srgbClr val="000000"/>
                    </a:solidFill>
                    <a:sym typeface="Arial"/>
                  </a:rPr>
                  <a:t>nghỉ</a:t>
                </a:r>
                <a:r>
                  <a:rPr lang="en-US" sz="3733" kern="0" dirty="0">
                    <a:solidFill>
                      <a:srgbClr val="000000"/>
                    </a:solidFill>
                    <a:sym typeface="Arial"/>
                  </a:rPr>
                  <a:t> </a:t>
                </a:r>
                <a:r>
                  <a:rPr lang="en-US" sz="3733" kern="0" dirty="0" err="1">
                    <a:solidFill>
                      <a:srgbClr val="000000"/>
                    </a:solidFill>
                    <a:sym typeface="Arial"/>
                  </a:rPr>
                  <a:t>đúng</a:t>
                </a:r>
                <a:r>
                  <a:rPr lang="en-US" sz="3733" kern="0" dirty="0">
                    <a:solidFill>
                      <a:srgbClr val="000000"/>
                    </a:solidFill>
                    <a:sym typeface="Arial"/>
                  </a:rPr>
                  <a:t> </a:t>
                </a:r>
                <a:r>
                  <a:rPr lang="en-US" sz="3733" kern="0" dirty="0" err="1">
                    <a:solidFill>
                      <a:srgbClr val="000000"/>
                    </a:solidFill>
                    <a:sym typeface="Arial"/>
                  </a:rPr>
                  <a:t>chỗ</a:t>
                </a:r>
                <a:r>
                  <a:rPr lang="en-US" sz="3733" kern="0" dirty="0">
                    <a:solidFill>
                      <a:srgbClr val="000000"/>
                    </a:solidFill>
                    <a:sym typeface="Arial"/>
                  </a:rPr>
                  <a:t>.</a:t>
                </a:r>
              </a:p>
            </p:txBody>
          </p:sp>
          <p:sp>
            <p:nvSpPr>
              <p:cNvPr id="24" name="Rectangle: Rounded Corners 23">
                <a:extLst>
                  <a:ext uri="{FF2B5EF4-FFF2-40B4-BE49-F238E27FC236}">
                    <a16:creationId xmlns:a16="http://schemas.microsoft.com/office/drawing/2014/main" id="{2C7CF93F-9D17-1B90-AC23-CA88682467C7}"/>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13" name="Picture 12">
              <a:extLst>
                <a:ext uri="{FF2B5EF4-FFF2-40B4-BE49-F238E27FC236}">
                  <a16:creationId xmlns:a16="http://schemas.microsoft.com/office/drawing/2014/main" id="{09BA1EF7-21D9-EBC8-8F2A-CFF1C972CD66}"/>
                </a:ext>
              </a:extLst>
            </p:cNvPr>
            <p:cNvPicPr>
              <a:picLocks noChangeAspect="1"/>
            </p:cNvPicPr>
            <p:nvPr/>
          </p:nvPicPr>
          <p:blipFill>
            <a:blip r:embed="rId6"/>
            <a:stretch>
              <a:fillRect/>
            </a:stretch>
          </p:blipFill>
          <p:spPr>
            <a:xfrm>
              <a:off x="7639094" y="4747810"/>
              <a:ext cx="469963" cy="469963"/>
            </a:xfrm>
            <a:prstGeom prst="rect">
              <a:avLst/>
            </a:prstGeom>
          </p:spPr>
        </p:pic>
        <p:pic>
          <p:nvPicPr>
            <p:cNvPr id="14" name="Picture 13">
              <a:extLst>
                <a:ext uri="{FF2B5EF4-FFF2-40B4-BE49-F238E27FC236}">
                  <a16:creationId xmlns:a16="http://schemas.microsoft.com/office/drawing/2014/main" id="{9F03A63F-B634-AD6A-3627-EF8FE8325F95}"/>
                </a:ext>
              </a:extLst>
            </p:cNvPr>
            <p:cNvPicPr>
              <a:picLocks noChangeAspect="1"/>
            </p:cNvPicPr>
            <p:nvPr/>
          </p:nvPicPr>
          <p:blipFill>
            <a:blip r:embed="rId7"/>
            <a:stretch>
              <a:fillRect/>
            </a:stretch>
          </p:blipFill>
          <p:spPr>
            <a:xfrm>
              <a:off x="7082420" y="4747810"/>
              <a:ext cx="469963" cy="469963"/>
            </a:xfrm>
            <a:prstGeom prst="rect">
              <a:avLst/>
            </a:prstGeom>
          </p:spPr>
        </p:pic>
        <p:pic>
          <p:nvPicPr>
            <p:cNvPr id="15" name="Picture 14">
              <a:extLst>
                <a:ext uri="{FF2B5EF4-FFF2-40B4-BE49-F238E27FC236}">
                  <a16:creationId xmlns:a16="http://schemas.microsoft.com/office/drawing/2014/main" id="{33EAED82-D060-A474-F969-00E39DA8F091}"/>
                </a:ext>
              </a:extLst>
            </p:cNvPr>
            <p:cNvPicPr>
              <a:picLocks noChangeAspect="1"/>
            </p:cNvPicPr>
            <p:nvPr/>
          </p:nvPicPr>
          <p:blipFill>
            <a:blip r:embed="rId8"/>
            <a:stretch>
              <a:fillRect/>
            </a:stretch>
          </p:blipFill>
          <p:spPr>
            <a:xfrm>
              <a:off x="8195768" y="4747810"/>
              <a:ext cx="469963" cy="469963"/>
            </a:xfrm>
            <a:prstGeom prst="rect">
              <a:avLst/>
            </a:prstGeom>
          </p:spPr>
        </p:pic>
        <p:pic>
          <p:nvPicPr>
            <p:cNvPr id="16" name="Picture 15">
              <a:extLst>
                <a:ext uri="{FF2B5EF4-FFF2-40B4-BE49-F238E27FC236}">
                  <a16:creationId xmlns:a16="http://schemas.microsoft.com/office/drawing/2014/main" id="{1DADB01B-2AF2-E2F5-2B30-2B9DE35283F7}"/>
                </a:ext>
              </a:extLst>
            </p:cNvPr>
            <p:cNvPicPr>
              <a:picLocks noChangeAspect="1"/>
            </p:cNvPicPr>
            <p:nvPr/>
          </p:nvPicPr>
          <p:blipFill>
            <a:blip r:embed="rId6"/>
            <a:stretch>
              <a:fillRect/>
            </a:stretch>
          </p:blipFill>
          <p:spPr>
            <a:xfrm>
              <a:off x="7666906" y="5309947"/>
              <a:ext cx="469963" cy="469963"/>
            </a:xfrm>
            <a:prstGeom prst="rect">
              <a:avLst/>
            </a:prstGeom>
          </p:spPr>
        </p:pic>
        <p:pic>
          <p:nvPicPr>
            <p:cNvPr id="17" name="Picture 16">
              <a:extLst>
                <a:ext uri="{FF2B5EF4-FFF2-40B4-BE49-F238E27FC236}">
                  <a16:creationId xmlns:a16="http://schemas.microsoft.com/office/drawing/2014/main" id="{39C568A7-58A1-6B64-03C6-7B67B9FA4B77}"/>
                </a:ext>
              </a:extLst>
            </p:cNvPr>
            <p:cNvPicPr>
              <a:picLocks noChangeAspect="1"/>
            </p:cNvPicPr>
            <p:nvPr/>
          </p:nvPicPr>
          <p:blipFill>
            <a:blip r:embed="rId7"/>
            <a:stretch>
              <a:fillRect/>
            </a:stretch>
          </p:blipFill>
          <p:spPr>
            <a:xfrm>
              <a:off x="7110232" y="5309947"/>
              <a:ext cx="469963" cy="469963"/>
            </a:xfrm>
            <a:prstGeom prst="rect">
              <a:avLst/>
            </a:prstGeom>
          </p:spPr>
        </p:pic>
        <p:pic>
          <p:nvPicPr>
            <p:cNvPr id="19" name="Picture 18">
              <a:extLst>
                <a:ext uri="{FF2B5EF4-FFF2-40B4-BE49-F238E27FC236}">
                  <a16:creationId xmlns:a16="http://schemas.microsoft.com/office/drawing/2014/main" id="{65E47E1E-EAD6-B725-3A68-9C50F2CEA0F1}"/>
                </a:ext>
              </a:extLst>
            </p:cNvPr>
            <p:cNvPicPr>
              <a:picLocks noChangeAspect="1"/>
            </p:cNvPicPr>
            <p:nvPr/>
          </p:nvPicPr>
          <p:blipFill>
            <a:blip r:embed="rId8"/>
            <a:stretch>
              <a:fillRect/>
            </a:stretch>
          </p:blipFill>
          <p:spPr>
            <a:xfrm>
              <a:off x="8223580" y="5309947"/>
              <a:ext cx="469963" cy="469963"/>
            </a:xfrm>
            <a:prstGeom prst="rect">
              <a:avLst/>
            </a:prstGeom>
          </p:spPr>
        </p:pic>
        <p:pic>
          <p:nvPicPr>
            <p:cNvPr id="20" name="Picture 19">
              <a:extLst>
                <a:ext uri="{FF2B5EF4-FFF2-40B4-BE49-F238E27FC236}">
                  <a16:creationId xmlns:a16="http://schemas.microsoft.com/office/drawing/2014/main" id="{8AE94033-0DD4-9918-1745-EB293D1A70DD}"/>
                </a:ext>
              </a:extLst>
            </p:cNvPr>
            <p:cNvPicPr>
              <a:picLocks noChangeAspect="1"/>
            </p:cNvPicPr>
            <p:nvPr/>
          </p:nvPicPr>
          <p:blipFill>
            <a:blip r:embed="rId6"/>
            <a:stretch>
              <a:fillRect/>
            </a:stretch>
          </p:blipFill>
          <p:spPr>
            <a:xfrm>
              <a:off x="9730542" y="5706940"/>
              <a:ext cx="469963" cy="469963"/>
            </a:xfrm>
            <a:prstGeom prst="rect">
              <a:avLst/>
            </a:prstGeom>
          </p:spPr>
        </p:pic>
        <p:pic>
          <p:nvPicPr>
            <p:cNvPr id="21" name="Picture 20">
              <a:extLst>
                <a:ext uri="{FF2B5EF4-FFF2-40B4-BE49-F238E27FC236}">
                  <a16:creationId xmlns:a16="http://schemas.microsoft.com/office/drawing/2014/main" id="{D2D6E321-7141-010C-2232-813BE8E6ED28}"/>
                </a:ext>
              </a:extLst>
            </p:cNvPr>
            <p:cNvPicPr>
              <a:picLocks noChangeAspect="1"/>
            </p:cNvPicPr>
            <p:nvPr/>
          </p:nvPicPr>
          <p:blipFill>
            <a:blip r:embed="rId7"/>
            <a:stretch>
              <a:fillRect/>
            </a:stretch>
          </p:blipFill>
          <p:spPr>
            <a:xfrm>
              <a:off x="9173868" y="5706940"/>
              <a:ext cx="469963" cy="469963"/>
            </a:xfrm>
            <a:prstGeom prst="rect">
              <a:avLst/>
            </a:prstGeom>
          </p:spPr>
        </p:pic>
        <p:pic>
          <p:nvPicPr>
            <p:cNvPr id="22" name="Picture 21">
              <a:extLst>
                <a:ext uri="{FF2B5EF4-FFF2-40B4-BE49-F238E27FC236}">
                  <a16:creationId xmlns:a16="http://schemas.microsoft.com/office/drawing/2014/main" id="{4DBB0B7A-8811-1A69-DD5C-2C39C7FC8FC5}"/>
                </a:ext>
              </a:extLst>
            </p:cNvPr>
            <p:cNvPicPr>
              <a:picLocks noChangeAspect="1"/>
            </p:cNvPicPr>
            <p:nvPr/>
          </p:nvPicPr>
          <p:blipFill>
            <a:blip r:embed="rId8"/>
            <a:stretch>
              <a:fillRect/>
            </a:stretch>
          </p:blipFill>
          <p:spPr>
            <a:xfrm>
              <a:off x="10287216" y="5706940"/>
              <a:ext cx="469963" cy="469963"/>
            </a:xfrm>
            <a:prstGeom prst="rect">
              <a:avLst/>
            </a:prstGeom>
          </p:spPr>
        </p:pic>
      </p:grpSp>
      <p:sp>
        <p:nvSpPr>
          <p:cNvPr id="25" name="TextBox 24">
            <a:extLst>
              <a:ext uri="{FF2B5EF4-FFF2-40B4-BE49-F238E27FC236}">
                <a16:creationId xmlns:a16="http://schemas.microsoft.com/office/drawing/2014/main" id="{2586CC98-0F97-60B9-BF3F-61363D4529AE}"/>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TRONG NHÓM</a:t>
            </a:r>
          </a:p>
        </p:txBody>
      </p:sp>
      <p:sp>
        <p:nvSpPr>
          <p:cNvPr id="26" name="Freeform 3">
            <a:extLst>
              <a:ext uri="{FF2B5EF4-FFF2-40B4-BE49-F238E27FC236}">
                <a16:creationId xmlns:a16="http://schemas.microsoft.com/office/drawing/2014/main" id="{0862FCDD-8086-7D98-F065-300A33D88D85}"/>
              </a:ext>
            </a:extLst>
          </p:cNvPr>
          <p:cNvSpPr/>
          <p:nvPr/>
        </p:nvSpPr>
        <p:spPr>
          <a:xfrm>
            <a:off x="7536835" y="3799626"/>
            <a:ext cx="4219037" cy="3058375"/>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9"/>
            <a:stretch>
              <a:fillRect/>
            </a:stretch>
          </a:blipFill>
        </p:spPr>
        <p:txBody>
          <a:bodyPr/>
          <a:lstStyle/>
          <a:p>
            <a:pPr defTabSz="1219170">
              <a:buClr>
                <a:srgbClr val="000000"/>
              </a:buClr>
            </a:pPr>
            <a:endParaRPr lang="en-US" sz="1867" kern="0">
              <a:solidFill>
                <a:srgbClr val="000000"/>
              </a:solidFill>
              <a:cs typeface="Arial"/>
              <a:sym typeface="Arial"/>
            </a:endParaRPr>
          </a:p>
        </p:txBody>
      </p:sp>
    </p:spTree>
    <p:extLst>
      <p:ext uri="{BB962C8B-B14F-4D97-AF65-F5344CB8AC3E}">
        <p14:creationId xmlns:p14="http://schemas.microsoft.com/office/powerpoint/2010/main" val="252726829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pic>
        <p:nvPicPr>
          <p:cNvPr id="2" name="Picture 29">
            <a:extLst>
              <a:ext uri="{FF2B5EF4-FFF2-40B4-BE49-F238E27FC236}">
                <a16:creationId xmlns:a16="http://schemas.microsoft.com/office/drawing/2014/main" id="{04D4CF72-85A9-F573-8F3C-4F552BE5C96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1041" y="307526"/>
            <a:ext cx="8442208" cy="1196617"/>
          </a:xfrm>
          <a:prstGeom prst="rect">
            <a:avLst/>
          </a:prstGeom>
        </p:spPr>
      </p:pic>
      <p:sp>
        <p:nvSpPr>
          <p:cNvPr id="4" name="TextBox 3">
            <a:extLst>
              <a:ext uri="{FF2B5EF4-FFF2-40B4-BE49-F238E27FC236}">
                <a16:creationId xmlns:a16="http://schemas.microsoft.com/office/drawing/2014/main" id="{FC02B0E1-2C55-174F-F03B-068271B97551}"/>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cs typeface="Arial"/>
                <a:sym typeface="Arial"/>
              </a:rPr>
              <a:t>LUYỆN ĐỌC TRƯỚC LỚP</a:t>
            </a:r>
          </a:p>
        </p:txBody>
      </p:sp>
      <p:grpSp>
        <p:nvGrpSpPr>
          <p:cNvPr id="27" name="Group 26">
            <a:extLst>
              <a:ext uri="{FF2B5EF4-FFF2-40B4-BE49-F238E27FC236}">
                <a16:creationId xmlns:a16="http://schemas.microsoft.com/office/drawing/2014/main" id="{4128CBA0-AD01-E03E-BC79-05CEF6EE19B5}"/>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1E29EE69-6F11-7619-4917-D60FE47E63F1}"/>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297845DB-D17E-AB88-A4ED-7E25ACE0DA69}"/>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sym typeface="Arial"/>
                  </a:rPr>
                  <a:t>1.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2. </a:t>
                </a:r>
                <a:r>
                  <a:rPr lang="en-US" sz="4800" kern="0" dirty="0" err="1">
                    <a:solidFill>
                      <a:srgbClr val="000000"/>
                    </a:solidFill>
                    <a:sym typeface="Arial"/>
                  </a:rPr>
                  <a:t>Đọc</a:t>
                </a:r>
                <a:r>
                  <a:rPr lang="en-US" sz="4800" kern="0" dirty="0">
                    <a:solidFill>
                      <a:srgbClr val="000000"/>
                    </a:solidFill>
                    <a:sym typeface="Arial"/>
                  </a:rPr>
                  <a:t> to, </a:t>
                </a:r>
                <a:r>
                  <a:rPr lang="en-US" sz="4800" kern="0" dirty="0" err="1">
                    <a:solidFill>
                      <a:srgbClr val="000000"/>
                    </a:solidFill>
                    <a:sym typeface="Arial"/>
                  </a:rPr>
                  <a:t>rõ</a:t>
                </a:r>
                <a:r>
                  <a:rPr lang="en-US" sz="4800" kern="0" dirty="0">
                    <a:solidFill>
                      <a:srgbClr val="000000"/>
                    </a:solidFill>
                    <a:sym typeface="Arial"/>
                  </a:rPr>
                  <a:t>.</a:t>
                </a:r>
              </a:p>
              <a:p>
                <a:pPr algn="just" defTabSz="1219170">
                  <a:lnSpc>
                    <a:spcPct val="110000"/>
                  </a:lnSpc>
                  <a:buClr>
                    <a:srgbClr val="000000"/>
                  </a:buClr>
                </a:pPr>
                <a:r>
                  <a:rPr lang="en-US" sz="4800" kern="0" dirty="0">
                    <a:solidFill>
                      <a:srgbClr val="000000"/>
                    </a:solidFill>
                    <a:sym typeface="Arial"/>
                  </a:rPr>
                  <a:t>3. </a:t>
                </a:r>
                <a:r>
                  <a:rPr lang="en-US" sz="4800" kern="0" dirty="0" err="1">
                    <a:solidFill>
                      <a:srgbClr val="000000"/>
                    </a:solidFill>
                    <a:sym typeface="Arial"/>
                  </a:rPr>
                  <a:t>Đọc</a:t>
                </a:r>
                <a:r>
                  <a:rPr lang="en-US" sz="4800" kern="0" dirty="0">
                    <a:solidFill>
                      <a:srgbClr val="000000"/>
                    </a:solidFill>
                    <a:sym typeface="Arial"/>
                  </a:rPr>
                  <a:t> </a:t>
                </a:r>
                <a:r>
                  <a:rPr lang="en-US" sz="4800" kern="0" dirty="0" err="1">
                    <a:solidFill>
                      <a:srgbClr val="000000"/>
                    </a:solidFill>
                    <a:sym typeface="Arial"/>
                  </a:rPr>
                  <a:t>ngắt</a:t>
                </a:r>
                <a:r>
                  <a:rPr lang="en-US" sz="4800" kern="0" dirty="0">
                    <a:solidFill>
                      <a:srgbClr val="000000"/>
                    </a:solidFill>
                    <a:sym typeface="Arial"/>
                  </a:rPr>
                  <a:t>, </a:t>
                </a:r>
                <a:r>
                  <a:rPr lang="en-US" sz="4800" kern="0" dirty="0" err="1">
                    <a:solidFill>
                      <a:srgbClr val="000000"/>
                    </a:solidFill>
                    <a:sym typeface="Arial"/>
                  </a:rPr>
                  <a:t>nghỉ</a:t>
                </a:r>
                <a:r>
                  <a:rPr lang="en-US" sz="4800" kern="0" dirty="0">
                    <a:solidFill>
                      <a:srgbClr val="000000"/>
                    </a:solidFill>
                    <a:sym typeface="Arial"/>
                  </a:rPr>
                  <a:t> </a:t>
                </a:r>
                <a:r>
                  <a:rPr lang="en-US" sz="4800" kern="0" dirty="0" err="1">
                    <a:solidFill>
                      <a:srgbClr val="000000"/>
                    </a:solidFill>
                    <a:sym typeface="Arial"/>
                  </a:rPr>
                  <a:t>đúng</a:t>
                </a:r>
                <a:r>
                  <a:rPr lang="en-US" sz="4800" kern="0" dirty="0">
                    <a:solidFill>
                      <a:srgbClr val="000000"/>
                    </a:solidFill>
                    <a:sym typeface="Arial"/>
                  </a:rPr>
                  <a:t> </a:t>
                </a:r>
                <a:r>
                  <a:rPr lang="en-US" sz="4800" kern="0" dirty="0" err="1">
                    <a:solidFill>
                      <a:srgbClr val="000000"/>
                    </a:solidFill>
                    <a:sym typeface="Arial"/>
                  </a:rPr>
                  <a:t>chỗ</a:t>
                </a:r>
                <a:r>
                  <a:rPr lang="en-US" sz="4800" kern="0" dirty="0">
                    <a:solidFill>
                      <a:srgbClr val="000000"/>
                    </a:solidFill>
                    <a:sym typeface="Arial"/>
                  </a:rPr>
                  <a:t>.</a:t>
                </a:r>
              </a:p>
            </p:txBody>
          </p:sp>
          <p:sp>
            <p:nvSpPr>
              <p:cNvPr id="39" name="Rectangle: Rounded Corners 38">
                <a:extLst>
                  <a:ext uri="{FF2B5EF4-FFF2-40B4-BE49-F238E27FC236}">
                    <a16:creationId xmlns:a16="http://schemas.microsoft.com/office/drawing/2014/main" id="{84D89AD5-F101-81FB-5F72-BD29D1FF3777}"/>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sym typeface="Arial"/>
                </a:endParaRPr>
              </a:p>
            </p:txBody>
          </p:sp>
        </p:grpSp>
        <p:pic>
          <p:nvPicPr>
            <p:cNvPr id="29" name="Picture 28">
              <a:extLst>
                <a:ext uri="{FF2B5EF4-FFF2-40B4-BE49-F238E27FC236}">
                  <a16:creationId xmlns:a16="http://schemas.microsoft.com/office/drawing/2014/main" id="{B749B379-7D28-2F0A-6574-FA4266DDCD0F}"/>
                </a:ext>
              </a:extLst>
            </p:cNvPr>
            <p:cNvPicPr>
              <a:picLocks noChangeAspect="1"/>
            </p:cNvPicPr>
            <p:nvPr/>
          </p:nvPicPr>
          <p:blipFill>
            <a:blip r:embed="rId5"/>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65150A84-E24E-5D47-BA80-0E0A997E76B4}"/>
                </a:ext>
              </a:extLst>
            </p:cNvPr>
            <p:cNvPicPr>
              <a:picLocks noChangeAspect="1"/>
            </p:cNvPicPr>
            <p:nvPr/>
          </p:nvPicPr>
          <p:blipFill>
            <a:blip r:embed="rId6"/>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7D9BF8E7-B054-A20E-1C6F-5636B130261B}"/>
                </a:ext>
              </a:extLst>
            </p:cNvPr>
            <p:cNvPicPr>
              <a:picLocks noChangeAspect="1"/>
            </p:cNvPicPr>
            <p:nvPr/>
          </p:nvPicPr>
          <p:blipFill>
            <a:blip r:embed="rId7"/>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532EDE9-21DC-FE24-6865-8352BDAF95F9}"/>
                </a:ext>
              </a:extLst>
            </p:cNvPr>
            <p:cNvPicPr>
              <a:picLocks noChangeAspect="1"/>
            </p:cNvPicPr>
            <p:nvPr/>
          </p:nvPicPr>
          <p:blipFill>
            <a:blip r:embed="rId5"/>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51D52B9B-55AE-2CCF-967F-35874C6BB44E}"/>
                </a:ext>
              </a:extLst>
            </p:cNvPr>
            <p:cNvPicPr>
              <a:picLocks noChangeAspect="1"/>
            </p:cNvPicPr>
            <p:nvPr/>
          </p:nvPicPr>
          <p:blipFill>
            <a:blip r:embed="rId6"/>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3B48E7C1-4375-3A6A-7432-FA8745E3C973}"/>
                </a:ext>
              </a:extLst>
            </p:cNvPr>
            <p:cNvPicPr>
              <a:picLocks noChangeAspect="1"/>
            </p:cNvPicPr>
            <p:nvPr/>
          </p:nvPicPr>
          <p:blipFill>
            <a:blip r:embed="rId7"/>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7845C14B-B1FD-2BA2-1CC2-71B63F664BC2}"/>
                </a:ext>
              </a:extLst>
            </p:cNvPr>
            <p:cNvPicPr>
              <a:picLocks noChangeAspect="1"/>
            </p:cNvPicPr>
            <p:nvPr/>
          </p:nvPicPr>
          <p:blipFill>
            <a:blip r:embed="rId5"/>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9C805260-580B-487D-0E6C-70023589BF39}"/>
                </a:ext>
              </a:extLst>
            </p:cNvPr>
            <p:cNvPicPr>
              <a:picLocks noChangeAspect="1"/>
            </p:cNvPicPr>
            <p:nvPr/>
          </p:nvPicPr>
          <p:blipFill>
            <a:blip r:embed="rId6"/>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7DD55AA9-BC35-419F-4862-5A4F7517F516}"/>
                </a:ext>
              </a:extLst>
            </p:cNvPr>
            <p:cNvPicPr>
              <a:picLocks noChangeAspect="1"/>
            </p:cNvPicPr>
            <p:nvPr/>
          </p:nvPicPr>
          <p:blipFill>
            <a:blip r:embed="rId7"/>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5735277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14:bounceEnd="66000">
                                          <p:cBhvr additive="base">
                                            <p:cTn id="11" dur="1000" fill="hold"/>
                                            <p:tgtEl>
                                              <p:spTgt spid="27"/>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ppt_x"/>
                                              </p:val>
                                            </p:tav>
                                            <p:tav tm="100000">
                                              <p:val>
                                                <p:strVal val="#ppt_x"/>
                                              </p:val>
                                            </p:tav>
                                          </p:tavLst>
                                        </p:anim>
                                        <p:anim calcmode="lin" valueType="num">
                                          <p:cBhvr additive="base">
                                            <p:cTn id="12"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DCAACDE-A1CA-05AD-A186-742E7F4E65C3}"/>
              </a:ext>
            </a:extLst>
          </p:cNvPr>
          <p:cNvPicPr>
            <a:picLocks noChangeAspect="1"/>
          </p:cNvPicPr>
          <p:nvPr/>
        </p:nvPicPr>
        <p:blipFill>
          <a:blip r:embed="rId5"/>
          <a:stretch>
            <a:fillRect/>
          </a:stretch>
        </p:blipFill>
        <p:spPr>
          <a:xfrm>
            <a:off x="819833" y="1533143"/>
            <a:ext cx="10632345" cy="2975105"/>
          </a:xfrm>
          <a:prstGeom prst="rect">
            <a:avLst/>
          </a:prstGeom>
        </p:spPr>
      </p:pic>
    </p:spTree>
    <p:extLst>
      <p:ext uri="{BB962C8B-B14F-4D97-AF65-F5344CB8AC3E}">
        <p14:creationId xmlns:p14="http://schemas.microsoft.com/office/powerpoint/2010/main" val="305820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17258" cy="2114100"/>
            <a:chOff x="381683" y="292216"/>
            <a:chExt cx="1131725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8" y="660652"/>
              <a:ext cx="1095935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Thầy Dương muốn cả lớp thực hiện hoạt động gì? Các bạn trong lớp có thái độ như thế nào với hoạt động ấy?</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172663"/>
          </a:xfrm>
          <a:prstGeom prst="rect">
            <a:avLst/>
          </a:prstGeom>
          <a:noFill/>
        </p:spPr>
        <p:txBody>
          <a:bodyPr wrap="square" rtlCol="0">
            <a:spAutoFit/>
          </a:bodyPr>
          <a:lstStyle/>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Thầy Dương muốn cả lớp thực hiện một hoạt động vui và ý nghĩa, là sưu tầm một món đồ gì đó để triển lãm ở lớp. </a:t>
            </a:r>
            <a:endParaRPr lang="en-US" sz="2800" dirty="0">
              <a:solidFill>
                <a:srgbClr val="FF0000"/>
              </a:solidFill>
              <a:latin typeface="Cambria" panose="02040503050406030204" pitchFamily="18" charset="0"/>
              <a:ea typeface="Cambria" panose="02040503050406030204" pitchFamily="18" charset="0"/>
            </a:endParaRPr>
          </a:p>
          <a:p>
            <a:pPr marL="342900" indent="-342900" algn="just" rtl="0">
              <a:spcBef>
                <a:spcPts val="0"/>
              </a:spcBef>
              <a:spcAft>
                <a:spcPts val="500"/>
              </a:spcAft>
              <a:buFont typeface="Arial" panose="020B0604020202020204" pitchFamily="34" charset="0"/>
              <a:buChar char="•"/>
            </a:pPr>
            <a:r>
              <a:rPr lang="vi-VN" sz="2800" b="0" i="0" u="none" strike="noStrike" dirty="0">
                <a:solidFill>
                  <a:srgbClr val="FF0000"/>
                </a:solidFill>
                <a:effectLst/>
                <a:latin typeface="Cambria" panose="02040503050406030204" pitchFamily="18" charset="0"/>
                <a:ea typeface="Cambria" panose="02040503050406030204" pitchFamily="18" charset="0"/>
              </a:rPr>
              <a:t>Cả lớp ồ lên thể hiện thái độ ngạc nhiên, có bạn cười rất “oách” thể hiện thái độ vui mừng, tự hào (Long); có bạn thể hiện thái độ đắc ý (Khánh); cũng có bạn thể hiện thái độ lo lắng</a:t>
            </a:r>
            <a:r>
              <a:rPr lang="en-US" sz="2800" b="0" i="0" u="none" strike="noStrike" dirty="0">
                <a:solidFill>
                  <a:srgbClr val="FF0000"/>
                </a:solidFill>
                <a:effectLst/>
                <a:latin typeface="Cambria" panose="02040503050406030204" pitchFamily="18" charset="0"/>
                <a:ea typeface="Cambria" panose="02040503050406030204" pitchFamily="18" charset="0"/>
              </a:rPr>
              <a:t> </a:t>
            </a:r>
            <a:r>
              <a:rPr lang="vi-VN" sz="2800" b="0" i="0" u="none" strike="noStrike" dirty="0">
                <a:solidFill>
                  <a:srgbClr val="FF0000"/>
                </a:solidFill>
                <a:effectLst/>
                <a:latin typeface="Cambria" panose="02040503050406030204" pitchFamily="18" charset="0"/>
                <a:ea typeface="Cambria" panose="02040503050406030204" pitchFamily="18" charset="0"/>
              </a:rPr>
              <a:t>(Loan).</a:t>
            </a:r>
            <a:endParaRPr lang="vi-VN" sz="2800" b="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515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307098" cy="2114100"/>
            <a:chOff x="381683" y="292216"/>
            <a:chExt cx="1130709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29428" y="721612"/>
              <a:ext cx="1095935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Đóng vai Loan, kể lại quá trình nảy ra ý tưởng và thực hiện ý tưởng cho bộ sưu tập.</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C205FF27-2B2A-E65B-4CFA-78D8D6384526}"/>
              </a:ext>
            </a:extLst>
          </p:cNvPr>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180E6544-A5DC-8711-A967-C2BF506D440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pic>
        <p:nvPicPr>
          <p:cNvPr id="17" name="Picture 16">
            <a:extLst>
              <a:ext uri="{FF2B5EF4-FFF2-40B4-BE49-F238E27FC236}">
                <a16:creationId xmlns:a16="http://schemas.microsoft.com/office/drawing/2014/main" id="{1A81DD52-F3D5-AD0E-DEBC-29F832185E4D}"/>
              </a:ext>
            </a:extLst>
          </p:cNvPr>
          <p:cNvPicPr>
            <a:picLocks noChangeAspect="1"/>
          </p:cNvPicPr>
          <p:nvPr/>
        </p:nvPicPr>
        <p:blipFill>
          <a:blip r:embed="rId5"/>
          <a:stretch>
            <a:fillRect/>
          </a:stretch>
        </p:blipFill>
        <p:spPr>
          <a:xfrm>
            <a:off x="3440112" y="3101340"/>
            <a:ext cx="7907862" cy="1887220"/>
          </a:xfrm>
          <a:prstGeom prst="rect">
            <a:avLst/>
          </a:prstGeom>
        </p:spPr>
      </p:pic>
      <p:sp>
        <p:nvSpPr>
          <p:cNvPr id="18" name="TextBox 17">
            <a:extLst>
              <a:ext uri="{FF2B5EF4-FFF2-40B4-BE49-F238E27FC236}">
                <a16:creationId xmlns:a16="http://schemas.microsoft.com/office/drawing/2014/main" id="{93887CC2-FA86-EA2B-66C4-F1C0079818BE}"/>
              </a:ext>
            </a:extLst>
          </p:cNvPr>
          <p:cNvSpPr txBox="1"/>
          <p:nvPr/>
        </p:nvSpPr>
        <p:spPr>
          <a:xfrm>
            <a:off x="3281680" y="2773680"/>
            <a:ext cx="8229600" cy="3539430"/>
          </a:xfrm>
          <a:prstGeom prst="rect">
            <a:avLst/>
          </a:prstGeom>
          <a:noFill/>
        </p:spPr>
        <p:txBody>
          <a:bodyPr wrap="square" rtlCol="0">
            <a:spAutoFit/>
          </a:bodyPr>
          <a:lstStyle/>
          <a:p>
            <a:pPr algn="just"/>
            <a:r>
              <a:rPr lang="en-US" sz="2800" b="0" i="0" dirty="0">
                <a:solidFill>
                  <a:srgbClr val="FF0000"/>
                </a:solidFill>
                <a:effectLst/>
                <a:latin typeface="Cambria" panose="02040503050406030204" pitchFamily="18" charset="0"/>
                <a:ea typeface="Cambria" panose="02040503050406030204" pitchFamily="18" charset="0"/>
              </a:rPr>
              <a:t>   </a:t>
            </a:r>
            <a:r>
              <a:rPr lang="vi-VN" sz="2800" b="0" i="0" dirty="0">
                <a:solidFill>
                  <a:srgbClr val="FF0000"/>
                </a:solidFill>
                <a:effectLst/>
                <a:latin typeface="Cambria" panose="02040503050406030204" pitchFamily="18" charset="0"/>
                <a:ea typeface="Cambria" panose="02040503050406030204" pitchFamily="18" charset="0"/>
              </a:rPr>
              <a:t>Sau khi nghe thầy giáo nói về hoạt động sau khi ra Tết, tôi cứ nghĩ mãi: “Sưu tầm cái gì thật ý nghĩa được nhỉ?”. Bố tôi là một giáo viên. Một hôm nhìn thấy bố đang nghe lại băng ghi âm các bài giảng, tôi chợt nảy ra ý tưởng sưu tầm giọng nói của cả lớp. Tôi mượn bố chiếc máy ghi âm và gặp từng bạn trong lớp và bảo với các bạn rằng nói một câu gì đó chúc lớp vì lớp tô sắp chuyển cấp.</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772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riển lãm Hóa thạch  hành trình khám phá nguồn gốc của sự sống trên trái đất_1080p">
            <a:hlinkClick r:id="" action="ppaction://media"/>
            <a:extLst>
              <a:ext uri="{FF2B5EF4-FFF2-40B4-BE49-F238E27FC236}">
                <a16:creationId xmlns:a16="http://schemas.microsoft.com/office/drawing/2014/main" id="{12A59C20-EFB5-AEE2-C0BD-A1459DBEBE3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7665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96938" cy="1821064"/>
            <a:chOff x="381683" y="292216"/>
            <a:chExt cx="1129693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19268" y="812702"/>
              <a:ext cx="1095935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cảm thấy thế nào về bộ sưu tập của Loan?</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2" y="2174240"/>
            <a:ext cx="11576637" cy="4419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241040" y="2458720"/>
            <a:ext cx="8392160" cy="3885679"/>
          </a:xfrm>
          <a:prstGeom prst="rect">
            <a:avLst/>
          </a:prstGeom>
          <a:noFill/>
        </p:spPr>
        <p:txBody>
          <a:bodyPr wrap="square" rtlCol="0">
            <a:spAutoFit/>
          </a:bodyPr>
          <a:lstStyle/>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Ban đầu, khi thấy Loan chuẩn bị bật loa, cả lớp tò mò.</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Sau khi nghe các giọng nói trong bộ sưu tập, có bạn ngạc nhiên (giật mình), các bạn khác thì vui vẻ, háo hức (vỗ tay như pháo ran, chồm hẳn người lên, cười lăn).</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Ngoài ra, các bạn còn cảm thấy bộ sưu tập rất quen thuộc, gần gũi vì đó là những giọng nói mà hằng ngày các bạn vẫn được nghe.</a:t>
            </a:r>
            <a:endParaRPr lang="en-US" sz="26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600" dirty="0">
                <a:solidFill>
                  <a:srgbClr val="FF0000"/>
                </a:solidFill>
                <a:latin typeface="Cambria" panose="02040503050406030204" pitchFamily="18" charset="0"/>
                <a:ea typeface="Cambria" panose="02040503050406030204" pitchFamily="18" charset="0"/>
              </a:rPr>
              <a:t>Riêng thầy Dương còn cảm thấy bộ sưu tập rất độc đáo và ý nghĩa.</a:t>
            </a:r>
          </a:p>
        </p:txBody>
      </p:sp>
    </p:spTree>
    <p:extLst>
      <p:ext uri="{BB962C8B-B14F-4D97-AF65-F5344CB8AC3E}">
        <p14:creationId xmlns:p14="http://schemas.microsoft.com/office/powerpoint/2010/main" val="1092829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1683" y="292216"/>
            <a:ext cx="11280928" cy="2114100"/>
            <a:chOff x="381683" y="292216"/>
            <a:chExt cx="11280928" cy="2114100"/>
          </a:xfrm>
        </p:grpSpPr>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4" name="TextBox 3"/>
            <p:cNvSpPr txBox="1"/>
            <p:nvPr/>
          </p:nvSpPr>
          <p:spPr>
            <a:xfrm>
              <a:off x="739589" y="660652"/>
              <a:ext cx="1034497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heo em, vì sao thầy Dương cho rằng bộ sưu tập đó rất độc đáo?</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5" name="Rounded Rectangle 4"/>
          <p:cNvSpPr/>
          <p:nvPr/>
        </p:nvSpPr>
        <p:spPr>
          <a:xfrm>
            <a:off x="381683" y="2406316"/>
            <a:ext cx="11280928" cy="41388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8" name="Picture 7"/>
          <p:cNvPicPr>
            <a:picLocks noChangeAspect="1"/>
          </p:cNvPicPr>
          <p:nvPr/>
        </p:nvPicPr>
        <p:blipFill>
          <a:blip r:embed="rId3" cstate="print">
            <a:extLst>
              <a:ext uri="{BEBA8EAE-BF5A-486C-A8C5-ECC9F3942E4B}">
                <a14:imgProps xmlns:a14="http://schemas.microsoft.com/office/drawing/2010/main">
                  <a14:imgLayer r:embed="rId4">
                    <a14:imgEffect>
                      <a14:backgroundRemoval t="3455" b="96485" l="3687" r="96160">
                        <a14:foregroundMark x1="63594" y1="24909" x2="79493" y2="32182"/>
                        <a14:foregroundMark x1="34255" y1="52970" x2="55146" y2="58848"/>
                        <a14:foregroundMark x1="61367" y1="56848" x2="79800" y2="54303"/>
                        <a14:foregroundMark x1="70814" y1="60606" x2="69048" y2="63939"/>
                        <a14:foregroundMark x1="66590" y1="92364" x2="72350" y2="91939"/>
                      </a14:backgroundRemoval>
                    </a14:imgEffect>
                  </a14:imgLayer>
                </a14:imgProps>
              </a:ext>
              <a:ext uri="{28A0092B-C50C-407E-A947-70E740481C1C}">
                <a14:useLocalDpi xmlns:a14="http://schemas.microsoft.com/office/drawing/2010/main" val="0"/>
              </a:ext>
            </a:extLst>
          </a:blip>
          <a:stretch>
            <a:fillRect/>
          </a:stretch>
        </p:blipFill>
        <p:spPr>
          <a:xfrm>
            <a:off x="-179681" y="2293706"/>
            <a:ext cx="3768011" cy="4776736"/>
          </a:xfrm>
          <a:prstGeom prst="rect">
            <a:avLst/>
          </a:prstGeom>
        </p:spPr>
      </p:pic>
      <p:sp>
        <p:nvSpPr>
          <p:cNvPr id="9" name="TextBox 8">
            <a:extLst>
              <a:ext uri="{FF2B5EF4-FFF2-40B4-BE49-F238E27FC236}">
                <a16:creationId xmlns:a16="http://schemas.microsoft.com/office/drawing/2014/main" id="{2A473CA0-5AD8-91FE-88A1-D6F53D4CB416}"/>
              </a:ext>
            </a:extLst>
          </p:cNvPr>
          <p:cNvSpPr txBox="1"/>
          <p:nvPr/>
        </p:nvSpPr>
        <p:spPr>
          <a:xfrm>
            <a:off x="3434080" y="2743200"/>
            <a:ext cx="7995920" cy="3731791"/>
          </a:xfrm>
          <a:prstGeom prst="rect">
            <a:avLst/>
          </a:prstGeom>
          <a:noFill/>
        </p:spPr>
        <p:txBody>
          <a:bodyPr wrap="square" rtlCol="0">
            <a:spAutoFit/>
          </a:bodyPr>
          <a:lstStyle/>
          <a:p>
            <a:pPr lvl="0" algn="just">
              <a:spcAft>
                <a:spcPts val="500"/>
              </a:spcAft>
            </a:pPr>
            <a:r>
              <a:rPr lang="vi-VN" sz="2800" b="1" dirty="0">
                <a:solidFill>
                  <a:srgbClr val="FF0000"/>
                </a:solidFill>
                <a:latin typeface="Cambria" panose="02040503050406030204" pitchFamily="18" charset="0"/>
                <a:ea typeface="Cambria" panose="02040503050406030204" pitchFamily="18" charset="0"/>
              </a:rPr>
              <a:t>Bộ sưu tập mang đến niềm vui, sự gắn kết cho cả lớp. Bộ sưu tập độc đáo vì:</a:t>
            </a:r>
            <a:endParaRPr lang="en-US" sz="2800" b="1"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1</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M</a:t>
            </a:r>
            <a:r>
              <a:rPr lang="vi-VN" sz="2800" dirty="0">
                <a:solidFill>
                  <a:srgbClr val="FF0000"/>
                </a:solidFill>
                <a:latin typeface="Cambria" panose="02040503050406030204" pitchFamily="18" charset="0"/>
                <a:ea typeface="Cambria" panose="02040503050406030204" pitchFamily="18" charset="0"/>
              </a:rPr>
              <a:t>ón đồ trong bộ sưu tập không nhìn, sờ, chạm được như nhiều món đồ khác;</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thể hiện sự sáng tạo độc đáo của Loan,</a:t>
            </a:r>
            <a:endParaRPr lang="en-US" sz="2800" dirty="0">
              <a:solidFill>
                <a:srgbClr val="FF0000"/>
              </a:solidFill>
              <a:latin typeface="Cambria" panose="02040503050406030204" pitchFamily="18" charset="0"/>
              <a:ea typeface="Cambria" panose="02040503050406030204" pitchFamily="18" charset="0"/>
            </a:endParaRPr>
          </a:p>
          <a:p>
            <a:pPr marL="342900" lvl="0" indent="-342900" algn="just">
              <a:spcAft>
                <a:spcPts val="500"/>
              </a:spcAft>
              <a:buFont typeface="Arial" panose="020B0604020202020204" pitchFamily="34" charset="0"/>
              <a:buChar char="•"/>
            </a:pPr>
            <a:r>
              <a:rPr lang="vi-VN" sz="2800" dirty="0">
                <a:solidFill>
                  <a:srgbClr val="FF0000"/>
                </a:solidFill>
                <a:latin typeface="Cambria" panose="02040503050406030204" pitchFamily="18" charset="0"/>
                <a:ea typeface="Cambria" panose="02040503050406030204" pitchFamily="18" charset="0"/>
              </a:rPr>
              <a:t>3</a:t>
            </a:r>
            <a:r>
              <a:rPr lang="en-US" sz="2800" dirty="0">
                <a:solidFill>
                  <a:srgbClr val="FF0000"/>
                </a:solidFill>
                <a:latin typeface="Cambria" panose="02040503050406030204" pitchFamily="18" charset="0"/>
                <a:ea typeface="Cambria" panose="02040503050406030204" pitchFamily="18" charset="0"/>
              </a:rPr>
              <a:t>.</a:t>
            </a:r>
            <a:r>
              <a:rPr lang="vi-VN" sz="2800" dirty="0">
                <a:solidFill>
                  <a:srgbClr val="FF0000"/>
                </a:solidFill>
                <a:latin typeface="Cambria" panose="02040503050406030204" pitchFamily="18" charset="0"/>
                <a:ea typeface="Cambria" panose="02040503050406030204" pitchFamily="18" charset="0"/>
              </a:rPr>
              <a:t> </a:t>
            </a:r>
            <a:r>
              <a:rPr lang="en-US" sz="2800" dirty="0">
                <a:solidFill>
                  <a:srgbClr val="FF0000"/>
                </a:solidFill>
                <a:latin typeface="Cambria" panose="02040503050406030204" pitchFamily="18" charset="0"/>
                <a:ea typeface="Cambria" panose="02040503050406030204" pitchFamily="18" charset="0"/>
              </a:rPr>
              <a:t>B</a:t>
            </a:r>
            <a:r>
              <a:rPr lang="vi-VN" sz="2800" dirty="0">
                <a:solidFill>
                  <a:srgbClr val="FF0000"/>
                </a:solidFill>
                <a:latin typeface="Cambria" panose="02040503050406030204" pitchFamily="18" charset="0"/>
                <a:ea typeface="Cambria" panose="02040503050406030204" pitchFamily="18" charset="0"/>
              </a:rPr>
              <a:t>ộ sưu tập rất ý nghĩa, có giá trị tinh thần to lớn, thể hiện tình cảm bạn bè sâu sắc...</a:t>
            </a:r>
          </a:p>
        </p:txBody>
      </p:sp>
    </p:spTree>
    <p:extLst>
      <p:ext uri="{BB962C8B-B14F-4D97-AF65-F5344CB8AC3E}">
        <p14:creationId xmlns:p14="http://schemas.microsoft.com/office/powerpoint/2010/main" val="31867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BF5C41-5272-C932-98A1-717DE38EC021}"/>
              </a:ext>
            </a:extLst>
          </p:cNvPr>
          <p:cNvGrpSpPr/>
          <p:nvPr/>
        </p:nvGrpSpPr>
        <p:grpSpPr>
          <a:xfrm>
            <a:off x="1659202" y="101675"/>
            <a:ext cx="11395880" cy="4135682"/>
            <a:chOff x="423081" y="231602"/>
            <a:chExt cx="11395880" cy="4135682"/>
          </a:xfrm>
        </p:grpSpPr>
        <p:pic>
          <p:nvPicPr>
            <p:cNvPr id="3" name="图片 5" descr="图形用户界面&#10;&#10;中度可信度描述已自动生成">
              <a:extLst>
                <a:ext uri="{FF2B5EF4-FFF2-40B4-BE49-F238E27FC236}">
                  <a16:creationId xmlns:a16="http://schemas.microsoft.com/office/drawing/2014/main" id="{B508BF26-A535-44C8-A942-21CA977B56B0}"/>
                </a:ext>
              </a:extLst>
            </p:cNvPr>
            <p:cNvPicPr>
              <a:picLocks noChangeAspect="1"/>
            </p:cNvPicPr>
            <p:nvPr/>
          </p:nvPicPr>
          <p:blipFill rotWithShape="1">
            <a:blip r:embed="rId2">
              <a:extLst>
                <a:ext uri="{28A0092B-C50C-407E-A947-70E740481C1C}">
                  <a14:useLocalDpi xmlns:a14="http://schemas.microsoft.com/office/drawing/2010/main" val="0"/>
                </a:ext>
              </a:extLst>
            </a:blip>
            <a:srcRect t="20560" b="39441"/>
            <a:stretch/>
          </p:blipFill>
          <p:spPr>
            <a:xfrm>
              <a:off x="423081" y="231602"/>
              <a:ext cx="11395880" cy="4135682"/>
            </a:xfrm>
            <a:prstGeom prst="rect">
              <a:avLst/>
            </a:prstGeom>
          </p:spPr>
        </p:pic>
        <p:sp>
          <p:nvSpPr>
            <p:cNvPr id="4" name="矩形 2">
              <a:extLst>
                <a:ext uri="{FF2B5EF4-FFF2-40B4-BE49-F238E27FC236}">
                  <a16:creationId xmlns:a16="http://schemas.microsoft.com/office/drawing/2014/main" id="{EA28E635-6A62-46D9-B46F-8D1817EBA417}"/>
                </a:ext>
              </a:extLst>
            </p:cNvPr>
            <p:cNvSpPr/>
            <p:nvPr/>
          </p:nvSpPr>
          <p:spPr>
            <a:xfrm>
              <a:off x="1436931" y="1351298"/>
              <a:ext cx="8607819"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Nếu lớp em cũng tổ chức một buổi triển lãm giống lớp của Loan, em sẽ sưu tầm món đồ gì? Vì sao?</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sym typeface="Arial" panose="020B0604020202020204" pitchFamily="34" charset="0"/>
              </a:endParaRPr>
            </a:p>
          </p:txBody>
        </p:sp>
      </p:gr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520966" y="2299443"/>
            <a:ext cx="6360337" cy="5088025"/>
          </a:xfrm>
          <a:prstGeom prst="rect">
            <a:avLst/>
          </a:prstGeom>
        </p:spPr>
      </p:pic>
    </p:spTree>
    <p:extLst>
      <p:ext uri="{BB962C8B-B14F-4D97-AF65-F5344CB8AC3E}">
        <p14:creationId xmlns:p14="http://schemas.microsoft.com/office/powerpoint/2010/main" val="33923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067301"/>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sd="3906556544">
                  <a:custGeom>
                    <a:avLst/>
                    <a:gdLst>
                      <a:gd name="connsiteX0" fmla="*/ 0 w 10776215"/>
                      <a:gd name="connsiteY0" fmla="*/ 749066 h 3067301"/>
                      <a:gd name="connsiteX1" fmla="*/ 749066 w 10776215"/>
                      <a:gd name="connsiteY1" fmla="*/ 0 h 3067301"/>
                      <a:gd name="connsiteX2" fmla="*/ 10027149 w 10776215"/>
                      <a:gd name="connsiteY2" fmla="*/ 0 h 3067301"/>
                      <a:gd name="connsiteX3" fmla="*/ 10776215 w 10776215"/>
                      <a:gd name="connsiteY3" fmla="*/ 749066 h 3067301"/>
                      <a:gd name="connsiteX4" fmla="*/ 10776215 w 10776215"/>
                      <a:gd name="connsiteY4" fmla="*/ 2318235 h 3067301"/>
                      <a:gd name="connsiteX5" fmla="*/ 10027149 w 10776215"/>
                      <a:gd name="connsiteY5" fmla="*/ 3067301 h 3067301"/>
                      <a:gd name="connsiteX6" fmla="*/ 749066 w 10776215"/>
                      <a:gd name="connsiteY6" fmla="*/ 3067301 h 3067301"/>
                      <a:gd name="connsiteX7" fmla="*/ 0 w 10776215"/>
                      <a:gd name="connsiteY7" fmla="*/ 2318235 h 3067301"/>
                      <a:gd name="connsiteX8" fmla="*/ 0 w 10776215"/>
                      <a:gd name="connsiteY8" fmla="*/ 749066 h 306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067301" fill="none" extrusionOk="0">
                        <a:moveTo>
                          <a:pt x="0" y="749066"/>
                        </a:moveTo>
                        <a:cubicBezTo>
                          <a:pt x="-1979" y="342303"/>
                          <a:pt x="290882" y="-29895"/>
                          <a:pt x="749066" y="0"/>
                        </a:cubicBezTo>
                        <a:cubicBezTo>
                          <a:pt x="4265788" y="-35273"/>
                          <a:pt x="8946736" y="-144294"/>
                          <a:pt x="10027149" y="0"/>
                        </a:cubicBezTo>
                        <a:cubicBezTo>
                          <a:pt x="10472905" y="9758"/>
                          <a:pt x="10745423" y="309406"/>
                          <a:pt x="10776215" y="749066"/>
                        </a:cubicBezTo>
                        <a:cubicBezTo>
                          <a:pt x="10672541" y="1057724"/>
                          <a:pt x="10906061" y="1740029"/>
                          <a:pt x="10776215" y="2318235"/>
                        </a:cubicBezTo>
                        <a:cubicBezTo>
                          <a:pt x="10800033" y="2713922"/>
                          <a:pt x="10453182" y="3053929"/>
                          <a:pt x="10027149" y="3067301"/>
                        </a:cubicBezTo>
                        <a:cubicBezTo>
                          <a:pt x="6114303" y="3144826"/>
                          <a:pt x="3254600" y="3023598"/>
                          <a:pt x="749066" y="3067301"/>
                        </a:cubicBezTo>
                        <a:cubicBezTo>
                          <a:pt x="313539" y="3061253"/>
                          <a:pt x="-7494" y="2731831"/>
                          <a:pt x="0" y="2318235"/>
                        </a:cubicBezTo>
                        <a:cubicBezTo>
                          <a:pt x="-111200" y="1742500"/>
                          <a:pt x="-14225" y="1193733"/>
                          <a:pt x="0" y="749066"/>
                        </a:cubicBezTo>
                        <a:close/>
                      </a:path>
                      <a:path w="10776215" h="3067301" stroke="0" extrusionOk="0">
                        <a:moveTo>
                          <a:pt x="0" y="749066"/>
                        </a:moveTo>
                        <a:cubicBezTo>
                          <a:pt x="-2255" y="327577"/>
                          <a:pt x="331136" y="3428"/>
                          <a:pt x="749066" y="0"/>
                        </a:cubicBezTo>
                        <a:cubicBezTo>
                          <a:pt x="2887899" y="-95379"/>
                          <a:pt x="5518082" y="58096"/>
                          <a:pt x="10027149" y="0"/>
                        </a:cubicBezTo>
                        <a:cubicBezTo>
                          <a:pt x="10383215" y="-40569"/>
                          <a:pt x="10768424" y="329768"/>
                          <a:pt x="10776215" y="749066"/>
                        </a:cubicBezTo>
                        <a:cubicBezTo>
                          <a:pt x="10773762" y="1262415"/>
                          <a:pt x="10819662" y="1587397"/>
                          <a:pt x="10776215" y="2318235"/>
                        </a:cubicBezTo>
                        <a:cubicBezTo>
                          <a:pt x="10806594" y="2695822"/>
                          <a:pt x="10411885" y="3038450"/>
                          <a:pt x="10027149" y="3067301"/>
                        </a:cubicBezTo>
                        <a:cubicBezTo>
                          <a:pt x="5813793" y="3007395"/>
                          <a:pt x="4125933" y="3149815"/>
                          <a:pt x="749066" y="3067301"/>
                        </a:cubicBezTo>
                        <a:cubicBezTo>
                          <a:pt x="305804" y="3074610"/>
                          <a:pt x="-32910" y="2765335"/>
                          <a:pt x="0" y="2318235"/>
                        </a:cubicBezTo>
                        <a:cubicBezTo>
                          <a:pt x="-122395" y="1720077"/>
                          <a:pt x="-121494" y="1337690"/>
                          <a:pt x="0" y="7490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267" b="1" i="1" kern="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a:solidFill>
                  <a:prstClr val="white">
                    <a:lumMod val="10000"/>
                  </a:prstClr>
                </a:solidFill>
                <a:latin typeface="Calibri" panose="020F0502020204030204" pitchFamily="34" charset="0"/>
                <a:cs typeface="Calibri" panose="020F0502020204030204" pitchFamily="34" charset="0"/>
                <a:sym typeface="Arial"/>
              </a:rPr>
              <a:t>Bài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đọc viết về buổi triển lãm</a:t>
            </a:r>
            <a:r>
              <a:rPr lang="en-US" sz="4267"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267" b="1" i="1" kern="0" dirty="0">
                <a:solidFill>
                  <a:prstClr val="white">
                    <a:lumMod val="10000"/>
                  </a:prstClr>
                </a:solidFill>
                <a:latin typeface="Calibri" panose="020F0502020204030204" pitchFamily="34" charset="0"/>
                <a:cs typeface="Calibri" panose="020F0502020204030204" pitchFamily="34" charset="0"/>
                <a:sym typeface="Arial"/>
              </a:rPr>
              <a:t>đáng nhớ với bộ sưu tập độc đáo của Loan. Bộ sưu tập giọng nói đã giúp lưu giữ lại kỉ niệm đẹp của lớp, giúp các bạn học sinh gắn kết với nhau hơn.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7DA7519-1E03-2D41-8AC3-38868CC1839E}"/>
              </a:ext>
            </a:extLst>
          </p:cNvPr>
          <p:cNvPicPr>
            <a:picLocks noChangeAspect="1"/>
          </p:cNvPicPr>
          <p:nvPr/>
        </p:nvPicPr>
        <p:blipFill>
          <a:blip r:embed="rId5"/>
          <a:stretch>
            <a:fillRect/>
          </a:stretch>
        </p:blipFill>
        <p:spPr>
          <a:xfrm>
            <a:off x="1121317" y="1657278"/>
            <a:ext cx="10061115" cy="1817442"/>
          </a:xfrm>
          <a:prstGeom prst="rect">
            <a:avLst/>
          </a:prstGeom>
        </p:spPr>
      </p:pic>
    </p:spTree>
    <p:extLst>
      <p:ext uri="{BB962C8B-B14F-4D97-AF65-F5344CB8AC3E}">
        <p14:creationId xmlns:p14="http://schemas.microsoft.com/office/powerpoint/2010/main" val="253001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 một buổi học dịp gần Tết, thầy Dương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Sắp nghỉ Tết, thấy muốn lớp có một hoạt động vui và ý nghĩa. Mỗi bạn sẽ sưu tầm một món đồ. Ra Tết, chúng ta tổ chức triển lãm.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ồ lên. Long cười rất “oách” vì cậu ấy là “vua” tem trong lớp. Khánh cùng đắc ý vì cậu ấy chuyên sưu tầm kẹp sách. Còn Loan hơi lo vì chưa biết sưu tầm gì. Thầy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Quan trọng là ý nghĩa chứ đừng chú trọng giá trị vật chất của món đồ.</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nói một câu chúc lớp mình đi!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gì được chứ?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Gì cũng được. Chúng mình sắp chuyển cấp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là mỗi bạn một câu. Trong vài ngày, Loan đã ghi âm xong.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Ngày triển lãm, lớp học như một cửa hiệu tạp hoá vui nhộn. Đến lượt mình, Loan trịnh trọng cắm máy ghi âm vào loa rồi hồi hộp bật lên. Cả lớp tò mò nhìn chiếc loa.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tình bạn của chúng mình thật lâu bền!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Phượng giật mình. Chính là giọng của bạn ấy. Giọng Phượng mềm mại như phát thanh viên. Cả lớp vỗ tay như pháo ran. Vài bạn chồm hẳn người lên. Ai cũng háo hức chờ đến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Chúc ai có tật thì sửa, không có thì bỏ qua.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Độc đáo quá, ý nghĩa qu</a:t>
            </a:r>
            <a:r>
              <a:rPr kumimoji="0" lang="en-US"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Trường Chi Lộ, Ngọc Khánh </a:t>
            </a:r>
            <a:r>
              <a:rPr kumimoji="0" lang="vi-VN" sz="1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r>
              <a:rPr kumimoji="0" lang="vi-VN" sz="1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4173222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89440" imgH="1149480"/>
        </mc:Choice>
        <mc:Fallback>
          <p:control name="TextBox1" r:id="rId1" imgW="5689440" imgH="114948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그룹 35">
            <a:extLst>
              <a:ext uri="{FF2B5EF4-FFF2-40B4-BE49-F238E27FC236}">
                <a16:creationId xmlns:a16="http://schemas.microsoft.com/office/drawing/2014/main" id="{440434E5-0905-4E68-BBC3-617F61CDD0CB}"/>
              </a:ext>
            </a:extLst>
          </p:cNvPr>
          <p:cNvGrpSpPr/>
          <p:nvPr/>
        </p:nvGrpSpPr>
        <p:grpSpPr>
          <a:xfrm>
            <a:off x="5840519" y="2970214"/>
            <a:ext cx="511634" cy="524832"/>
            <a:chOff x="2772242" y="1560385"/>
            <a:chExt cx="376198" cy="385905"/>
          </a:xfrm>
          <a:solidFill>
            <a:srgbClr val="00D0CA"/>
          </a:solidFill>
        </p:grpSpPr>
        <p:sp>
          <p:nvSpPr>
            <p:cNvPr id="37" name="자유형: 도형 36">
              <a:extLst>
                <a:ext uri="{FF2B5EF4-FFF2-40B4-BE49-F238E27FC236}">
                  <a16:creationId xmlns:a16="http://schemas.microsoft.com/office/drawing/2014/main" id="{9A5327FA-EAB7-487E-8FF9-473238A8761E}"/>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8" name="자유형: 도형 37">
              <a:extLst>
                <a:ext uri="{FF2B5EF4-FFF2-40B4-BE49-F238E27FC236}">
                  <a16:creationId xmlns:a16="http://schemas.microsoft.com/office/drawing/2014/main" id="{1CB92A22-8762-4D1E-A24C-97C4CF1EE638}"/>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39" name="자유형: 도형 38">
              <a:extLst>
                <a:ext uri="{FF2B5EF4-FFF2-40B4-BE49-F238E27FC236}">
                  <a16:creationId xmlns:a16="http://schemas.microsoft.com/office/drawing/2014/main" id="{DECDD445-DD3E-475D-8822-25BBCD9C6ADE}"/>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57" name="자유형: 도형 56">
              <a:extLst>
                <a:ext uri="{FF2B5EF4-FFF2-40B4-BE49-F238E27FC236}">
                  <a16:creationId xmlns:a16="http://schemas.microsoft.com/office/drawing/2014/main" id="{AB551756-BE20-4959-8615-9DAF8837294A}"/>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0" name="그룹 59">
            <a:extLst>
              <a:ext uri="{FF2B5EF4-FFF2-40B4-BE49-F238E27FC236}">
                <a16:creationId xmlns:a16="http://schemas.microsoft.com/office/drawing/2014/main" id="{BC15B373-5634-43D4-B043-7335F56D494E}"/>
              </a:ext>
            </a:extLst>
          </p:cNvPr>
          <p:cNvGrpSpPr/>
          <p:nvPr/>
        </p:nvGrpSpPr>
        <p:grpSpPr>
          <a:xfrm>
            <a:off x="2750783" y="2964870"/>
            <a:ext cx="401576" cy="535520"/>
            <a:chOff x="3471472" y="902398"/>
            <a:chExt cx="295275" cy="393763"/>
          </a:xfrm>
          <a:solidFill>
            <a:srgbClr val="00D0CA"/>
          </a:solidFill>
        </p:grpSpPr>
        <p:sp>
          <p:nvSpPr>
            <p:cNvPr id="61" name="자유형: 도형 60">
              <a:extLst>
                <a:ext uri="{FF2B5EF4-FFF2-40B4-BE49-F238E27FC236}">
                  <a16:creationId xmlns:a16="http://schemas.microsoft.com/office/drawing/2014/main" id="{E71197B1-B357-4E81-BF7E-FD9B6A4A539F}"/>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2" name="자유형: 도형 61">
              <a:extLst>
                <a:ext uri="{FF2B5EF4-FFF2-40B4-BE49-F238E27FC236}">
                  <a16:creationId xmlns:a16="http://schemas.microsoft.com/office/drawing/2014/main" id="{70D49DAD-B079-4E78-8096-C98A27B97688}"/>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65" name="그룹 64">
            <a:extLst>
              <a:ext uri="{FF2B5EF4-FFF2-40B4-BE49-F238E27FC236}">
                <a16:creationId xmlns:a16="http://schemas.microsoft.com/office/drawing/2014/main" id="{CD17E5BB-EEEE-43CB-A5ED-9108F2084F2A}"/>
              </a:ext>
            </a:extLst>
          </p:cNvPr>
          <p:cNvGrpSpPr/>
          <p:nvPr/>
        </p:nvGrpSpPr>
        <p:grpSpPr>
          <a:xfrm>
            <a:off x="8962426" y="2967073"/>
            <a:ext cx="531118" cy="531114"/>
            <a:chOff x="752656" y="1562597"/>
            <a:chExt cx="390525" cy="390525"/>
          </a:xfrm>
          <a:solidFill>
            <a:srgbClr val="00D0CA"/>
          </a:solidFill>
        </p:grpSpPr>
        <p:sp>
          <p:nvSpPr>
            <p:cNvPr id="66" name="자유형: 도형 65">
              <a:extLst>
                <a:ext uri="{FF2B5EF4-FFF2-40B4-BE49-F238E27FC236}">
                  <a16:creationId xmlns:a16="http://schemas.microsoft.com/office/drawing/2014/main" id="{F0AE1C10-2BB4-461D-99B2-0611EFE8DB16}"/>
                </a:ext>
              </a:extLst>
            </p:cNvPr>
            <p:cNvSpPr/>
            <p:nvPr/>
          </p:nvSpPr>
          <p:spPr>
            <a:xfrm>
              <a:off x="797621" y="1607153"/>
              <a:ext cx="209550" cy="161925"/>
            </a:xfrm>
            <a:custGeom>
              <a:avLst/>
              <a:gdLst>
                <a:gd name="connsiteX0" fmla="*/ 26568 w 209550"/>
                <a:gd name="connsiteY0" fmla="*/ 159925 h 161925"/>
                <a:gd name="connsiteX1" fmla="*/ 85528 w 209550"/>
                <a:gd name="connsiteY1" fmla="*/ 100965 h 161925"/>
                <a:gd name="connsiteX2" fmla="*/ 102292 w 209550"/>
                <a:gd name="connsiteY2" fmla="*/ 117729 h 161925"/>
                <a:gd name="connsiteX3" fmla="*/ 113437 w 209550"/>
                <a:gd name="connsiteY3" fmla="*/ 117729 h 161925"/>
                <a:gd name="connsiteX4" fmla="*/ 185922 w 209550"/>
                <a:gd name="connsiteY4" fmla="*/ 45244 h 161925"/>
                <a:gd name="connsiteX5" fmla="*/ 185922 w 209550"/>
                <a:gd name="connsiteY5" fmla="*/ 64770 h 161925"/>
                <a:gd name="connsiteX6" fmla="*/ 189065 w 209550"/>
                <a:gd name="connsiteY6" fmla="*/ 71152 h 161925"/>
                <a:gd name="connsiteX7" fmla="*/ 208210 w 209550"/>
                <a:gd name="connsiteY7" fmla="*/ 62865 h 161925"/>
                <a:gd name="connsiteX8" fmla="*/ 208210 w 209550"/>
                <a:gd name="connsiteY8" fmla="*/ 18288 h 161925"/>
                <a:gd name="connsiteX9" fmla="*/ 197066 w 209550"/>
                <a:gd name="connsiteY9" fmla="*/ 7144 h 161925"/>
                <a:gd name="connsiteX10" fmla="*/ 150584 w 209550"/>
                <a:gd name="connsiteY10" fmla="*/ 7144 h 161925"/>
                <a:gd name="connsiteX11" fmla="*/ 144202 w 209550"/>
                <a:gd name="connsiteY11" fmla="*/ 10287 h 161925"/>
                <a:gd name="connsiteX12" fmla="*/ 152489 w 209550"/>
                <a:gd name="connsiteY12" fmla="*/ 29432 h 161925"/>
                <a:gd name="connsiteX13" fmla="*/ 170205 w 209550"/>
                <a:gd name="connsiteY13" fmla="*/ 29432 h 161925"/>
                <a:gd name="connsiteX14" fmla="*/ 107912 w 209550"/>
                <a:gd name="connsiteY14" fmla="*/ 91726 h 161925"/>
                <a:gd name="connsiteX15" fmla="*/ 91148 w 209550"/>
                <a:gd name="connsiteY15" fmla="*/ 74962 h 161925"/>
                <a:gd name="connsiteX16" fmla="*/ 80004 w 209550"/>
                <a:gd name="connsiteY16" fmla="*/ 74962 h 161925"/>
                <a:gd name="connsiteX17" fmla="*/ 9519 w 209550"/>
                <a:gd name="connsiteY17" fmla="*/ 145447 h 161925"/>
                <a:gd name="connsiteX18" fmla="*/ 7233 w 209550"/>
                <a:gd name="connsiteY18" fmla="*/ 152209 h 161925"/>
                <a:gd name="connsiteX19" fmla="*/ 26568 w 209550"/>
                <a:gd name="connsiteY19" fmla="*/ 159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9550" h="161925">
                  <a:moveTo>
                    <a:pt x="26568" y="159925"/>
                  </a:moveTo>
                  <a:lnTo>
                    <a:pt x="85528" y="100965"/>
                  </a:lnTo>
                  <a:lnTo>
                    <a:pt x="102292" y="117729"/>
                  </a:lnTo>
                  <a:cubicBezTo>
                    <a:pt x="105340" y="120777"/>
                    <a:pt x="110388" y="120777"/>
                    <a:pt x="113437" y="117729"/>
                  </a:cubicBezTo>
                  <a:lnTo>
                    <a:pt x="185922" y="45244"/>
                  </a:lnTo>
                  <a:lnTo>
                    <a:pt x="185922" y="64770"/>
                  </a:lnTo>
                  <a:cubicBezTo>
                    <a:pt x="185922" y="67246"/>
                    <a:pt x="187065" y="69723"/>
                    <a:pt x="189065" y="71152"/>
                  </a:cubicBezTo>
                  <a:cubicBezTo>
                    <a:pt x="198209" y="77915"/>
                    <a:pt x="208210" y="71533"/>
                    <a:pt x="208210" y="62865"/>
                  </a:cubicBezTo>
                  <a:lnTo>
                    <a:pt x="208210" y="18288"/>
                  </a:lnTo>
                  <a:cubicBezTo>
                    <a:pt x="208210" y="12097"/>
                    <a:pt x="203162" y="7144"/>
                    <a:pt x="197066" y="7144"/>
                  </a:cubicBezTo>
                  <a:lnTo>
                    <a:pt x="150584" y="7144"/>
                  </a:lnTo>
                  <a:cubicBezTo>
                    <a:pt x="148107" y="7144"/>
                    <a:pt x="145631" y="8287"/>
                    <a:pt x="144202" y="10287"/>
                  </a:cubicBezTo>
                  <a:cubicBezTo>
                    <a:pt x="137439" y="19431"/>
                    <a:pt x="143821" y="29432"/>
                    <a:pt x="152489" y="29432"/>
                  </a:cubicBezTo>
                  <a:lnTo>
                    <a:pt x="170205" y="29432"/>
                  </a:lnTo>
                  <a:lnTo>
                    <a:pt x="107912" y="91726"/>
                  </a:lnTo>
                  <a:lnTo>
                    <a:pt x="91148" y="74962"/>
                  </a:lnTo>
                  <a:cubicBezTo>
                    <a:pt x="88100" y="71914"/>
                    <a:pt x="83052" y="71914"/>
                    <a:pt x="80004" y="74962"/>
                  </a:cubicBezTo>
                  <a:lnTo>
                    <a:pt x="9519" y="145447"/>
                  </a:lnTo>
                  <a:cubicBezTo>
                    <a:pt x="7709" y="147256"/>
                    <a:pt x="6852" y="149733"/>
                    <a:pt x="7233" y="152209"/>
                  </a:cubicBezTo>
                  <a:cubicBezTo>
                    <a:pt x="8852" y="163544"/>
                    <a:pt x="20377" y="166116"/>
                    <a:pt x="26568" y="15992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7" name="자유형: 도형 66">
              <a:extLst>
                <a:ext uri="{FF2B5EF4-FFF2-40B4-BE49-F238E27FC236}">
                  <a16:creationId xmlns:a16="http://schemas.microsoft.com/office/drawing/2014/main" id="{4F52EAF2-0D20-47ED-9600-2046A5FF68D4}"/>
                </a:ext>
              </a:extLst>
            </p:cNvPr>
            <p:cNvSpPr/>
            <p:nvPr/>
          </p:nvSpPr>
          <p:spPr>
            <a:xfrm>
              <a:off x="797995" y="1807749"/>
              <a:ext cx="95250" cy="104775"/>
            </a:xfrm>
            <a:custGeom>
              <a:avLst/>
              <a:gdLst>
                <a:gd name="connsiteX0" fmla="*/ 18288 w 95250"/>
                <a:gd name="connsiteY0" fmla="*/ 97822 h 104775"/>
                <a:gd name="connsiteX1" fmla="*/ 85154 w 95250"/>
                <a:gd name="connsiteY1" fmla="*/ 97822 h 104775"/>
                <a:gd name="connsiteX2" fmla="*/ 96298 w 95250"/>
                <a:gd name="connsiteY2" fmla="*/ 86677 h 104775"/>
                <a:gd name="connsiteX3" fmla="*/ 96298 w 95250"/>
                <a:gd name="connsiteY3" fmla="*/ 18288 h 104775"/>
                <a:gd name="connsiteX4" fmla="*/ 85154 w 95250"/>
                <a:gd name="connsiteY4" fmla="*/ 7144 h 104775"/>
                <a:gd name="connsiteX5" fmla="*/ 18288 w 95250"/>
                <a:gd name="connsiteY5" fmla="*/ 7144 h 104775"/>
                <a:gd name="connsiteX6" fmla="*/ 7144 w 95250"/>
                <a:gd name="connsiteY6" fmla="*/ 18288 h 104775"/>
                <a:gd name="connsiteX7" fmla="*/ 7144 w 95250"/>
                <a:gd name="connsiteY7" fmla="*/ 86677 h 104775"/>
                <a:gd name="connsiteX8" fmla="*/ 18288 w 95250"/>
                <a:gd name="connsiteY8" fmla="*/ 97822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04775">
                  <a:moveTo>
                    <a:pt x="18288" y="97822"/>
                  </a:moveTo>
                  <a:lnTo>
                    <a:pt x="85154" y="97822"/>
                  </a:lnTo>
                  <a:cubicBezTo>
                    <a:pt x="91345" y="97822"/>
                    <a:pt x="96298" y="92869"/>
                    <a:pt x="96298" y="86677"/>
                  </a:cubicBezTo>
                  <a:lnTo>
                    <a:pt x="96298" y="18288"/>
                  </a:lnTo>
                  <a:cubicBezTo>
                    <a:pt x="96298" y="12097"/>
                    <a:pt x="91345" y="7144"/>
                    <a:pt x="85154" y="7144"/>
                  </a:cubicBezTo>
                  <a:lnTo>
                    <a:pt x="18288" y="7144"/>
                  </a:lnTo>
                  <a:cubicBezTo>
                    <a:pt x="12097" y="7144"/>
                    <a:pt x="7144" y="12097"/>
                    <a:pt x="7144" y="18288"/>
                  </a:cubicBezTo>
                  <a:lnTo>
                    <a:pt x="7144" y="86677"/>
                  </a:lnTo>
                  <a:cubicBezTo>
                    <a:pt x="7144" y="92773"/>
                    <a:pt x="12097" y="97822"/>
                    <a:pt x="18288" y="9782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8" name="자유형: 도형 67">
              <a:extLst>
                <a:ext uri="{FF2B5EF4-FFF2-40B4-BE49-F238E27FC236}">
                  <a16:creationId xmlns:a16="http://schemas.microsoft.com/office/drawing/2014/main" id="{CA8690E7-9159-41F9-98C4-A26E6F9AD89A}"/>
                </a:ext>
              </a:extLst>
            </p:cNvPr>
            <p:cNvSpPr/>
            <p:nvPr/>
          </p:nvSpPr>
          <p:spPr>
            <a:xfrm>
              <a:off x="909438" y="1740884"/>
              <a:ext cx="95250" cy="171450"/>
            </a:xfrm>
            <a:custGeom>
              <a:avLst/>
              <a:gdLst>
                <a:gd name="connsiteX0" fmla="*/ 85153 w 95250"/>
                <a:gd name="connsiteY0" fmla="*/ 7144 h 171450"/>
                <a:gd name="connsiteX1" fmla="*/ 18288 w 95250"/>
                <a:gd name="connsiteY1" fmla="*/ 7144 h 171450"/>
                <a:gd name="connsiteX2" fmla="*/ 7144 w 95250"/>
                <a:gd name="connsiteY2" fmla="*/ 18288 h 171450"/>
                <a:gd name="connsiteX3" fmla="*/ 7144 w 95250"/>
                <a:gd name="connsiteY3" fmla="*/ 153543 h 171450"/>
                <a:gd name="connsiteX4" fmla="*/ 18288 w 95250"/>
                <a:gd name="connsiteY4" fmla="*/ 164687 h 171450"/>
                <a:gd name="connsiteX5" fmla="*/ 85153 w 95250"/>
                <a:gd name="connsiteY5" fmla="*/ 164687 h 171450"/>
                <a:gd name="connsiteX6" fmla="*/ 96298 w 95250"/>
                <a:gd name="connsiteY6" fmla="*/ 153543 h 171450"/>
                <a:gd name="connsiteX7" fmla="*/ 96298 w 95250"/>
                <a:gd name="connsiteY7" fmla="*/ 18288 h 171450"/>
                <a:gd name="connsiteX8" fmla="*/ 85153 w 95250"/>
                <a:gd name="connsiteY8" fmla="*/ 714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50" h="171450">
                  <a:moveTo>
                    <a:pt x="85153" y="7144"/>
                  </a:moveTo>
                  <a:lnTo>
                    <a:pt x="18288" y="7144"/>
                  </a:lnTo>
                  <a:cubicBezTo>
                    <a:pt x="12097" y="7144"/>
                    <a:pt x="7144" y="12097"/>
                    <a:pt x="7144" y="18288"/>
                  </a:cubicBezTo>
                  <a:lnTo>
                    <a:pt x="7144" y="153543"/>
                  </a:lnTo>
                  <a:cubicBezTo>
                    <a:pt x="7144" y="159734"/>
                    <a:pt x="12097" y="164687"/>
                    <a:pt x="18288" y="164687"/>
                  </a:cubicBezTo>
                  <a:lnTo>
                    <a:pt x="85153" y="164687"/>
                  </a:lnTo>
                  <a:cubicBezTo>
                    <a:pt x="91345" y="164687"/>
                    <a:pt x="96298" y="159734"/>
                    <a:pt x="96298" y="153543"/>
                  </a:cubicBezTo>
                  <a:lnTo>
                    <a:pt x="96298" y="18288"/>
                  </a:lnTo>
                  <a:cubicBezTo>
                    <a:pt x="96298" y="12192"/>
                    <a:pt x="91345" y="7144"/>
                    <a:pt x="85153" y="71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69" name="자유형: 도형 68">
              <a:extLst>
                <a:ext uri="{FF2B5EF4-FFF2-40B4-BE49-F238E27FC236}">
                  <a16:creationId xmlns:a16="http://schemas.microsoft.com/office/drawing/2014/main" id="{20157AEF-0491-4D73-BA64-FB4C013E7961}"/>
                </a:ext>
              </a:extLst>
            </p:cNvPr>
            <p:cNvSpPr/>
            <p:nvPr/>
          </p:nvSpPr>
          <p:spPr>
            <a:xfrm>
              <a:off x="998589" y="1607534"/>
              <a:ext cx="142875" cy="304800"/>
            </a:xfrm>
            <a:custGeom>
              <a:avLst/>
              <a:gdLst>
                <a:gd name="connsiteX0" fmla="*/ 18291 w 142875"/>
                <a:gd name="connsiteY0" fmla="*/ 118205 h 304800"/>
                <a:gd name="connsiteX1" fmla="*/ 29435 w 142875"/>
                <a:gd name="connsiteY1" fmla="*/ 118205 h 304800"/>
                <a:gd name="connsiteX2" fmla="*/ 29435 w 142875"/>
                <a:gd name="connsiteY2" fmla="*/ 286893 h 304800"/>
                <a:gd name="connsiteX3" fmla="*/ 40580 w 142875"/>
                <a:gd name="connsiteY3" fmla="*/ 298037 h 304800"/>
                <a:gd name="connsiteX4" fmla="*/ 108207 w 142875"/>
                <a:gd name="connsiteY4" fmla="*/ 298037 h 304800"/>
                <a:gd name="connsiteX5" fmla="*/ 119352 w 142875"/>
                <a:gd name="connsiteY5" fmla="*/ 286893 h 304800"/>
                <a:gd name="connsiteX6" fmla="*/ 119352 w 142875"/>
                <a:gd name="connsiteY6" fmla="*/ 118205 h 304800"/>
                <a:gd name="connsiteX7" fmla="*/ 130496 w 142875"/>
                <a:gd name="connsiteY7" fmla="*/ 118205 h 304800"/>
                <a:gd name="connsiteX8" fmla="*/ 140211 w 142875"/>
                <a:gd name="connsiteY8" fmla="*/ 112490 h 304800"/>
                <a:gd name="connsiteX9" fmla="*/ 139926 w 142875"/>
                <a:gd name="connsiteY9" fmla="*/ 101156 h 304800"/>
                <a:gd name="connsiteX10" fmla="*/ 83442 w 142875"/>
                <a:gd name="connsiteY10" fmla="*/ 12002 h 304800"/>
                <a:gd name="connsiteX11" fmla="*/ 64583 w 142875"/>
                <a:gd name="connsiteY11" fmla="*/ 12002 h 304800"/>
                <a:gd name="connsiteX12" fmla="*/ 8861 w 142875"/>
                <a:gd name="connsiteY12" fmla="*/ 101156 h 304800"/>
                <a:gd name="connsiteX13" fmla="*/ 8576 w 142875"/>
                <a:gd name="connsiteY13" fmla="*/ 112490 h 304800"/>
                <a:gd name="connsiteX14" fmla="*/ 18291 w 142875"/>
                <a:gd name="connsiteY14" fmla="*/ 118205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875" h="304800">
                  <a:moveTo>
                    <a:pt x="18291" y="118205"/>
                  </a:moveTo>
                  <a:lnTo>
                    <a:pt x="29435" y="118205"/>
                  </a:lnTo>
                  <a:lnTo>
                    <a:pt x="29435" y="286893"/>
                  </a:lnTo>
                  <a:cubicBezTo>
                    <a:pt x="29435" y="293084"/>
                    <a:pt x="34388" y="298037"/>
                    <a:pt x="40580" y="298037"/>
                  </a:cubicBezTo>
                  <a:lnTo>
                    <a:pt x="108207" y="298037"/>
                  </a:lnTo>
                  <a:cubicBezTo>
                    <a:pt x="114398" y="298037"/>
                    <a:pt x="119352" y="293084"/>
                    <a:pt x="119352" y="286893"/>
                  </a:cubicBezTo>
                  <a:lnTo>
                    <a:pt x="119352" y="118205"/>
                  </a:lnTo>
                  <a:lnTo>
                    <a:pt x="130496" y="118205"/>
                  </a:lnTo>
                  <a:cubicBezTo>
                    <a:pt x="134591" y="118205"/>
                    <a:pt x="138306" y="116014"/>
                    <a:pt x="140211" y="112490"/>
                  </a:cubicBezTo>
                  <a:cubicBezTo>
                    <a:pt x="142212" y="108966"/>
                    <a:pt x="142021" y="104585"/>
                    <a:pt x="139926" y="101156"/>
                  </a:cubicBezTo>
                  <a:lnTo>
                    <a:pt x="83442" y="12002"/>
                  </a:lnTo>
                  <a:cubicBezTo>
                    <a:pt x="79346" y="5524"/>
                    <a:pt x="68583" y="5524"/>
                    <a:pt x="64583" y="12002"/>
                  </a:cubicBezTo>
                  <a:lnTo>
                    <a:pt x="8861" y="101156"/>
                  </a:lnTo>
                  <a:cubicBezTo>
                    <a:pt x="6671" y="104585"/>
                    <a:pt x="6575" y="108966"/>
                    <a:pt x="8576" y="112490"/>
                  </a:cubicBezTo>
                  <a:cubicBezTo>
                    <a:pt x="10481" y="116014"/>
                    <a:pt x="14291" y="118205"/>
                    <a:pt x="18291" y="1182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sp>
          <p:nvSpPr>
            <p:cNvPr id="70" name="자유형: 도형 69">
              <a:extLst>
                <a:ext uri="{FF2B5EF4-FFF2-40B4-BE49-F238E27FC236}">
                  <a16:creationId xmlns:a16="http://schemas.microsoft.com/office/drawing/2014/main" id="{03CEC63D-66DB-41B5-BF12-F5960D9FDDA1}"/>
                </a:ext>
              </a:extLst>
            </p:cNvPr>
            <p:cNvSpPr/>
            <p:nvPr/>
          </p:nvSpPr>
          <p:spPr>
            <a:xfrm>
              <a:off x="752656" y="1562597"/>
              <a:ext cx="390525" cy="390525"/>
            </a:xfrm>
            <a:custGeom>
              <a:avLst/>
              <a:gdLst>
                <a:gd name="connsiteX0" fmla="*/ 376142 w 390525"/>
                <a:gd name="connsiteY0" fmla="*/ 365262 h 390525"/>
                <a:gd name="connsiteX1" fmla="*/ 29432 w 390525"/>
                <a:gd name="connsiteY1" fmla="*/ 365262 h 390525"/>
                <a:gd name="connsiteX2" fmla="*/ 29432 w 390525"/>
                <a:gd name="connsiteY2" fmla="*/ 18552 h 390525"/>
                <a:gd name="connsiteX3" fmla="*/ 19526 w 390525"/>
                <a:gd name="connsiteY3" fmla="*/ 7218 h 390525"/>
                <a:gd name="connsiteX4" fmla="*/ 7144 w 390525"/>
                <a:gd name="connsiteY4" fmla="*/ 18267 h 390525"/>
                <a:gd name="connsiteX5" fmla="*/ 7144 w 390525"/>
                <a:gd name="connsiteY5" fmla="*/ 376407 h 390525"/>
                <a:gd name="connsiteX6" fmla="*/ 18288 w 390525"/>
                <a:gd name="connsiteY6" fmla="*/ 387551 h 390525"/>
                <a:gd name="connsiteX7" fmla="*/ 376428 w 390525"/>
                <a:gd name="connsiteY7" fmla="*/ 387551 h 390525"/>
                <a:gd name="connsiteX8" fmla="*/ 387477 w 390525"/>
                <a:gd name="connsiteY8" fmla="*/ 375168 h 390525"/>
                <a:gd name="connsiteX9" fmla="*/ 376142 w 390525"/>
                <a:gd name="connsiteY9" fmla="*/ 365262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525" h="390525">
                  <a:moveTo>
                    <a:pt x="376142" y="365262"/>
                  </a:moveTo>
                  <a:lnTo>
                    <a:pt x="29432" y="365262"/>
                  </a:lnTo>
                  <a:lnTo>
                    <a:pt x="29432" y="18552"/>
                  </a:lnTo>
                  <a:cubicBezTo>
                    <a:pt x="29432" y="12837"/>
                    <a:pt x="25241" y="7789"/>
                    <a:pt x="19526" y="7218"/>
                  </a:cubicBezTo>
                  <a:cubicBezTo>
                    <a:pt x="12764" y="6456"/>
                    <a:pt x="7144" y="11694"/>
                    <a:pt x="7144" y="18267"/>
                  </a:cubicBezTo>
                  <a:lnTo>
                    <a:pt x="7144" y="376407"/>
                  </a:lnTo>
                  <a:cubicBezTo>
                    <a:pt x="7144" y="382598"/>
                    <a:pt x="12097" y="387551"/>
                    <a:pt x="18288" y="387551"/>
                  </a:cubicBezTo>
                  <a:lnTo>
                    <a:pt x="376428" y="387551"/>
                  </a:lnTo>
                  <a:cubicBezTo>
                    <a:pt x="383000" y="387551"/>
                    <a:pt x="388239" y="381836"/>
                    <a:pt x="387477" y="375168"/>
                  </a:cubicBezTo>
                  <a:cubicBezTo>
                    <a:pt x="386906" y="369453"/>
                    <a:pt x="381857" y="365262"/>
                    <a:pt x="376142" y="365262"/>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Calibri" panose="020F0502020204030204"/>
                <a:ea typeface="맑은 고딕" panose="020B0503020000020004" pitchFamily="34" charset="-127"/>
                <a:cs typeface="+mn-cs"/>
              </a:endParaRPr>
            </a:p>
          </p:txBody>
        </p:sp>
      </p:grpSp>
      <p:grpSp>
        <p:nvGrpSpPr>
          <p:cNvPr id="25" name="组合 16"/>
          <p:cNvGrpSpPr/>
          <p:nvPr/>
        </p:nvGrpSpPr>
        <p:grpSpPr>
          <a:xfrm rot="840000">
            <a:off x="9463867" y="203483"/>
            <a:ext cx="1574165" cy="1210310"/>
            <a:chOff x="2234" y="2173"/>
            <a:chExt cx="2120" cy="1548"/>
          </a:xfrm>
        </p:grpSpPr>
        <p:sp>
          <p:nvSpPr>
            <p:cNvPr id="26" name="云形 14"/>
            <p:cNvSpPr/>
            <p:nvPr/>
          </p:nvSpPr>
          <p:spPr>
            <a:xfrm>
              <a:off x="2234" y="2173"/>
              <a:ext cx="2120" cy="1548"/>
            </a:xfrm>
            <a:prstGeom prst="cloud">
              <a:avLst/>
            </a:prstGeom>
            <a:solidFill>
              <a:schemeClr val="bg1"/>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云形 15"/>
            <p:cNvSpPr/>
            <p:nvPr/>
          </p:nvSpPr>
          <p:spPr>
            <a:xfrm>
              <a:off x="2405" y="2331"/>
              <a:ext cx="1748" cy="1290"/>
            </a:xfrm>
            <a:prstGeom prst="cloud">
              <a:avLst/>
            </a:prstGeom>
            <a:solidFill>
              <a:srgbClr val="73BA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a:extLst>
              <a:ext uri="{FF2B5EF4-FFF2-40B4-BE49-F238E27FC236}">
                <a16:creationId xmlns:a16="http://schemas.microsoft.com/office/drawing/2014/main" id="{87547ECD-4369-3D18-F625-37B3C8849779}"/>
              </a:ext>
            </a:extLst>
          </p:cNvPr>
          <p:cNvPicPr>
            <a:picLocks noChangeAspect="1"/>
          </p:cNvPicPr>
          <p:nvPr/>
        </p:nvPicPr>
        <p:blipFill>
          <a:blip r:embed="rId2"/>
          <a:stretch>
            <a:fillRect/>
          </a:stretch>
        </p:blipFill>
        <p:spPr>
          <a:xfrm>
            <a:off x="546264" y="2485990"/>
            <a:ext cx="10845684" cy="1679610"/>
          </a:xfrm>
          <a:prstGeom prst="rect">
            <a:avLst/>
          </a:prstGeom>
        </p:spPr>
      </p:pic>
    </p:spTree>
    <p:extLst>
      <p:ext uri="{BB962C8B-B14F-4D97-AF65-F5344CB8AC3E}">
        <p14:creationId xmlns:p14="http://schemas.microsoft.com/office/powerpoint/2010/main" val="32414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sp>
        <p:nvSpPr>
          <p:cNvPr id="4" name="타원 22">
            <a:extLst>
              <a:ext uri="{FF2B5EF4-FFF2-40B4-BE49-F238E27FC236}">
                <a16:creationId xmlns:a16="http://schemas.microsoft.com/office/drawing/2014/main" id="{58FFBB46-24ED-4295-BD66-7753C1978F26}"/>
              </a:ext>
            </a:extLst>
          </p:cNvPr>
          <p:cNvSpPr/>
          <p:nvPr/>
        </p:nvSpPr>
        <p:spPr>
          <a:xfrm>
            <a:off x="2327492" y="2115381"/>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5" name="그룹 23">
            <a:extLst>
              <a:ext uri="{FF2B5EF4-FFF2-40B4-BE49-F238E27FC236}">
                <a16:creationId xmlns:a16="http://schemas.microsoft.com/office/drawing/2014/main" id="{9D62D8D3-9626-4426-B4AB-998E18332388}"/>
              </a:ext>
            </a:extLst>
          </p:cNvPr>
          <p:cNvGrpSpPr/>
          <p:nvPr/>
        </p:nvGrpSpPr>
        <p:grpSpPr>
          <a:xfrm>
            <a:off x="2771865" y="2489920"/>
            <a:ext cx="339763" cy="453091"/>
            <a:chOff x="3471472" y="902398"/>
            <a:chExt cx="295275" cy="393763"/>
          </a:xfrm>
          <a:solidFill>
            <a:schemeClr val="bg1"/>
          </a:solidFill>
        </p:grpSpPr>
        <p:sp>
          <p:nvSpPr>
            <p:cNvPr id="6" name="자유형: 도형 24">
              <a:extLst>
                <a:ext uri="{FF2B5EF4-FFF2-40B4-BE49-F238E27FC236}">
                  <a16:creationId xmlns:a16="http://schemas.microsoft.com/office/drawing/2014/main" id="{466CA6E2-1F68-4FE7-9F23-A86E799C1E03}"/>
                </a:ext>
              </a:extLst>
            </p:cNvPr>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7" name="자유형: 도형 25">
              <a:extLst>
                <a:ext uri="{FF2B5EF4-FFF2-40B4-BE49-F238E27FC236}">
                  <a16:creationId xmlns:a16="http://schemas.microsoft.com/office/drawing/2014/main" id="{932A9AAB-C7B3-4267-A4B6-401E09C6D72E}"/>
                </a:ext>
              </a:extLst>
            </p:cNvPr>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8" name="타원 26">
            <a:extLst>
              <a:ext uri="{FF2B5EF4-FFF2-40B4-BE49-F238E27FC236}">
                <a16:creationId xmlns:a16="http://schemas.microsoft.com/office/drawing/2014/main" id="{E779ABA6-432B-49F9-A17F-1E89D2E3450F}"/>
              </a:ext>
            </a:extLst>
          </p:cNvPr>
          <p:cNvSpPr/>
          <p:nvPr/>
        </p:nvSpPr>
        <p:spPr>
          <a:xfrm>
            <a:off x="2327492" y="3901147"/>
            <a:ext cx="1228508" cy="1228508"/>
          </a:xfrm>
          <a:prstGeom prst="ellipse">
            <a:avLst/>
          </a:prstGeom>
          <a:solidFill>
            <a:srgbClr val="FF6B50"/>
          </a:solidFill>
          <a:ln w="57150"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nvGrpSpPr>
          <p:cNvPr id="9" name="그룹 27">
            <a:extLst>
              <a:ext uri="{FF2B5EF4-FFF2-40B4-BE49-F238E27FC236}">
                <a16:creationId xmlns:a16="http://schemas.microsoft.com/office/drawing/2014/main" id="{9152C897-80D7-4827-B799-6D06E3BC97F5}"/>
              </a:ext>
            </a:extLst>
          </p:cNvPr>
          <p:cNvGrpSpPr/>
          <p:nvPr/>
        </p:nvGrpSpPr>
        <p:grpSpPr>
          <a:xfrm>
            <a:off x="2707189" y="4278395"/>
            <a:ext cx="432879" cy="444049"/>
            <a:chOff x="2772242" y="1560385"/>
            <a:chExt cx="376198" cy="385905"/>
          </a:xfrm>
          <a:solidFill>
            <a:schemeClr val="bg1"/>
          </a:solidFill>
        </p:grpSpPr>
        <p:sp>
          <p:nvSpPr>
            <p:cNvPr id="10" name="자유형: 도형 28">
              <a:extLst>
                <a:ext uri="{FF2B5EF4-FFF2-40B4-BE49-F238E27FC236}">
                  <a16:creationId xmlns:a16="http://schemas.microsoft.com/office/drawing/2014/main" id="{2949444A-DECF-4BB7-9430-4A8DAEB4DDE3}"/>
                </a:ext>
              </a:extLst>
            </p:cNvPr>
            <p:cNvSpPr/>
            <p:nvPr/>
          </p:nvSpPr>
          <p:spPr>
            <a:xfrm>
              <a:off x="2976990" y="1560385"/>
              <a:ext cx="171450" cy="171450"/>
            </a:xfrm>
            <a:custGeom>
              <a:avLst/>
              <a:gdLst>
                <a:gd name="connsiteX0" fmla="*/ 171489 w 171450"/>
                <a:gd name="connsiteY0" fmla="*/ 136684 h 171450"/>
                <a:gd name="connsiteX1" fmla="*/ 118626 w 171450"/>
                <a:gd name="connsiteY1" fmla="*/ 43910 h 171450"/>
                <a:gd name="connsiteX2" fmla="*/ 18328 w 171450"/>
                <a:gd name="connsiteY2" fmla="*/ 7144 h 171450"/>
                <a:gd name="connsiteX3" fmla="*/ 18328 w 171450"/>
                <a:gd name="connsiteY3" fmla="*/ 7144 h 171450"/>
                <a:gd name="connsiteX4" fmla="*/ 7183 w 171450"/>
                <a:gd name="connsiteY4" fmla="*/ 18288 h 171450"/>
                <a:gd name="connsiteX5" fmla="*/ 7183 w 171450"/>
                <a:gd name="connsiteY5" fmla="*/ 161735 h 171450"/>
                <a:gd name="connsiteX6" fmla="*/ 7279 w 171450"/>
                <a:gd name="connsiteY6" fmla="*/ 164306 h 171450"/>
                <a:gd name="connsiteX7" fmla="*/ 20137 w 171450"/>
                <a:gd name="connsiteY7" fmla="*/ 173450 h 171450"/>
                <a:gd name="connsiteX8" fmla="*/ 162250 w 171450"/>
                <a:gd name="connsiteY8" fmla="*/ 149447 h 171450"/>
                <a:gd name="connsiteX9" fmla="*/ 171489 w 171450"/>
                <a:gd name="connsiteY9" fmla="*/ 136684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171489" y="136684"/>
                  </a:moveTo>
                  <a:cubicBezTo>
                    <a:pt x="165203" y="99250"/>
                    <a:pt x="145867" y="66961"/>
                    <a:pt x="118626" y="43910"/>
                  </a:cubicBezTo>
                  <a:cubicBezTo>
                    <a:pt x="91384" y="20860"/>
                    <a:pt x="56237" y="7144"/>
                    <a:pt x="18328" y="7144"/>
                  </a:cubicBezTo>
                  <a:lnTo>
                    <a:pt x="18328" y="7144"/>
                  </a:lnTo>
                  <a:cubicBezTo>
                    <a:pt x="12136" y="7144"/>
                    <a:pt x="7183" y="12097"/>
                    <a:pt x="7183" y="18288"/>
                  </a:cubicBezTo>
                  <a:lnTo>
                    <a:pt x="7183" y="161735"/>
                  </a:lnTo>
                  <a:cubicBezTo>
                    <a:pt x="7088" y="162592"/>
                    <a:pt x="7183" y="163449"/>
                    <a:pt x="7279" y="164306"/>
                  </a:cubicBezTo>
                  <a:cubicBezTo>
                    <a:pt x="8326" y="170402"/>
                    <a:pt x="14041" y="174498"/>
                    <a:pt x="20137" y="173450"/>
                  </a:cubicBezTo>
                  <a:lnTo>
                    <a:pt x="162250" y="149447"/>
                  </a:lnTo>
                  <a:cubicBezTo>
                    <a:pt x="168346" y="148495"/>
                    <a:pt x="172537" y="142780"/>
                    <a:pt x="171489" y="136684"/>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1" name="자유형: 도형 29">
              <a:extLst>
                <a:ext uri="{FF2B5EF4-FFF2-40B4-BE49-F238E27FC236}">
                  <a16:creationId xmlns:a16="http://schemas.microsoft.com/office/drawing/2014/main" id="{E94D801A-9C73-4B57-9150-D331B906BF5F}"/>
                </a:ext>
              </a:extLst>
            </p:cNvPr>
            <p:cNvSpPr/>
            <p:nvPr/>
          </p:nvSpPr>
          <p:spPr>
            <a:xfrm>
              <a:off x="2830203" y="1774840"/>
              <a:ext cx="238125" cy="171450"/>
            </a:xfrm>
            <a:custGeom>
              <a:avLst/>
              <a:gdLst>
                <a:gd name="connsiteX0" fmla="*/ 12143 w 238125"/>
                <a:gd name="connsiteY0" fmla="*/ 110347 h 171450"/>
                <a:gd name="connsiteX1" fmla="*/ 13477 w 238125"/>
                <a:gd name="connsiteY1" fmla="*/ 135684 h 171450"/>
                <a:gd name="connsiteX2" fmla="*/ 121300 w 238125"/>
                <a:gd name="connsiteY2" fmla="*/ 173593 h 171450"/>
                <a:gd name="connsiteX3" fmla="*/ 121300 w 238125"/>
                <a:gd name="connsiteY3" fmla="*/ 173498 h 171450"/>
                <a:gd name="connsiteX4" fmla="*/ 121395 w 238125"/>
                <a:gd name="connsiteY4" fmla="*/ 173498 h 171450"/>
                <a:gd name="connsiteX5" fmla="*/ 231694 w 238125"/>
                <a:gd name="connsiteY5" fmla="*/ 133588 h 171450"/>
                <a:gd name="connsiteX6" fmla="*/ 232647 w 238125"/>
                <a:gd name="connsiteY6" fmla="*/ 112633 h 171450"/>
                <a:gd name="connsiteX7" fmla="*/ 131301 w 238125"/>
                <a:gd name="connsiteY7" fmla="*/ 11287 h 171450"/>
                <a:gd name="connsiteX8" fmla="*/ 111203 w 238125"/>
                <a:gd name="connsiteY8" fmla="*/ 11287 h 171450"/>
                <a:gd name="connsiteX9" fmla="*/ 12143 w 238125"/>
                <a:gd name="connsiteY9" fmla="*/ 110347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125" h="171450">
                  <a:moveTo>
                    <a:pt x="12143" y="110347"/>
                  </a:moveTo>
                  <a:cubicBezTo>
                    <a:pt x="4999" y="117491"/>
                    <a:pt x="5571" y="129302"/>
                    <a:pt x="13477" y="135684"/>
                  </a:cubicBezTo>
                  <a:cubicBezTo>
                    <a:pt x="43004" y="159306"/>
                    <a:pt x="80533" y="173593"/>
                    <a:pt x="121300" y="173593"/>
                  </a:cubicBezTo>
                  <a:lnTo>
                    <a:pt x="121300" y="173498"/>
                  </a:lnTo>
                  <a:lnTo>
                    <a:pt x="121395" y="173498"/>
                  </a:lnTo>
                  <a:cubicBezTo>
                    <a:pt x="160638" y="173498"/>
                    <a:pt x="199786" y="160163"/>
                    <a:pt x="231694" y="133588"/>
                  </a:cubicBezTo>
                  <a:cubicBezTo>
                    <a:pt x="238076" y="128254"/>
                    <a:pt x="238552" y="118539"/>
                    <a:pt x="232647" y="112633"/>
                  </a:cubicBezTo>
                  <a:lnTo>
                    <a:pt x="131301" y="11287"/>
                  </a:lnTo>
                  <a:cubicBezTo>
                    <a:pt x="125776" y="5763"/>
                    <a:pt x="116728" y="5763"/>
                    <a:pt x="111203" y="11287"/>
                  </a:cubicBezTo>
                  <a:lnTo>
                    <a:pt x="12143" y="110347"/>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2" name="자유형: 도형 30">
              <a:extLst>
                <a:ext uri="{FF2B5EF4-FFF2-40B4-BE49-F238E27FC236}">
                  <a16:creationId xmlns:a16="http://schemas.microsoft.com/office/drawing/2014/main" id="{E691A02A-9AA1-4123-A917-94D0B5F37862}"/>
                </a:ext>
              </a:extLst>
            </p:cNvPr>
            <p:cNvSpPr/>
            <p:nvPr/>
          </p:nvSpPr>
          <p:spPr>
            <a:xfrm>
              <a:off x="2986086" y="1739645"/>
              <a:ext cx="142875" cy="133350"/>
            </a:xfrm>
            <a:custGeom>
              <a:avLst/>
              <a:gdLst>
                <a:gd name="connsiteX0" fmla="*/ 137058 w 142875"/>
                <a:gd name="connsiteY0" fmla="*/ 18479 h 133350"/>
                <a:gd name="connsiteX1" fmla="*/ 124485 w 142875"/>
                <a:gd name="connsiteY1" fmla="*/ 7144 h 133350"/>
                <a:gd name="connsiteX2" fmla="*/ 122199 w 142875"/>
                <a:gd name="connsiteY2" fmla="*/ 7334 h 133350"/>
                <a:gd name="connsiteX3" fmla="*/ 18757 w 142875"/>
                <a:gd name="connsiteY3" fmla="*/ 26479 h 133350"/>
                <a:gd name="connsiteX4" fmla="*/ 11328 w 142875"/>
                <a:gd name="connsiteY4" fmla="*/ 50483 h 133350"/>
                <a:gd name="connsiteX5" fmla="*/ 90195 w 142875"/>
                <a:gd name="connsiteY5" fmla="*/ 129350 h 133350"/>
                <a:gd name="connsiteX6" fmla="*/ 112388 w 142875"/>
                <a:gd name="connsiteY6" fmla="*/ 126683 h 133350"/>
                <a:gd name="connsiteX7" fmla="*/ 132962 w 142875"/>
                <a:gd name="connsiteY7" fmla="*/ 77819 h 133350"/>
                <a:gd name="connsiteX8" fmla="*/ 133152 w 142875"/>
                <a:gd name="connsiteY8" fmla="*/ 76962 h 133350"/>
                <a:gd name="connsiteX9" fmla="*/ 135343 w 142875"/>
                <a:gd name="connsiteY9" fmla="*/ 66580 h 133350"/>
                <a:gd name="connsiteX10" fmla="*/ 137058 w 142875"/>
                <a:gd name="connsiteY10" fmla="*/ 1847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875" h="133350">
                  <a:moveTo>
                    <a:pt x="137058" y="18479"/>
                  </a:moveTo>
                  <a:cubicBezTo>
                    <a:pt x="136391" y="11906"/>
                    <a:pt x="130866" y="7144"/>
                    <a:pt x="124485" y="7144"/>
                  </a:cubicBezTo>
                  <a:cubicBezTo>
                    <a:pt x="123723" y="7144"/>
                    <a:pt x="122961" y="7239"/>
                    <a:pt x="122199" y="7334"/>
                  </a:cubicBezTo>
                  <a:lnTo>
                    <a:pt x="18757" y="26479"/>
                  </a:lnTo>
                  <a:cubicBezTo>
                    <a:pt x="7518" y="28575"/>
                    <a:pt x="3231" y="42386"/>
                    <a:pt x="11328" y="50483"/>
                  </a:cubicBezTo>
                  <a:lnTo>
                    <a:pt x="90195" y="129350"/>
                  </a:lnTo>
                  <a:cubicBezTo>
                    <a:pt x="96672" y="135827"/>
                    <a:pt x="107530" y="134493"/>
                    <a:pt x="112388" y="126683"/>
                  </a:cubicBezTo>
                  <a:cubicBezTo>
                    <a:pt x="121627" y="111728"/>
                    <a:pt x="128580" y="95250"/>
                    <a:pt x="132962" y="77819"/>
                  </a:cubicBezTo>
                  <a:cubicBezTo>
                    <a:pt x="133057" y="77533"/>
                    <a:pt x="133057" y="77248"/>
                    <a:pt x="133152" y="76962"/>
                  </a:cubicBezTo>
                  <a:cubicBezTo>
                    <a:pt x="134010" y="73533"/>
                    <a:pt x="134676" y="70104"/>
                    <a:pt x="135343" y="66580"/>
                  </a:cubicBezTo>
                  <a:cubicBezTo>
                    <a:pt x="138105" y="50959"/>
                    <a:pt x="138772" y="34862"/>
                    <a:pt x="137058" y="18479"/>
                  </a:cubicBez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sp>
          <p:nvSpPr>
            <p:cNvPr id="13" name="자유형: 도형 31">
              <a:extLst>
                <a:ext uri="{FF2B5EF4-FFF2-40B4-BE49-F238E27FC236}">
                  <a16:creationId xmlns:a16="http://schemas.microsoft.com/office/drawing/2014/main" id="{70167770-4282-43E8-A2C6-844208C4D352}"/>
                </a:ext>
              </a:extLst>
            </p:cNvPr>
            <p:cNvSpPr/>
            <p:nvPr/>
          </p:nvSpPr>
          <p:spPr>
            <a:xfrm>
              <a:off x="2772242" y="1597152"/>
              <a:ext cx="180975" cy="276225"/>
            </a:xfrm>
            <a:custGeom>
              <a:avLst/>
              <a:gdLst>
                <a:gd name="connsiteX0" fmla="*/ 163449 w 180975"/>
                <a:gd name="connsiteY0" fmla="*/ 162973 h 276225"/>
                <a:gd name="connsiteX1" fmla="*/ 175070 w 180975"/>
                <a:gd name="connsiteY1" fmla="*/ 151352 h 276225"/>
                <a:gd name="connsiteX2" fmla="*/ 179261 w 180975"/>
                <a:gd name="connsiteY2" fmla="*/ 141351 h 276225"/>
                <a:gd name="connsiteX3" fmla="*/ 179261 w 180975"/>
                <a:gd name="connsiteY3" fmla="*/ 19812 h 276225"/>
                <a:gd name="connsiteX4" fmla="*/ 166688 w 180975"/>
                <a:gd name="connsiteY4" fmla="*/ 7144 h 276225"/>
                <a:gd name="connsiteX5" fmla="*/ 165735 w 180975"/>
                <a:gd name="connsiteY5" fmla="*/ 7144 h 276225"/>
                <a:gd name="connsiteX6" fmla="*/ 7144 w 180975"/>
                <a:gd name="connsiteY6" fmla="*/ 178784 h 276225"/>
                <a:gd name="connsiteX7" fmla="*/ 32671 w 180975"/>
                <a:gd name="connsiteY7" fmla="*/ 269081 h 276225"/>
                <a:gd name="connsiteX8" fmla="*/ 54769 w 180975"/>
                <a:gd name="connsiteY8" fmla="*/ 271558 h 276225"/>
                <a:gd name="connsiteX9" fmla="*/ 163449 w 180975"/>
                <a:gd name="connsiteY9" fmla="*/ 162973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975" h="276225">
                  <a:moveTo>
                    <a:pt x="163449" y="162973"/>
                  </a:moveTo>
                  <a:lnTo>
                    <a:pt x="175070" y="151352"/>
                  </a:lnTo>
                  <a:cubicBezTo>
                    <a:pt x="177737" y="148685"/>
                    <a:pt x="179261" y="145066"/>
                    <a:pt x="179261" y="141351"/>
                  </a:cubicBezTo>
                  <a:lnTo>
                    <a:pt x="179261" y="19812"/>
                  </a:lnTo>
                  <a:cubicBezTo>
                    <a:pt x="179261" y="12763"/>
                    <a:pt x="173546" y="7144"/>
                    <a:pt x="166688" y="7144"/>
                  </a:cubicBezTo>
                  <a:cubicBezTo>
                    <a:pt x="166402" y="7144"/>
                    <a:pt x="166021" y="7144"/>
                    <a:pt x="165735" y="7144"/>
                  </a:cubicBezTo>
                  <a:cubicBezTo>
                    <a:pt x="76962" y="14097"/>
                    <a:pt x="7144" y="88297"/>
                    <a:pt x="7144" y="178784"/>
                  </a:cubicBezTo>
                  <a:cubicBezTo>
                    <a:pt x="7144" y="211931"/>
                    <a:pt x="16478" y="242888"/>
                    <a:pt x="32671" y="269081"/>
                  </a:cubicBezTo>
                  <a:cubicBezTo>
                    <a:pt x="37433" y="276892"/>
                    <a:pt x="48292" y="278035"/>
                    <a:pt x="54769" y="271558"/>
                  </a:cubicBezTo>
                  <a:lnTo>
                    <a:pt x="163449" y="162973"/>
                  </a:lnTo>
                  <a:close/>
                </a:path>
              </a:pathLst>
            </a:custGeom>
            <a:grpFill/>
            <a:ln w="9525" cap="flat">
              <a:noFill/>
              <a:prstDash val="solid"/>
              <a:miter/>
            </a:ln>
          </p:spPr>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Montserrat Light"/>
                <a:ea typeface="맑은 고딕" panose="020B0503020000020004" pitchFamily="34" charset="-127"/>
                <a:cs typeface="+mn-cs"/>
              </a:endParaRPr>
            </a:p>
          </p:txBody>
        </p:sp>
      </p:grpSp>
      <p:sp>
        <p:nvSpPr>
          <p:cNvPr id="14" name="TextBox 13">
            <a:extLst>
              <a:ext uri="{FF2B5EF4-FFF2-40B4-BE49-F238E27FC236}">
                <a16:creationId xmlns:a16="http://schemas.microsoft.com/office/drawing/2014/main" id="{80E6C321-1DDE-4B3D-9DCE-47359444B65C}"/>
              </a:ext>
            </a:extLst>
          </p:cNvPr>
          <p:cNvSpPr txBox="1"/>
          <p:nvPr/>
        </p:nvSpPr>
        <p:spPr>
          <a:xfrm>
            <a:off x="3887970" y="2631742"/>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5" name="직사각형 33">
            <a:extLst>
              <a:ext uri="{FF2B5EF4-FFF2-40B4-BE49-F238E27FC236}">
                <a16:creationId xmlns:a16="http://schemas.microsoft.com/office/drawing/2014/main" id="{1A16DBAF-8CC9-4765-A5A3-161F5C2D243F}"/>
              </a:ext>
            </a:extLst>
          </p:cNvPr>
          <p:cNvSpPr/>
          <p:nvPr/>
        </p:nvSpPr>
        <p:spPr>
          <a:xfrm>
            <a:off x="3887969" y="2191581"/>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sp>
        <p:nvSpPr>
          <p:cNvPr id="16" name="TextBox 15">
            <a:extLst>
              <a:ext uri="{FF2B5EF4-FFF2-40B4-BE49-F238E27FC236}">
                <a16:creationId xmlns:a16="http://schemas.microsoft.com/office/drawing/2014/main" id="{B0BCFF31-C23D-4275-B84B-B05B392D6054}"/>
              </a:ext>
            </a:extLst>
          </p:cNvPr>
          <p:cNvSpPr txBox="1"/>
          <p:nvPr/>
        </p:nvSpPr>
        <p:spPr>
          <a:xfrm>
            <a:off x="3887970" y="4417508"/>
            <a:ext cx="6357257" cy="830997"/>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Lorem ipsum dolor sit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amet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consectetur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adipisicing</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elit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sed do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eiusmod</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tempor</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incididunt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ut</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labore</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 et dolore magna </a:t>
            </a:r>
            <a:r>
              <a:rPr kumimoji="0" lang="en-US" altLang="ko-KR" sz="1600" b="0" i="0" u="none" strike="noStrike" kern="1200" cap="none" spc="0" normalizeH="0" baseline="0" noProof="0" dirty="0" err="1">
                <a:ln>
                  <a:noFill/>
                </a:ln>
                <a:solidFill>
                  <a:prstClr val="white"/>
                </a:solidFill>
                <a:effectLst/>
                <a:uLnTx/>
                <a:uFillTx/>
                <a:latin typeface="Montserrat Light"/>
                <a:ea typeface="맑은 고딕" panose="020B0503020000020004" pitchFamily="34" charset="-127"/>
                <a:cs typeface="+mn-cs"/>
              </a:rPr>
              <a:t>aliqua</a:t>
            </a:r>
            <a:r>
              <a:rPr kumimoji="0" lang="en-US" altLang="ko-KR"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rPr>
              <a:t>.</a:t>
            </a:r>
            <a:endParaRPr kumimoji="0" lang="ko-KR" altLang="en-US" sz="1600" b="0" i="0" u="none" strike="noStrike" kern="1200" cap="none" spc="0" normalizeH="0" baseline="0" noProof="0" dirty="0">
              <a:ln>
                <a:noFill/>
              </a:ln>
              <a:solidFill>
                <a:prstClr val="white"/>
              </a:solidFill>
              <a:effectLst/>
              <a:uLnTx/>
              <a:uFillTx/>
              <a:latin typeface="Montserrat Light"/>
              <a:ea typeface="맑은 고딕" panose="020B0503020000020004" pitchFamily="34" charset="-127"/>
              <a:cs typeface="+mn-cs"/>
            </a:endParaRPr>
          </a:p>
        </p:txBody>
      </p:sp>
      <p:sp>
        <p:nvSpPr>
          <p:cNvPr id="17" name="직사각형 35">
            <a:extLst>
              <a:ext uri="{FF2B5EF4-FFF2-40B4-BE49-F238E27FC236}">
                <a16:creationId xmlns:a16="http://schemas.microsoft.com/office/drawing/2014/main" id="{57A414A4-5A88-4914-942B-731C301C655A}"/>
              </a:ext>
            </a:extLst>
          </p:cNvPr>
          <p:cNvSpPr/>
          <p:nvPr/>
        </p:nvSpPr>
        <p:spPr>
          <a:xfrm>
            <a:off x="3887969" y="3977347"/>
            <a:ext cx="6343483" cy="40011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rPr>
              <a:t>Lorem ipsum</a:t>
            </a:r>
            <a:endParaRPr kumimoji="0" lang="ko-KR" altLang="en-US" sz="2000" b="0" i="0" u="none" strike="noStrike" kern="1200" cap="none" spc="0" normalizeH="0" baseline="0" noProof="0" dirty="0">
              <a:ln>
                <a:noFill/>
              </a:ln>
              <a:solidFill>
                <a:prstClr val="white"/>
              </a:solidFill>
              <a:effectLst/>
              <a:uLnTx/>
              <a:uFillTx/>
              <a:latin typeface="Montserrat Black"/>
              <a:ea typeface="맑은 고딕" panose="020B0503020000020004" pitchFamily="34" charset="-127"/>
              <a:cs typeface="+mn-cs"/>
            </a:endParaRPr>
          </a:p>
        </p:txBody>
      </p:sp>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19" name="图片 29"/>
          <p:cNvPicPr>
            <a:picLocks noChangeAspect="1"/>
          </p:cNvPicPr>
          <p:nvPr/>
        </p:nvPicPr>
        <p:blipFill>
          <a:blip r:embed="rId3"/>
          <a:srcRect/>
          <a:stretch>
            <a:fillRect/>
          </a:stretch>
        </p:blipFill>
        <p:spPr>
          <a:xfrm>
            <a:off x="10871931" y="680720"/>
            <a:ext cx="1320370" cy="6177515"/>
          </a:xfrm>
          <a:custGeom>
            <a:avLst/>
            <a:gdLst>
              <a:gd name="connsiteX0" fmla="*/ 689843 w 1320370"/>
              <a:gd name="connsiteY0" fmla="*/ 0 h 6177515"/>
              <a:gd name="connsiteX1" fmla="*/ 1320370 w 1320370"/>
              <a:gd name="connsiteY1" fmla="*/ 0 h 6177515"/>
              <a:gd name="connsiteX2" fmla="*/ 1320370 w 1320370"/>
              <a:gd name="connsiteY2" fmla="*/ 6177515 h 6177515"/>
              <a:gd name="connsiteX3" fmla="*/ 0 w 1320370"/>
              <a:gd name="connsiteY3" fmla="*/ 5220102 h 6177515"/>
              <a:gd name="connsiteX4" fmla="*/ 0 w 1320370"/>
              <a:gd name="connsiteY4" fmla="*/ 500212 h 61775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177515">
                <a:moveTo>
                  <a:pt x="689843" y="0"/>
                </a:moveTo>
                <a:lnTo>
                  <a:pt x="1320370" y="0"/>
                </a:lnTo>
                <a:lnTo>
                  <a:pt x="1320370" y="6177515"/>
                </a:lnTo>
                <a:lnTo>
                  <a:pt x="0" y="5220102"/>
                </a:lnTo>
                <a:lnTo>
                  <a:pt x="0" y="500212"/>
                </a:lnTo>
                <a:close/>
              </a:path>
            </a:pathLst>
          </a:custGeom>
        </p:spPr>
      </p:pic>
      <p:pic>
        <p:nvPicPr>
          <p:cNvPr id="20" name="图片 18"/>
          <p:cNvPicPr>
            <a:picLocks noChangeAspect="1"/>
          </p:cNvPicPr>
          <p:nvPr/>
        </p:nvPicPr>
        <p:blipFill>
          <a:blip r:embed="rId4"/>
          <a:srcRect/>
          <a:stretch>
            <a:fillRect/>
          </a:stretch>
        </p:blipFill>
        <p:spPr>
          <a:xfrm>
            <a:off x="-301" y="485973"/>
            <a:ext cx="1320370" cy="6049928"/>
          </a:xfrm>
          <a:custGeom>
            <a:avLst/>
            <a:gdLst>
              <a:gd name="connsiteX0" fmla="*/ 0 w 1320370"/>
              <a:gd name="connsiteY0" fmla="*/ 0 h 6049928"/>
              <a:gd name="connsiteX1" fmla="*/ 513219 w 1320370"/>
              <a:gd name="connsiteY1" fmla="*/ 0 h 6049928"/>
              <a:gd name="connsiteX2" fmla="*/ 1320370 w 1320370"/>
              <a:gd name="connsiteY2" fmla="*/ 585273 h 6049928"/>
              <a:gd name="connsiteX3" fmla="*/ 1320370 w 1320370"/>
              <a:gd name="connsiteY3" fmla="*/ 5092516 h 6049928"/>
              <a:gd name="connsiteX4" fmla="*/ 0 w 1320370"/>
              <a:gd name="connsiteY4" fmla="*/ 6049928 h 604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370" h="6049928">
                <a:moveTo>
                  <a:pt x="0" y="0"/>
                </a:moveTo>
                <a:lnTo>
                  <a:pt x="513219" y="0"/>
                </a:lnTo>
                <a:lnTo>
                  <a:pt x="1320370" y="585273"/>
                </a:lnTo>
                <a:lnTo>
                  <a:pt x="1320370" y="5092516"/>
                </a:lnTo>
                <a:lnTo>
                  <a:pt x="0" y="6049928"/>
                </a:lnTo>
                <a:close/>
              </a:path>
            </a:pathLst>
          </a:custGeom>
        </p:spPr>
      </p:pic>
      <p:sp>
        <p:nvSpPr>
          <p:cNvPr id="2" name="Rectangle: Rounded Corners 1">
            <a:extLst>
              <a:ext uri="{FF2B5EF4-FFF2-40B4-BE49-F238E27FC236}">
                <a16:creationId xmlns:a16="http://schemas.microsoft.com/office/drawing/2014/main" id="{046AB585-50DC-3A42-F630-F243B9EEECC7}"/>
              </a:ext>
            </a:extLst>
          </p:cNvPr>
          <p:cNvSpPr/>
          <p:nvPr/>
        </p:nvSpPr>
        <p:spPr>
          <a:xfrm>
            <a:off x="1484670" y="647750"/>
            <a:ext cx="9419305" cy="105411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latin typeface="Calibri" panose="020F0502020204030204" pitchFamily="34" charset="0"/>
                <a:cs typeface="Calibri" panose="020F0502020204030204" pitchFamily="34" charset="0"/>
              </a:rPr>
              <a:t>Theo em, hình ảnh này thường gặp ở đâu?</a:t>
            </a:r>
            <a:endParaRPr lang="en-US" sz="3600" b="1" dirty="0">
              <a:solidFill>
                <a:schemeClr val="tx1"/>
              </a:solidFill>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6C2FDD48-BCF5-7753-17F9-162A3B286B14}"/>
              </a:ext>
            </a:extLst>
          </p:cNvPr>
          <p:cNvSpPr/>
          <p:nvPr/>
        </p:nvSpPr>
        <p:spPr>
          <a:xfrm>
            <a:off x="1533832" y="210292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Em biết tới những triển lãm nào trong đời sống hằng ngày?</a:t>
            </a:r>
            <a:endParaRPr lang="en-US" sz="3600" b="1" dirty="0">
              <a:solidFill>
                <a:schemeClr val="tx1"/>
              </a:solidFill>
              <a:latin typeface="Calibri" panose="020F0502020204030204" pitchFamily="34" charset="0"/>
              <a:cs typeface="Calibri" panose="020F0502020204030204" pitchFamily="34" charset="0"/>
            </a:endParaRPr>
          </a:p>
        </p:txBody>
      </p:sp>
      <p:sp>
        <p:nvSpPr>
          <p:cNvPr id="24" name="Rectangle: Rounded Corners 23">
            <a:extLst>
              <a:ext uri="{FF2B5EF4-FFF2-40B4-BE49-F238E27FC236}">
                <a16:creationId xmlns:a16="http://schemas.microsoft.com/office/drawing/2014/main" id="{2FB60202-D187-DFA4-4CA6-749BEBB0BC9F}"/>
              </a:ext>
            </a:extLst>
          </p:cNvPr>
          <p:cNvSpPr/>
          <p:nvPr/>
        </p:nvSpPr>
        <p:spPr>
          <a:xfrm>
            <a:off x="1573161" y="3715415"/>
            <a:ext cx="9419305" cy="121054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Calibri" panose="020F0502020204030204" pitchFamily="34" charset="0"/>
                <a:cs typeface="Calibri" panose="020F0502020204030204" pitchFamily="34" charset="0"/>
              </a:rPr>
              <a:t>Theo em, có khi nào có những triển lãm rất độc đáo, đặc biệt không?</a:t>
            </a:r>
          </a:p>
        </p:txBody>
      </p:sp>
    </p:spTree>
    <p:extLst>
      <p:ext uri="{BB962C8B-B14F-4D97-AF65-F5344CB8AC3E}">
        <p14:creationId xmlns:p14="http://schemas.microsoft.com/office/powerpoint/2010/main" val="52829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79205 -0.60185 L -3.33333E-6 2.96296E-6 " pathEditMode="relative" rAng="0" ptsTypes="AA">
                                      <p:cBhvr>
                                        <p:cTn id="6" dur="2000" fill="hold"/>
                                        <p:tgtEl>
                                          <p:spTgt spid="19"/>
                                        </p:tgtEl>
                                        <p:attrNameLst>
                                          <p:attrName>ppt_x</p:attrName>
                                          <p:attrName>ppt_y</p:attrName>
                                        </p:attrNameLst>
                                      </p:cBhvr>
                                      <p:rCtr x="39596" y="30093"/>
                                    </p:animMotion>
                                  </p:childTnLst>
                                </p:cTn>
                              </p:par>
                              <p:par>
                                <p:cTn id="7" presetID="42" presetClass="path" presetSubtype="0" accel="50000" decel="50000" fill="hold" nodeType="withEffect">
                                  <p:stCondLst>
                                    <p:cond delay="0"/>
                                  </p:stCondLst>
                                  <p:childTnLst>
                                    <p:animMotion origin="layout" path="M 0.78502 -0.55903 L 3.33333E-6 4.44444E-6 " pathEditMode="relative" rAng="0" ptsTypes="AA">
                                      <p:cBhvr>
                                        <p:cTn id="8" dur="2000" fill="hold"/>
                                        <p:tgtEl>
                                          <p:spTgt spid="20"/>
                                        </p:tgtEl>
                                        <p:attrNameLst>
                                          <p:attrName>ppt_x</p:attrName>
                                          <p:attrName>ppt_y</p:attrName>
                                        </p:attrNameLst>
                                      </p:cBhvr>
                                      <p:rCtr x="-39258" y="27940"/>
                                    </p:animMotion>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2" name="Picture 21">
            <a:extLst>
              <a:ext uri="{FF2B5EF4-FFF2-40B4-BE49-F238E27FC236}">
                <a16:creationId xmlns:a16="http://schemas.microsoft.com/office/drawing/2014/main" id="{442E3F5D-A62C-397A-421A-EDB0E390428B}"/>
              </a:ext>
            </a:extLst>
          </p:cNvPr>
          <p:cNvPicPr>
            <a:picLocks noChangeAspect="1"/>
          </p:cNvPicPr>
          <p:nvPr/>
        </p:nvPicPr>
        <p:blipFill>
          <a:blip r:embed="rId4"/>
          <a:stretch>
            <a:fillRect/>
          </a:stretch>
        </p:blipFill>
        <p:spPr>
          <a:xfrm>
            <a:off x="1504950" y="503812"/>
            <a:ext cx="8934450" cy="5082788"/>
          </a:xfrm>
          <a:prstGeom prst="rect">
            <a:avLst/>
          </a:prstGeom>
        </p:spPr>
      </p:pic>
      <p:sp>
        <p:nvSpPr>
          <p:cNvPr id="23" name="Rectangle: Rounded Corners 22">
            <a:extLst>
              <a:ext uri="{FF2B5EF4-FFF2-40B4-BE49-F238E27FC236}">
                <a16:creationId xmlns:a16="http://schemas.microsoft.com/office/drawing/2014/main" id="{FDF93817-F827-146F-3942-737F44DEC490}"/>
              </a:ext>
            </a:extLst>
          </p:cNvPr>
          <p:cNvSpPr/>
          <p:nvPr/>
        </p:nvSpPr>
        <p:spPr>
          <a:xfrm>
            <a:off x="2947269" y="5695950"/>
            <a:ext cx="6120531" cy="652261"/>
          </a:xfrm>
          <a:prstGeom prst="roundRect">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trong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tranh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đang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gì</a:t>
            </a:r>
            <a:r>
              <a:rPr lang="en-US" sz="32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8358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2"/>
          <p:cNvPicPr>
            <a:picLocks noChangeAspect="1"/>
          </p:cNvPicPr>
          <p:nvPr/>
        </p:nvPicPr>
        <p:blipFill>
          <a:blip r:embed="rId3"/>
          <a:srcRect l="15895" r="8549"/>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3954" y="1"/>
            <a:ext cx="12167391" cy="6825434"/>
          </a:xfrm>
          <a:prstGeom prst="rect">
            <a:avLst/>
          </a:prstGeom>
        </p:spPr>
      </p:pic>
      <p:pic>
        <p:nvPicPr>
          <p:cNvPr id="6" name="Picture 6"/>
          <p:cNvPicPr>
            <a:picLocks noChangeAspect="1"/>
          </p:cNvPicPr>
          <p:nvPr/>
        </p:nvPicPr>
        <p:blipFill>
          <a:blip r:embed="rId6"/>
          <a:srcRect r="76442"/>
          <a:stretch>
            <a:fillRect/>
          </a:stretch>
        </p:blipFill>
        <p:spPr>
          <a:xfrm>
            <a:off x="-22923" y="-63187"/>
            <a:ext cx="3826962" cy="6904251"/>
          </a:xfrm>
          <a:prstGeom prst="rect">
            <a:avLst/>
          </a:prstGeom>
        </p:spPr>
      </p:pic>
      <p:pic>
        <p:nvPicPr>
          <p:cNvPr id="7" name="Picture 7"/>
          <p:cNvPicPr>
            <a:picLocks noChangeAspect="1"/>
          </p:cNvPicPr>
          <p:nvPr/>
        </p:nvPicPr>
        <p:blipFill>
          <a:blip r:embed="rId7"/>
          <a:srcRect/>
          <a:stretch>
            <a:fillRect/>
          </a:stretch>
        </p:blipFill>
        <p:spPr>
          <a:xfrm>
            <a:off x="37357" y="994651"/>
            <a:ext cx="1524215" cy="1589795"/>
          </a:xfrm>
          <a:prstGeom prst="rect">
            <a:avLst/>
          </a:prstGeom>
        </p:spPr>
      </p:pic>
      <p:pic>
        <p:nvPicPr>
          <p:cNvPr id="8" name="Picture 8"/>
          <p:cNvPicPr>
            <a:picLocks noChangeAspect="1"/>
          </p:cNvPicPr>
          <p:nvPr/>
        </p:nvPicPr>
        <p:blipFill>
          <a:blip r:embed="rId7"/>
          <a:srcRect/>
          <a:stretch>
            <a:fillRect/>
          </a:stretch>
        </p:blipFill>
        <p:spPr>
          <a:xfrm rot="754926">
            <a:off x="10741688" y="2663579"/>
            <a:ext cx="1524215" cy="1589795"/>
          </a:xfrm>
          <a:prstGeom prst="rect">
            <a:avLst/>
          </a:prstGeom>
        </p:spPr>
      </p:pic>
      <p:pic>
        <p:nvPicPr>
          <p:cNvPr id="9" name="Picture 9"/>
          <p:cNvPicPr>
            <a:picLocks noChangeAspect="1"/>
          </p:cNvPicPr>
          <p:nvPr/>
        </p:nvPicPr>
        <p:blipFill>
          <a:blip r:embed="rId8"/>
          <a:srcRect/>
          <a:stretch>
            <a:fillRect/>
          </a:stretch>
        </p:blipFill>
        <p:spPr>
          <a:xfrm>
            <a:off x="265913" y="464706"/>
            <a:ext cx="11066697" cy="5928588"/>
          </a:xfrm>
          <a:prstGeom prst="rect">
            <a:avLst/>
          </a:prstGeom>
        </p:spPr>
      </p:pic>
      <p:pic>
        <p:nvPicPr>
          <p:cNvPr id="10" name="Picture 13"/>
          <p:cNvPicPr>
            <a:picLocks noChangeAspect="1"/>
          </p:cNvPicPr>
          <p:nvPr/>
        </p:nvPicPr>
        <p:blipFill>
          <a:blip r:embed="rId9"/>
          <a:srcRect/>
          <a:stretch>
            <a:fillRect/>
          </a:stretch>
        </p:blipFill>
        <p:spPr>
          <a:xfrm>
            <a:off x="93955" y="715276"/>
            <a:ext cx="5253228" cy="5486400"/>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311210" y="-153803"/>
            <a:ext cx="1523956" cy="1508868"/>
          </a:xfrm>
          <a:prstGeom prst="rect">
            <a:avLst/>
          </a:prstGeom>
        </p:spPr>
      </p:pic>
      <p:pic>
        <p:nvPicPr>
          <p:cNvPr id="13" name="Picture 11"/>
          <p:cNvPicPr>
            <a:picLocks noChangeAspect="1"/>
          </p:cNvPicPr>
          <p:nvPr/>
        </p:nvPicPr>
        <p:blipFill>
          <a:blip r:embed="rId11"/>
          <a:srcRect/>
          <a:stretch>
            <a:fillRect/>
          </a:stretch>
        </p:blipFill>
        <p:spPr>
          <a:xfrm>
            <a:off x="-15833" y="-333168"/>
            <a:ext cx="6020814" cy="6858000"/>
          </a:xfrm>
          <a:prstGeom prst="rect">
            <a:avLst/>
          </a:prstGeom>
        </p:spPr>
      </p:pic>
      <p:pic>
        <p:nvPicPr>
          <p:cNvPr id="14" name="Picture 12"/>
          <p:cNvPicPr>
            <a:picLocks noChangeAspect="1"/>
          </p:cNvPicPr>
          <p:nvPr/>
        </p:nvPicPr>
        <p:blipFill>
          <a:blip r:embed="rId11"/>
          <a:srcRect/>
          <a:stretch>
            <a:fillRect/>
          </a:stretch>
        </p:blipFill>
        <p:spPr>
          <a:xfrm>
            <a:off x="6477386" y="-52732"/>
            <a:ext cx="5488339" cy="6858000"/>
          </a:xfrm>
          <a:prstGeom prst="rect">
            <a:avLst/>
          </a:prstGeom>
        </p:spPr>
      </p:pic>
      <p:pic>
        <p:nvPicPr>
          <p:cNvPr id="18" name="Picture 3"/>
          <p:cNvPicPr>
            <a:picLocks noChangeAspect="1"/>
          </p:cNvPicPr>
          <p:nvPr/>
        </p:nvPicPr>
        <p:blipFill>
          <a:blip r:embed="rId12"/>
          <a:srcRect/>
          <a:stretch>
            <a:fillRect/>
          </a:stretch>
        </p:blipFill>
        <p:spPr>
          <a:xfrm rot="10800000">
            <a:off x="5770993" y="5691659"/>
            <a:ext cx="2301363" cy="1163581"/>
          </a:xfrm>
          <a:prstGeom prst="rect">
            <a:avLst/>
          </a:prstGeom>
        </p:spPr>
      </p:pic>
      <p:pic>
        <p:nvPicPr>
          <p:cNvPr id="19" name="Picture 5"/>
          <p:cNvPicPr>
            <a:picLocks noChangeAspect="1"/>
          </p:cNvPicPr>
          <p:nvPr/>
        </p:nvPicPr>
        <p:blipFill>
          <a:blip r:embed="rId7"/>
          <a:srcRect/>
          <a:stretch>
            <a:fillRect/>
          </a:stretch>
        </p:blipFill>
        <p:spPr>
          <a:xfrm>
            <a:off x="5084766" y="5689866"/>
            <a:ext cx="1053622" cy="1098953"/>
          </a:xfrm>
          <a:prstGeom prst="rect">
            <a:avLst/>
          </a:prstGeom>
        </p:spPr>
      </p:pic>
      <p:pic>
        <p:nvPicPr>
          <p:cNvPr id="23" name="Picture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5367" y="2183156"/>
            <a:ext cx="4984370" cy="4984370"/>
          </a:xfrm>
          <a:prstGeom prst="rect">
            <a:avLst/>
          </a:prstGeom>
        </p:spPr>
      </p:pic>
      <p:pic>
        <p:nvPicPr>
          <p:cNvPr id="26" name="Picture 25">
            <a:extLst>
              <a:ext uri="{FF2B5EF4-FFF2-40B4-BE49-F238E27FC236}">
                <a16:creationId xmlns:a16="http://schemas.microsoft.com/office/drawing/2014/main" id="{64869B62-ADAE-4714-F7BE-88FF4EA83FDC}"/>
              </a:ext>
            </a:extLst>
          </p:cNvPr>
          <p:cNvPicPr>
            <a:picLocks noChangeAspect="1"/>
          </p:cNvPicPr>
          <p:nvPr/>
        </p:nvPicPr>
        <p:blipFill>
          <a:blip r:embed="rId14"/>
          <a:stretch>
            <a:fillRect/>
          </a:stretch>
        </p:blipFill>
        <p:spPr>
          <a:xfrm>
            <a:off x="-607464" y="894550"/>
            <a:ext cx="3462828" cy="877900"/>
          </a:xfrm>
          <a:prstGeom prst="rect">
            <a:avLst/>
          </a:prstGeom>
        </p:spPr>
      </p:pic>
      <p:pic>
        <p:nvPicPr>
          <p:cNvPr id="27" name="Picture 26">
            <a:extLst>
              <a:ext uri="{FF2B5EF4-FFF2-40B4-BE49-F238E27FC236}">
                <a16:creationId xmlns:a16="http://schemas.microsoft.com/office/drawing/2014/main" id="{065B80B6-4265-8E01-31FB-92F1BBD23D20}"/>
              </a:ext>
            </a:extLst>
          </p:cNvPr>
          <p:cNvPicPr>
            <a:picLocks noChangeAspect="1"/>
          </p:cNvPicPr>
          <p:nvPr/>
        </p:nvPicPr>
        <p:blipFill>
          <a:blip r:embed="rId15"/>
          <a:stretch>
            <a:fillRect/>
          </a:stretch>
        </p:blipFill>
        <p:spPr>
          <a:xfrm>
            <a:off x="3028765" y="136312"/>
            <a:ext cx="4267570" cy="1975275"/>
          </a:xfrm>
          <a:prstGeom prst="rect">
            <a:avLst/>
          </a:prstGeom>
        </p:spPr>
      </p:pic>
      <p:pic>
        <p:nvPicPr>
          <p:cNvPr id="30" name="Picture 29">
            <a:extLst>
              <a:ext uri="{FF2B5EF4-FFF2-40B4-BE49-F238E27FC236}">
                <a16:creationId xmlns:a16="http://schemas.microsoft.com/office/drawing/2014/main" id="{83910183-951F-559F-BC8E-2D6D0831A52D}"/>
              </a:ext>
            </a:extLst>
          </p:cNvPr>
          <p:cNvPicPr>
            <a:picLocks noChangeAspect="1"/>
          </p:cNvPicPr>
          <p:nvPr/>
        </p:nvPicPr>
        <p:blipFill>
          <a:blip r:embed="rId16"/>
          <a:stretch>
            <a:fillRect/>
          </a:stretch>
        </p:blipFill>
        <p:spPr>
          <a:xfrm>
            <a:off x="1835641" y="1872484"/>
            <a:ext cx="9187468" cy="3017782"/>
          </a:xfrm>
          <a:prstGeom prst="rect">
            <a:avLst/>
          </a:prstGeom>
        </p:spPr>
      </p:pic>
      <p:sp>
        <p:nvSpPr>
          <p:cNvPr id="11" name="TextBox 10">
            <a:extLst>
              <a:ext uri="{FF2B5EF4-FFF2-40B4-BE49-F238E27FC236}">
                <a16:creationId xmlns:a16="http://schemas.microsoft.com/office/drawing/2014/main" id="{B4ED49BA-140C-BD96-AAC1-878A966FB6BE}"/>
              </a:ext>
            </a:extLst>
          </p:cNvPr>
          <p:cNvSpPr txBox="1"/>
          <p:nvPr/>
        </p:nvSpPr>
        <p:spPr>
          <a:xfrm>
            <a:off x="7195457" y="97971"/>
            <a:ext cx="4593772" cy="646331"/>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Tree>
    <p:extLst>
      <p:ext uri="{BB962C8B-B14F-4D97-AF65-F5344CB8AC3E}">
        <p14:creationId xmlns:p14="http://schemas.microsoft.com/office/powerpoint/2010/main" val="285300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0"/>
          <p:cNvPicPr>
            <a:picLocks noChangeAspect="1"/>
          </p:cNvPicPr>
          <p:nvPr/>
        </p:nvPicPr>
        <p:blipFill>
          <a:blip r:embed="rId2"/>
          <a:srcRect l="83463"/>
          <a:stretch>
            <a:fillRect/>
          </a:stretch>
        </p:blipFill>
        <p:spPr>
          <a:xfrm rot="5400000" flipH="1">
            <a:off x="8067155" y="-1600070"/>
            <a:ext cx="2566147" cy="5440218"/>
          </a:xfrm>
          <a:prstGeom prst="rect">
            <a:avLst/>
          </a:prstGeom>
        </p:spPr>
      </p:pic>
      <p:sp>
        <p:nvSpPr>
          <p:cNvPr id="5" name="TextBox 7"/>
          <p:cNvSpPr txBox="1"/>
          <p:nvPr/>
        </p:nvSpPr>
        <p:spPr>
          <a:xfrm>
            <a:off x="4245231" y="1195359"/>
            <a:ext cx="7432419" cy="4001095"/>
          </a:xfrm>
          <a:prstGeom prst="rect">
            <a:avLst/>
          </a:prstGeom>
        </p:spPr>
        <p:txBody>
          <a:bodyPr wrap="square" lIns="0" tIns="0" rIns="0" bIns="0" rtlCol="0" anchor="t">
            <a:spAutoFit/>
          </a:bodyPr>
          <a:lstStyle/>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thành tiếng: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đúng và đọc diễn cảm toàn bộ câu chuyện Bộ sưu tập độc đáo, biết nhấn giọng vào các từ ngữ cần thiết để thể hiện tâm trạng, cảm xúc của nhân vật trong bài; giọng đọc phù hợp với mỗi nội dung thông tin trong văn bản giới thiệu, tốc độ đọc khoảng 90 – 100 tiếng trong 1 phút</a:t>
            </a:r>
          </a:p>
          <a:p>
            <a:pPr marL="599717" lvl="1" indent="-342900" algn="just">
              <a:buFont typeface="Arial" panose="020B0604020202020204" pitchFamily="34" charset="0"/>
              <a:buChar char="•"/>
            </a:pPr>
            <a:r>
              <a:rPr lang="vi-VN" sz="2000" b="1"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Đọc hiểu: </a:t>
            </a:r>
            <a:r>
              <a:rPr lang="vi-VN" sz="2000" dirty="0">
                <a:solidFill>
                  <a:srgbClr val="70AD47">
                    <a:lumMod val="50000"/>
                  </a:srgbClr>
                </a:solidFill>
                <a:latin typeface="Cambria" panose="02040503050406030204" pitchFamily="18" charset="0"/>
                <a:ea typeface="Cambria" panose="02040503050406030204" pitchFamily="18" charset="0"/>
                <a:cs typeface="Calibri" panose="020F0502020204030204" pitchFamily="34" charset="0"/>
              </a:rPr>
              <a:t>Nhận biết được các nhân vật qua hành động và lời nói của nhân vật; nhận biết các sự việc xảy ra trong câu chuyện. Nhận biết được các nhân vật qua hành động và lời nói của nhân vật; nhận biết các sự việc xảy ra trong bài. Hiểu điều tác giả muốn nói qua văn bản: Mỗi sự vật trong cuộc sống đều có ý nghĩa riêng, không phải do giá trị vật chất mà là do giá trị tinh thần của chúng mang lại. Nếu biết trân trọng các sự vật quanh mình, ta sẽ phát hiện ra giá trị ấy.</a:t>
            </a:r>
          </a:p>
        </p:txBody>
      </p:sp>
      <p:pic>
        <p:nvPicPr>
          <p:cNvPr id="6" name="Picture 4" descr="Download finger , finger icon, left, right png and psd - finger pointing  icon png - Free PNG Images | TOP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39" y="1448663"/>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p:cNvPicPr>
            <a:picLocks noChangeAspect="1"/>
          </p:cNvPicPr>
          <p:nvPr/>
        </p:nvPicPr>
        <p:blipFill rotWithShape="1">
          <a:blip r:embed="rId5" cstate="print">
            <a:extLst>
              <a:ext uri="{28A0092B-C50C-407E-A947-70E740481C1C}">
                <a14:useLocalDpi xmlns:a14="http://schemas.microsoft.com/office/drawing/2010/main" val="0"/>
              </a:ext>
            </a:extLst>
          </a:blip>
          <a:srcRect l="22082" r="14173"/>
          <a:stretch/>
        </p:blipFill>
        <p:spPr>
          <a:xfrm>
            <a:off x="-308213" y="-250866"/>
            <a:ext cx="4525018" cy="7108866"/>
          </a:xfrm>
          <a:prstGeom prst="rect">
            <a:avLst/>
          </a:prstGeom>
        </p:spPr>
      </p:pic>
      <p:pic>
        <p:nvPicPr>
          <p:cNvPr id="12" name="图片 4">
            <a:extLst>
              <a:ext uri="{FF2B5EF4-FFF2-40B4-BE49-F238E27FC236}">
                <a16:creationId xmlns:a16="http://schemas.microsoft.com/office/drawing/2014/main" id="{209EA6AA-9632-4766-9009-4059FCA182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6987"/>
            <a:ext cx="12192000" cy="1665517"/>
          </a:xfrm>
          <a:prstGeom prst="rect">
            <a:avLst/>
          </a:prstGeom>
        </p:spPr>
      </p:pic>
      <p:pic>
        <p:nvPicPr>
          <p:cNvPr id="2" name="Picture 1">
            <a:extLst>
              <a:ext uri="{FF2B5EF4-FFF2-40B4-BE49-F238E27FC236}">
                <a16:creationId xmlns:a16="http://schemas.microsoft.com/office/drawing/2014/main" id="{639F5BF7-AF94-7F58-53A7-6D973667DE2C}"/>
              </a:ext>
            </a:extLst>
          </p:cNvPr>
          <p:cNvPicPr>
            <a:picLocks noChangeAspect="1"/>
          </p:cNvPicPr>
          <p:nvPr/>
        </p:nvPicPr>
        <p:blipFill>
          <a:blip r:embed="rId7"/>
          <a:stretch>
            <a:fillRect/>
          </a:stretch>
        </p:blipFill>
        <p:spPr>
          <a:xfrm>
            <a:off x="193396" y="369068"/>
            <a:ext cx="3499407" cy="2786113"/>
          </a:xfrm>
          <a:prstGeom prst="rect">
            <a:avLst/>
          </a:prstGeom>
        </p:spPr>
      </p:pic>
    </p:spTree>
    <p:extLst>
      <p:ext uri="{BB962C8B-B14F-4D97-AF65-F5344CB8AC3E}">
        <p14:creationId xmlns:p14="http://schemas.microsoft.com/office/powerpoint/2010/main" val="2661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500" y="322099"/>
            <a:ext cx="11303000" cy="6213802"/>
          </a:xfrm>
          <a:prstGeom prst="rect">
            <a:avLst/>
          </a:prstGeom>
        </p:spPr>
      </p:pic>
      <p:pic>
        <p:nvPicPr>
          <p:cNvPr id="25" name="Picture 2" descr="Vector happy cute teacher and students banner">
            <a:extLst>
              <a:ext uri="{FF2B5EF4-FFF2-40B4-BE49-F238E27FC236}">
                <a16:creationId xmlns:a16="http://schemas.microsoft.com/office/drawing/2014/main" id="{9C44C085-D78B-B937-DC7E-1F7561DFBE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6594054" y="3652812"/>
            <a:ext cx="59626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88D09B5B-7DA7-A5C1-365F-4EE6FFAB7079}"/>
              </a:ext>
            </a:extLst>
          </p:cNvPr>
          <p:cNvPicPr>
            <a:picLocks noChangeAspect="1"/>
          </p:cNvPicPr>
          <p:nvPr/>
        </p:nvPicPr>
        <p:blipFill>
          <a:blip r:embed="rId5"/>
          <a:stretch>
            <a:fillRect/>
          </a:stretch>
        </p:blipFill>
        <p:spPr>
          <a:xfrm>
            <a:off x="2355399" y="1019043"/>
            <a:ext cx="7462151" cy="3048264"/>
          </a:xfrm>
          <a:prstGeom prst="rect">
            <a:avLst/>
          </a:prstGeom>
        </p:spPr>
      </p:pic>
    </p:spTree>
    <p:extLst>
      <p:ext uri="{BB962C8B-B14F-4D97-AF65-F5344CB8AC3E}">
        <p14:creationId xmlns:p14="http://schemas.microsoft.com/office/powerpoint/2010/main" val="203522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pattFill prst="pct80">
          <a:fgClr>
            <a:srgbClr val="0070C0"/>
          </a:fgClr>
          <a:bgClr>
            <a:schemeClr val="bg1"/>
          </a:bgClr>
        </a:pattFill>
        <a:effectLst/>
      </p:bgPr>
    </p:bg>
    <p:spTree>
      <p:nvGrpSpPr>
        <p:cNvPr id="1" name=""/>
        <p:cNvGrpSpPr/>
        <p:nvPr/>
      </p:nvGrpSpPr>
      <p:grpSpPr>
        <a:xfrm>
          <a:off x="0" y="0"/>
          <a:ext cx="0" cy="0"/>
          <a:chOff x="0" y="0"/>
          <a:chExt cx="0" cy="0"/>
        </a:xfrm>
      </p:grpSpPr>
      <p:pic>
        <p:nvPicPr>
          <p:cNvPr id="18" name="그림 12">
            <a:extLst>
              <a:ext uri="{FF2B5EF4-FFF2-40B4-BE49-F238E27FC236}">
                <a16:creationId xmlns:a16="http://schemas.microsoft.com/office/drawing/2014/main" id="{5727EBCA-EF65-418B-92CC-45705C0A0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161925"/>
            <a:ext cx="11630025" cy="6515100"/>
          </a:xfrm>
          <a:prstGeom prst="rect">
            <a:avLst/>
          </a:prstGeom>
        </p:spPr>
      </p:pic>
      <p:sp>
        <p:nvSpPr>
          <p:cNvPr id="2" name="TextBox 1">
            <a:extLst>
              <a:ext uri="{FF2B5EF4-FFF2-40B4-BE49-F238E27FC236}">
                <a16:creationId xmlns:a16="http://schemas.microsoft.com/office/drawing/2014/main" id="{5D8E92A5-F1AC-BF99-DEAB-1F79C073CEFC}"/>
              </a:ext>
            </a:extLst>
          </p:cNvPr>
          <p:cNvSpPr txBox="1"/>
          <p:nvPr/>
        </p:nvSpPr>
        <p:spPr>
          <a:xfrm>
            <a:off x="561975" y="856357"/>
            <a:ext cx="11229975" cy="6001643"/>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Vào một buổi học dịp gần Tết, thầy Dương nói: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Sắp nghỉ Tết, thấy muốn lớp có một hoạt động vui và ý nghĩa. Mỗi bạn sẽ sưu tầm một món đồ. Ra Tết, chúng ta tổ chức triển lãm.</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ồ lên. Long cười rất “oách” vì cậu ấy là “vua” tem trong lớp. Khánh cùng đắc ý vì cậu ấy chuyên sưu tầm kẹp sách. Còn Loan hơi lo vì chưa biết sưu tầm gì. Thầy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Quan trọng là ý nghĩa chứ đừng chú trọng giá trị vật chất của món đồ.</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Về nhà, Loan cứ nghĩ mãi: “Sưu tầm cái gì thật ý nghĩa được nhỉ?" Thấy bố, vốn là một giáo viên, nghe lại băng ghi âm các bài giảng, Loan chợt nảy ra ý tưởng sưu tầm giọng nói của cả lớp. Loan mượn bổ chiếc máy ghi âm. Gặp bạn nào, Loan cũng bảo:</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Cậu nói một câu chúc lớp mình đi!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gì được chứ?</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Gì cũng được. Chúng mình sắp chuyển cấp rồi.</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Thế là mỗi bạn một câu. Trong vài ngày, Loan đã ghi âm xong.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Ngày triển lãm, lớp học như một cửa hiệu tạp hoá vui nhộn. Đến lượt mình, Loan trịnh trọng cắm máy ghi âm vào loa rồi hồi hộp bật lên. Cả lớp tò mò nhìn chiếc loa.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tình bạn của chúng mình thật lâu bền!</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Phượng giật mình. Chính là giọng của bạn ấy. Giọng Phượng mềm mại như phát thanh viên. Cả lớp vỗ tay như pháo ran. Vài bạn chồm hẳn người lên. Ai cũng háo hức chờ đến mình.</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Chúc ai có tật thì sửa, không có thì bỏ qua.</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Cả lớp cười lăn. Long – chủ nhân của giọng nói liến thoắng vừa vang lên – cũng ôm bụng cười. Cứ thế, mỗi giọng nói cất lên đều thật thân thương và quen thuộc. Ai đi qua lớp Loan cũng ngạc nhiên vì những tiếng vỗ tay liên tiếp vọng ra. Thỉnh thoảng, lại có tràng cười lớn, xen lẫn tiếng thầy Dương:</a:t>
            </a:r>
          </a:p>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 Độc đáo quá, ý nghĩa qu</a:t>
            </a:r>
            <a:r>
              <a:rPr lang="en-US" sz="1600" dirty="0">
                <a:solidFill>
                  <a:srgbClr val="000000"/>
                </a:solidFill>
                <a:latin typeface="Cambria" panose="02040503050406030204" pitchFamily="18" charset="0"/>
                <a:ea typeface="Cambria" panose="02040503050406030204" pitchFamily="18" charset="0"/>
              </a:rPr>
              <a:t>á</a:t>
            </a:r>
            <a:r>
              <a:rPr lang="vi-VN" sz="1600" b="0" i="0" dirty="0">
                <a:solidFill>
                  <a:srgbClr val="000000"/>
                </a:solidFill>
                <a:effectLst/>
                <a:latin typeface="Cambria" panose="02040503050406030204" pitchFamily="18" charset="0"/>
                <a:ea typeface="Cambria" panose="02040503050406030204" pitchFamily="18" charset="0"/>
              </a:rPr>
              <a:t>!</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Trường Chi Lộ, Ngọc Khánh </a:t>
            </a:r>
            <a:r>
              <a:rPr lang="vi-VN" sz="1600" b="0" i="1" dirty="0">
                <a:solidFill>
                  <a:srgbClr val="000000"/>
                </a:solidFill>
                <a:effectLst/>
                <a:latin typeface="Cambria" panose="02040503050406030204" pitchFamily="18" charset="0"/>
                <a:ea typeface="Cambria" panose="02040503050406030204" pitchFamily="18" charset="0"/>
              </a:rPr>
              <a:t>dịch</a:t>
            </a:r>
            <a:r>
              <a:rPr lang="vi-VN" sz="1600" b="0" i="0" dirty="0">
                <a:solidFill>
                  <a:srgbClr val="000000"/>
                </a:solidFill>
                <a:effectLst/>
                <a:latin typeface="Cambria" panose="02040503050406030204" pitchFamily="18" charset="0"/>
                <a:ea typeface="Cambria" panose="02040503050406030204" pitchFamily="18" charset="0"/>
              </a:rPr>
              <a:t>)</a:t>
            </a:r>
          </a:p>
          <a:p>
            <a:endParaRPr lang="en-US" sz="16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D4216A8-1004-18CA-5834-9F8DF25C6A6A}"/>
              </a:ext>
            </a:extLst>
          </p:cNvPr>
          <p:cNvPicPr>
            <a:picLocks noChangeAspect="1"/>
          </p:cNvPicPr>
          <p:nvPr/>
        </p:nvPicPr>
        <p:blipFill>
          <a:blip r:embed="rId3"/>
          <a:stretch>
            <a:fillRect/>
          </a:stretch>
        </p:blipFill>
        <p:spPr>
          <a:xfrm>
            <a:off x="4205663" y="288765"/>
            <a:ext cx="4523624" cy="755970"/>
          </a:xfrm>
          <a:prstGeom prst="rect">
            <a:avLst/>
          </a:prstGeom>
        </p:spPr>
      </p:pic>
    </p:spTree>
    <p:extLst>
      <p:ext uri="{BB962C8B-B14F-4D97-AF65-F5344CB8AC3E}">
        <p14:creationId xmlns:p14="http://schemas.microsoft.com/office/powerpoint/2010/main" val="107539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4"/>
          <a:srcRect r="24370"/>
          <a:stretch>
            <a:fillRect/>
          </a:stretch>
        </p:blipFill>
        <p:spPr>
          <a:xfrm>
            <a:off x="0" y="0"/>
            <a:ext cx="12192000" cy="6858000"/>
          </a:xfrm>
          <a:prstGeom prst="rect">
            <a:avLst/>
          </a:prstGeom>
        </p:spPr>
      </p:pic>
      <p:pic>
        <p:nvPicPr>
          <p:cNvPr id="5" name="Picture 3"/>
          <p:cNvPicPr>
            <a:picLocks noChangeAspect="1"/>
          </p:cNvPicPr>
          <p:nvPr/>
        </p:nvPicPr>
        <p:blipFill>
          <a:blip r:embed="rId5"/>
          <a:srcRect/>
          <a:stretch>
            <a:fillRect/>
          </a:stretch>
        </p:blipFill>
        <p:spPr>
          <a:xfrm>
            <a:off x="6821202" y="37753"/>
            <a:ext cx="5020086" cy="1524851"/>
          </a:xfrm>
          <a:prstGeom prst="rect">
            <a:avLst/>
          </a:prstGeom>
        </p:spPr>
      </p:pic>
      <p:pic>
        <p:nvPicPr>
          <p:cNvPr id="7" name="Picture 12"/>
          <p:cNvPicPr>
            <a:picLocks noChangeAspect="1"/>
          </p:cNvPicPr>
          <p:nvPr/>
        </p:nvPicPr>
        <p:blipFill>
          <a:blip r:embed="rId6"/>
          <a:srcRect/>
          <a:stretch>
            <a:fillRect/>
          </a:stretch>
        </p:blipFill>
        <p:spPr>
          <a:xfrm>
            <a:off x="3492783" y="117973"/>
            <a:ext cx="7190563" cy="6858000"/>
          </a:xfrm>
          <a:prstGeom prst="rect">
            <a:avLst/>
          </a:prstGeom>
        </p:spPr>
      </p:pic>
      <p:pic>
        <p:nvPicPr>
          <p:cNvPr id="8" name="Picture 14"/>
          <p:cNvPicPr>
            <a:picLocks noChangeAspect="1"/>
          </p:cNvPicPr>
          <p:nvPr/>
        </p:nvPicPr>
        <p:blipFill>
          <a:blip r:embed="rId7"/>
          <a:srcRect/>
          <a:stretch>
            <a:fillRect/>
          </a:stretch>
        </p:blipFill>
        <p:spPr>
          <a:xfrm>
            <a:off x="4760175" y="-1065232"/>
            <a:ext cx="7190563" cy="6858000"/>
          </a:xfrm>
          <a:prstGeom prst="rect">
            <a:avLst/>
          </a:prstGeom>
        </p:spPr>
      </p:pic>
      <p:pic>
        <p:nvPicPr>
          <p:cNvPr id="9" name="图片 4" descr="图标&#10;&#10;描述已自动生成">
            <a:extLst>
              <a:ext uri="{FF2B5EF4-FFF2-40B4-BE49-F238E27FC236}">
                <a16:creationId xmlns:a16="http://schemas.microsoft.com/office/drawing/2014/main" id="{02EB700E-F65F-4295-88F2-5C3A5D09EC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79914" y="460137"/>
            <a:ext cx="9556240" cy="5981586"/>
          </a:xfrm>
          <a:prstGeom prst="rect">
            <a:avLst/>
          </a:prstGeom>
        </p:spPr>
      </p:pic>
      <p:pic>
        <p:nvPicPr>
          <p:cNvPr id="10" name="Picture 10"/>
          <p:cNvPicPr>
            <a:picLocks noChangeAspect="1"/>
          </p:cNvPicPr>
          <p:nvPr/>
        </p:nvPicPr>
        <p:blipFill>
          <a:blip r:embed="rId9"/>
          <a:srcRect/>
          <a:stretch>
            <a:fillRect/>
          </a:stretch>
        </p:blipFill>
        <p:spPr>
          <a:xfrm flipH="1">
            <a:off x="-1147337" y="-10879"/>
            <a:ext cx="13537065" cy="6923617"/>
          </a:xfrm>
          <a:prstGeom prst="rect">
            <a:avLst/>
          </a:prstGeom>
        </p:spPr>
      </p:pic>
      <p:pic>
        <p:nvPicPr>
          <p:cNvPr id="11" name="图片 21">
            <a:extLst>
              <a:ext uri="{FF2B5EF4-FFF2-40B4-BE49-F238E27FC236}">
                <a16:creationId xmlns:a16="http://schemas.microsoft.com/office/drawing/2014/main" id="{8FDCB5E8-01CE-4B05-BD52-9BF600449E2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rot="21080208" flipH="1">
            <a:off x="-33425" y="1825534"/>
            <a:ext cx="4310271" cy="4446619"/>
          </a:xfrm>
          <a:prstGeom prst="rect">
            <a:avLst/>
          </a:prstGeom>
        </p:spPr>
      </p:pic>
      <p:pic>
        <p:nvPicPr>
          <p:cNvPr id="15" name="Picture 7"/>
          <p:cNvPicPr>
            <a:picLocks noChangeAspect="1"/>
          </p:cNvPicPr>
          <p:nvPr/>
        </p:nvPicPr>
        <p:blipFill>
          <a:blip r:embed="rId11"/>
          <a:srcRect/>
          <a:stretch>
            <a:fillRect/>
          </a:stretch>
        </p:blipFill>
        <p:spPr>
          <a:xfrm>
            <a:off x="3880062" y="5489922"/>
            <a:ext cx="1277701" cy="1472147"/>
          </a:xfrm>
          <a:prstGeom prst="rect">
            <a:avLst/>
          </a:prstGeom>
        </p:spPr>
      </p:pic>
      <p:pic>
        <p:nvPicPr>
          <p:cNvPr id="16" name="Picture 9"/>
          <p:cNvPicPr>
            <a:picLocks noChangeAspect="1"/>
          </p:cNvPicPr>
          <p:nvPr/>
        </p:nvPicPr>
        <p:blipFill>
          <a:blip r:embed="rId11"/>
          <a:srcRect/>
          <a:stretch>
            <a:fillRect/>
          </a:stretch>
        </p:blipFill>
        <p:spPr>
          <a:xfrm>
            <a:off x="10153852" y="54133"/>
            <a:ext cx="1277701" cy="1472147"/>
          </a:xfrm>
          <a:prstGeom prst="rect">
            <a:avLst/>
          </a:prstGeom>
        </p:spPr>
      </p:pic>
      <p:pic>
        <p:nvPicPr>
          <p:cNvPr id="17" name="Picture 8"/>
          <p:cNvPicPr>
            <a:picLocks noChangeAspect="1"/>
          </p:cNvPicPr>
          <p:nvPr/>
        </p:nvPicPr>
        <p:blipFill>
          <a:blip r:embed="rId11"/>
          <a:srcRect/>
          <a:stretch>
            <a:fillRect/>
          </a:stretch>
        </p:blipFill>
        <p:spPr>
          <a:xfrm>
            <a:off x="-45859" y="-37574"/>
            <a:ext cx="1277701" cy="1472147"/>
          </a:xfrm>
          <a:prstGeom prst="rect">
            <a:avLst/>
          </a:prstGeom>
        </p:spPr>
      </p:pic>
      <p:sp>
        <p:nvSpPr>
          <p:cNvPr id="19" name="Rounded Rectangle 18"/>
          <p:cNvSpPr/>
          <p:nvPr/>
        </p:nvSpPr>
        <p:spPr>
          <a:xfrm>
            <a:off x="271271" y="1253430"/>
            <a:ext cx="11649457" cy="5410880"/>
          </a:xfrm>
          <a:prstGeom prst="roundRect">
            <a:avLst/>
          </a:prstGeom>
          <a:solidFill>
            <a:schemeClr val="accent1">
              <a:lumMod val="20000"/>
              <a:lumOff val="80000"/>
              <a:alpha val="93000"/>
            </a:schemeClr>
          </a:solidFill>
          <a:ln w="34925" cmpd="sng">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A0D90A7-EB05-0148-E4F3-A29D27CB140A}"/>
              </a:ext>
            </a:extLst>
          </p:cNvPr>
          <p:cNvPicPr>
            <a:picLocks noChangeAspect="1"/>
          </p:cNvPicPr>
          <p:nvPr/>
        </p:nvPicPr>
        <p:blipFill>
          <a:blip r:embed="rId12"/>
          <a:stretch>
            <a:fillRect/>
          </a:stretch>
        </p:blipFill>
        <p:spPr>
          <a:xfrm>
            <a:off x="1710592" y="-586376"/>
            <a:ext cx="8120576" cy="2913015"/>
          </a:xfrm>
          <a:prstGeom prst="rect">
            <a:avLst/>
          </a:prstGeom>
        </p:spPr>
      </p:pic>
      <p:sp>
        <p:nvSpPr>
          <p:cNvPr id="3" name="TextBox 2">
            <a:extLst>
              <a:ext uri="{FF2B5EF4-FFF2-40B4-BE49-F238E27FC236}">
                <a16:creationId xmlns:a16="http://schemas.microsoft.com/office/drawing/2014/main" id="{30E66E64-A9D5-7654-CD8F-FFD896DD019C}"/>
              </a:ext>
            </a:extLst>
          </p:cNvPr>
          <p:cNvSpPr txBox="1"/>
          <p:nvPr/>
        </p:nvSpPr>
        <p:spPr>
          <a:xfrm>
            <a:off x="2011680" y="2534228"/>
            <a:ext cx="791463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1: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Từ</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đầu</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đến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r>
              <a:rPr kumimoji="0" lang="en-US" sz="3200" b="1"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đã</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ghi</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âm</a:t>
            </a:r>
            <a:r>
              <a:rPr kumimoji="0" lang="en-US" sz="3200" b="1" i="1"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1"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xong</a:t>
            </a:r>
            <a:r>
              <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a:t>
            </a:r>
          </a:p>
        </p:txBody>
      </p:sp>
      <p:sp>
        <p:nvSpPr>
          <p:cNvPr id="36" name="TextBox 35">
            <a:extLst>
              <a:ext uri="{FF2B5EF4-FFF2-40B4-BE49-F238E27FC236}">
                <a16:creationId xmlns:a16="http://schemas.microsoft.com/office/drawing/2014/main" id="{A40E1D6E-C991-A097-D7C4-109CDF958BC4}"/>
              </a:ext>
            </a:extLst>
          </p:cNvPr>
          <p:cNvSpPr txBox="1"/>
          <p:nvPr/>
        </p:nvSpPr>
        <p:spPr>
          <a:xfrm>
            <a:off x="2082800" y="3737769"/>
            <a:ext cx="7833359" cy="646986"/>
          </a:xfrm>
          <a:prstGeom prst="roundRect">
            <a:avLst/>
          </a:prstGeom>
          <a:solidFill>
            <a:schemeClr val="bg1"/>
          </a:solidFill>
          <a:ln w="76200">
            <a:solidFill>
              <a:srgbClr val="FFC000"/>
            </a:solidFill>
          </a:ln>
          <a:effectLst>
            <a:outerShdw blurRad="63500" sx="102000" sy="102000" algn="ctr" rotWithShape="0">
              <a:prstClr val="black">
                <a:alpha val="40000"/>
              </a:prstClr>
            </a:outerShdw>
          </a:effectLst>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Đoạn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2: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Phần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còn</a:t>
            </a:r>
            <a:r>
              <a:rPr kumimoji="0" lang="en-US" sz="3200" b="1" i="0" u="none" strike="noStrike" kern="1200" cap="none" spc="0" normalizeH="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a:r>
            <a:r>
              <a:rPr kumimoji="0" lang="en-US" sz="3200" b="1" i="0" u="none" strike="noStrike" kern="1200" cap="none" spc="0" normalizeH="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lại</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17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900" decel="100000" fill="hold"/>
                                        <p:tgtEl>
                                          <p:spTgt spid="3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2193</Words>
  <Application>Microsoft Office PowerPoint</Application>
  <PresentationFormat>Widescreen</PresentationFormat>
  <Paragraphs>107</Paragraphs>
  <Slides>28</Slides>
  <Notes>8</Notes>
  <HiddenSlides>0</HiddenSlides>
  <MMClips>1</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28</vt:i4>
      </vt:variant>
    </vt:vector>
  </HeadingPairs>
  <TitlesOfParts>
    <vt:vector size="49" baseType="lpstr">
      <vt:lpstr>等线</vt:lpstr>
      <vt:lpstr>等线 Light</vt:lpstr>
      <vt:lpstr>DFPOP1-W9</vt:lpstr>
      <vt:lpstr>#9Slide07 HoneyCream</vt:lpstr>
      <vt:lpstr>Arial</vt:lpstr>
      <vt:lpstr>Calibri</vt:lpstr>
      <vt:lpstr>Calibri Light</vt:lpstr>
      <vt:lpstr>Cambria</vt:lpstr>
      <vt:lpstr>Lato Hairline</vt:lpstr>
      <vt:lpstr>Lato Light</vt:lpstr>
      <vt:lpstr>Lato Regular</vt:lpstr>
      <vt:lpstr>Montserrat Black</vt:lpstr>
      <vt:lpstr>Montserrat Light</vt:lpstr>
      <vt:lpstr>Open Sans</vt:lpstr>
      <vt:lpstr>Segoe UI Historic</vt:lpstr>
      <vt:lpstr>1_Office Theme</vt:lpstr>
      <vt:lpstr>2_Office Theme</vt:lpstr>
      <vt:lpstr>Custom Design</vt:lpstr>
      <vt:lpstr>9_Office Theme</vt:lpstr>
      <vt:lpstr>1_Custom Design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2024-07-01T13:40:57Z</dcterms:created>
  <dcterms:modified xsi:type="dcterms:W3CDTF">2024-08-16T09:25:11Z</dcterms:modified>
</cp:coreProperties>
</file>