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2" r:id="rId2"/>
    <p:sldMasterId id="2147483724" r:id="rId3"/>
    <p:sldMasterId id="2147483736" r:id="rId4"/>
    <p:sldMasterId id="2147483749" r:id="rId5"/>
  </p:sldMasterIdLst>
  <p:notesMasterIdLst>
    <p:notesMasterId r:id="rId35"/>
  </p:notesMasterIdLst>
  <p:sldIdLst>
    <p:sldId id="425" r:id="rId6"/>
    <p:sldId id="279" r:id="rId7"/>
    <p:sldId id="315" r:id="rId8"/>
    <p:sldId id="427" r:id="rId9"/>
    <p:sldId id="259" r:id="rId10"/>
    <p:sldId id="257" r:id="rId11"/>
    <p:sldId id="431" r:id="rId12"/>
    <p:sldId id="328" r:id="rId13"/>
    <p:sldId id="329" r:id="rId14"/>
    <p:sldId id="330" r:id="rId15"/>
    <p:sldId id="331" r:id="rId16"/>
    <p:sldId id="332" r:id="rId17"/>
    <p:sldId id="434" r:id="rId18"/>
    <p:sldId id="362" r:id="rId19"/>
    <p:sldId id="363" r:id="rId20"/>
    <p:sldId id="364" r:id="rId21"/>
    <p:sldId id="365" r:id="rId22"/>
    <p:sldId id="361" r:id="rId23"/>
    <p:sldId id="337" r:id="rId24"/>
    <p:sldId id="335" r:id="rId25"/>
    <p:sldId id="435" r:id="rId26"/>
    <p:sldId id="336" r:id="rId27"/>
    <p:sldId id="263" r:id="rId28"/>
    <p:sldId id="436" r:id="rId29"/>
    <p:sldId id="342" r:id="rId30"/>
    <p:sldId id="343" r:id="rId31"/>
    <p:sldId id="302" r:id="rId32"/>
    <p:sldId id="264" r:id="rId33"/>
    <p:sldId id="438"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97" autoAdjust="0"/>
  </p:normalViewPr>
  <p:slideViewPr>
    <p:cSldViewPr snapToGrid="0">
      <p:cViewPr varScale="1">
        <p:scale>
          <a:sx n="99" d="100"/>
          <a:sy n="99" d="100"/>
        </p:scale>
        <p:origin x="107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17103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Tree>
    <p:extLst>
      <p:ext uri="{BB962C8B-B14F-4D97-AF65-F5344CB8AC3E}">
        <p14:creationId xmlns:p14="http://schemas.microsoft.com/office/powerpoint/2010/main" val="304860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73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TÚI HẠT GIỐNG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27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BÌNH TƯỚI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57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Tree>
    <p:extLst>
      <p:ext uri="{BB962C8B-B14F-4D97-AF65-F5344CB8AC3E}">
        <p14:creationId xmlns:p14="http://schemas.microsoft.com/office/powerpoint/2010/main" val="121220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defRPr>
            </a:lvl1pPr>
            <a:lvl2pPr lvl="1" algn="ctr" rtl="0">
              <a:lnSpc>
                <a:spcPct val="100000"/>
              </a:lnSpc>
              <a:spcBef>
                <a:spcPts val="0"/>
              </a:spcBef>
              <a:spcAft>
                <a:spcPts val="0"/>
              </a:spcAft>
              <a:buNone/>
              <a:defRPr sz="2400">
                <a:solidFill>
                  <a:schemeClr val="dk1"/>
                </a:solidFill>
              </a:defRPr>
            </a:lvl2pPr>
            <a:lvl3pPr lvl="2" algn="ctr" rtl="0">
              <a:lnSpc>
                <a:spcPct val="100000"/>
              </a:lnSpc>
              <a:spcBef>
                <a:spcPts val="0"/>
              </a:spcBef>
              <a:spcAft>
                <a:spcPts val="0"/>
              </a:spcAft>
              <a:buNone/>
              <a:defRPr sz="2400">
                <a:solidFill>
                  <a:schemeClr val="dk1"/>
                </a:solidFill>
              </a:defRPr>
            </a:lvl3pPr>
            <a:lvl4pPr lvl="3" algn="ctr" rtl="0">
              <a:lnSpc>
                <a:spcPct val="100000"/>
              </a:lnSpc>
              <a:spcBef>
                <a:spcPts val="0"/>
              </a:spcBef>
              <a:spcAft>
                <a:spcPts val="0"/>
              </a:spcAft>
              <a:buNone/>
              <a:defRPr sz="2400">
                <a:solidFill>
                  <a:schemeClr val="dk1"/>
                </a:solidFill>
              </a:defRPr>
            </a:lvl4pPr>
            <a:lvl5pPr lvl="4" algn="ctr" rtl="0">
              <a:lnSpc>
                <a:spcPct val="100000"/>
              </a:lnSpc>
              <a:spcBef>
                <a:spcPts val="0"/>
              </a:spcBef>
              <a:spcAft>
                <a:spcPts val="0"/>
              </a:spcAft>
              <a:buNone/>
              <a:defRPr sz="2400">
                <a:solidFill>
                  <a:schemeClr val="dk1"/>
                </a:solidFill>
              </a:defRPr>
            </a:lvl5pPr>
            <a:lvl6pPr lvl="5" algn="ctr" rtl="0">
              <a:lnSpc>
                <a:spcPct val="100000"/>
              </a:lnSpc>
              <a:spcBef>
                <a:spcPts val="0"/>
              </a:spcBef>
              <a:spcAft>
                <a:spcPts val="0"/>
              </a:spcAft>
              <a:buNone/>
              <a:defRPr sz="2400">
                <a:solidFill>
                  <a:schemeClr val="dk1"/>
                </a:solidFill>
              </a:defRPr>
            </a:lvl6pPr>
            <a:lvl7pPr lvl="6" algn="ctr" rtl="0">
              <a:lnSpc>
                <a:spcPct val="100000"/>
              </a:lnSpc>
              <a:spcBef>
                <a:spcPts val="0"/>
              </a:spcBef>
              <a:spcAft>
                <a:spcPts val="0"/>
              </a:spcAft>
              <a:buNone/>
              <a:defRPr sz="2400">
                <a:solidFill>
                  <a:schemeClr val="dk1"/>
                </a:solidFill>
              </a:defRPr>
            </a:lvl7pPr>
            <a:lvl8pPr lvl="7" algn="ctr" rtl="0">
              <a:lnSpc>
                <a:spcPct val="100000"/>
              </a:lnSpc>
              <a:spcBef>
                <a:spcPts val="0"/>
              </a:spcBef>
              <a:spcAft>
                <a:spcPts val="0"/>
              </a:spcAft>
              <a:buNone/>
              <a:defRPr sz="2400">
                <a:solidFill>
                  <a:schemeClr val="dk1"/>
                </a:solidFill>
              </a:defRPr>
            </a:lvl8pPr>
            <a:lvl9pPr lvl="8" algn="ctr" rtl="0">
              <a:lnSpc>
                <a:spcPct val="100000"/>
              </a:lnSpc>
              <a:spcBef>
                <a:spcPts val="0"/>
              </a:spcBef>
              <a:spcAft>
                <a:spcPts val="0"/>
              </a:spcAft>
              <a:buNone/>
              <a:defRPr sz="2400">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19"/>
          <p:cNvGrpSpPr/>
          <p:nvPr/>
        </p:nvGrpSpPr>
        <p:grpSpPr>
          <a:xfrm rot="10800000" flipH="1">
            <a:off x="133081" y="4154335"/>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9"/>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1" name="Google Shape;5201;p19"/>
          <p:cNvGrpSpPr/>
          <p:nvPr/>
        </p:nvGrpSpPr>
        <p:grpSpPr>
          <a:xfrm rot="10800000" flipH="1">
            <a:off x="1631641" y="4295292"/>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9" name="Google Shape;5219;p19"/>
          <p:cNvGrpSpPr/>
          <p:nvPr/>
        </p:nvGrpSpPr>
        <p:grpSpPr>
          <a:xfrm rot="10800000" flipH="1">
            <a:off x="-168257" y="4443171"/>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9" name="Google Shape;5239;p19"/>
          <p:cNvGrpSpPr/>
          <p:nvPr/>
        </p:nvGrpSpPr>
        <p:grpSpPr>
          <a:xfrm rot="10800000" flipH="1">
            <a:off x="749592" y="4267724"/>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8" name="Google Shape;5288;p19"/>
          <p:cNvGrpSpPr/>
          <p:nvPr/>
        </p:nvGrpSpPr>
        <p:grpSpPr>
          <a:xfrm rot="10800000" flipH="1">
            <a:off x="1703088" y="4521912"/>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3" name="Google Shape;5343;p19"/>
          <p:cNvGrpSpPr/>
          <p:nvPr/>
        </p:nvGrpSpPr>
        <p:grpSpPr>
          <a:xfrm rot="10800000" flipH="1">
            <a:off x="8545800" y="194516"/>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19"/>
          <p:cNvGrpSpPr/>
          <p:nvPr/>
        </p:nvGrpSpPr>
        <p:grpSpPr>
          <a:xfrm rot="10800000" flipH="1">
            <a:off x="8484435" y="-270371"/>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9"/>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9"/>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9"/>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9"/>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9"/>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9"/>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9"/>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9"/>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9"/>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9"/>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9"/>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9"/>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9"/>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9"/>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9"/>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9"/>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9"/>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9"/>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9"/>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9"/>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9"/>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9"/>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9"/>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9"/>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9"/>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9"/>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9"/>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9"/>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9"/>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9"/>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9"/>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9"/>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9"/>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9"/>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9"/>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4" name="Google Shape;5444;p19"/>
          <p:cNvGrpSpPr/>
          <p:nvPr/>
        </p:nvGrpSpPr>
        <p:grpSpPr>
          <a:xfrm rot="10800000" flipH="1">
            <a:off x="7172049" y="4337924"/>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7" name="Google Shape;5467;p19"/>
          <p:cNvGrpSpPr/>
          <p:nvPr/>
        </p:nvGrpSpPr>
        <p:grpSpPr>
          <a:xfrm rot="10800000" flipH="1">
            <a:off x="-221282"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2" name="Google Shape;5482;p19"/>
          <p:cNvGrpSpPr/>
          <p:nvPr/>
        </p:nvGrpSpPr>
        <p:grpSpPr>
          <a:xfrm rot="10800000" flipH="1">
            <a:off x="-256703" y="184140"/>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0" name="Google Shape;5530;p19"/>
          <p:cNvGrpSpPr/>
          <p:nvPr/>
        </p:nvGrpSpPr>
        <p:grpSpPr>
          <a:xfrm rot="10800000" flipH="1">
            <a:off x="7923837" y="4210795"/>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Slide_1_1_1">
    <p:spTree>
      <p:nvGrpSpPr>
        <p:cNvPr id="1"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1"/>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6" name="Google Shape;5956;p21"/>
          <p:cNvGrpSpPr/>
          <p:nvPr/>
        </p:nvGrpSpPr>
        <p:grpSpPr>
          <a:xfrm rot="2699802" flipH="1">
            <a:off x="45765" y="-39055"/>
            <a:ext cx="872863" cy="391688"/>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6" name="Google Shape;6146;p21"/>
          <p:cNvGrpSpPr/>
          <p:nvPr/>
        </p:nvGrpSpPr>
        <p:grpSpPr>
          <a:xfrm rot="5400000" flipH="1">
            <a:off x="8808755" y="903605"/>
            <a:ext cx="117436" cy="105833"/>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21"/>
          <p:cNvGrpSpPr/>
          <p:nvPr/>
        </p:nvGrpSpPr>
        <p:grpSpPr>
          <a:xfrm rot="-8257188" flipH="1">
            <a:off x="7479248" y="4812751"/>
            <a:ext cx="872869" cy="391714"/>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a:endParaRPr/>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a:endParaRPr/>
          </a:p>
        </p:txBody>
      </p:sp>
      <p:sp>
        <p:nvSpPr>
          <p:cNvPr id="453" name="Google Shape;453;p3"/>
          <p:cNvSpPr txBox="1">
            <a:spLocks noGrp="1"/>
          </p:cNvSpPr>
          <p:nvPr>
            <p:ph type="subTitle" idx="2"/>
          </p:nvPr>
        </p:nvSpPr>
        <p:spPr>
          <a:xfrm>
            <a:off x="4677036"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atin typeface="Montserrat" panose="02000505000000020004"/>
                <a:ea typeface="Montserrat" panose="02000505000000020004"/>
                <a:cs typeface="Montserrat" panose="02000505000000020004"/>
                <a:sym typeface="Montserrat" panose="02000505000000020004"/>
              </a:defRPr>
            </a:lvl1pPr>
            <a:lvl2pPr lvl="1"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2pPr>
            <a:lvl3pPr lvl="2"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3pPr>
            <a:lvl4pPr lvl="3"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4pPr>
            <a:lvl5pPr lvl="4"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5pPr>
            <a:lvl6pPr lvl="5"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6pPr>
            <a:lvl7pPr lvl="6"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7pPr>
            <a:lvl8pPr lvl="7"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8pPr>
            <a:lvl9pPr lvl="8"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773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99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036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7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132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396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192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96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243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175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505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293664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51466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22484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29977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840337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17191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3881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40750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67433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6526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10/18/2025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412031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559517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42853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768415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92518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630238" y="274639"/>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630239"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58585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089853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14332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75597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3887788" y="741364"/>
            <a:ext cx="4629150" cy="3654425"/>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39570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14449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10/18/2025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54593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41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094508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17997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432066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79929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10026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81354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62625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147679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730180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06435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p:txBody>
          <a:bodyPr/>
          <a:lstStyle/>
          <a:p>
            <a:fld id="{B9F767B2-B6D2-4F00-A8EA-E81651706A09}" type="datetimeFigureOut">
              <a:rPr lang="en-US" smtClean="0"/>
              <a:t>10/18/2025</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8575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F05D010E-75F3-B234-1834-18476929096F}"/>
              </a:ext>
            </a:extLst>
          </p:cNvPr>
          <p:cNvPicPr>
            <a:picLocks noChangeAspect="1"/>
          </p:cNvPicPr>
          <p:nvPr userDrawn="1"/>
        </p:nvPicPr>
        <p:blipFill>
          <a:blip r:embed="rId23"/>
          <a:stretch>
            <a:fillRect/>
          </a:stretch>
        </p:blipFill>
        <p:spPr>
          <a:xfrm>
            <a:off x="-1637413" y="-64384"/>
            <a:ext cx="1452375" cy="145237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2" r:id="rId19"/>
    <p:sldLayoutId id="2147483674" r:id="rId20"/>
    <p:sldLayoutId id="214748367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10/18/2025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8FBDD54-E814-8CE3-77AF-625D6AA0AE3F}"/>
              </a:ext>
            </a:extLst>
          </p:cNvPr>
          <p:cNvPicPr>
            <a:picLocks noChangeAspect="1"/>
          </p:cNvPicPr>
          <p:nvPr userDrawn="1"/>
        </p:nvPicPr>
        <p:blipFill>
          <a:blip r:embed="rId13"/>
          <a:stretch>
            <a:fillRect/>
          </a:stretch>
        </p:blipFill>
        <p:spPr>
          <a:xfrm>
            <a:off x="-1637413" y="-64384"/>
            <a:ext cx="1452375" cy="1452375"/>
          </a:xfrm>
          <a:prstGeom prst="rect">
            <a:avLst/>
          </a:prstGeom>
        </p:spPr>
      </p:pic>
    </p:spTree>
    <p:extLst>
      <p:ext uri="{BB962C8B-B14F-4D97-AF65-F5344CB8AC3E}">
        <p14:creationId xmlns:p14="http://schemas.microsoft.com/office/powerpoint/2010/main" val="39013535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9221974" y="-156534"/>
            <a:ext cx="1452375" cy="1452375"/>
          </a:xfrm>
          <a:prstGeom prst="rect">
            <a:avLst/>
          </a:prstGeom>
        </p:spPr>
      </p:pic>
    </p:spTree>
    <p:extLst>
      <p:ext uri="{BB962C8B-B14F-4D97-AF65-F5344CB8AC3E}">
        <p14:creationId xmlns:p14="http://schemas.microsoft.com/office/powerpoint/2010/main" val="21599852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9A6292DE-3EEF-E472-0CD0-A06941545671}"/>
              </a:ext>
            </a:extLst>
          </p:cNvPr>
          <p:cNvPicPr>
            <a:picLocks noChangeAspect="1"/>
          </p:cNvPicPr>
          <p:nvPr userDrawn="1"/>
        </p:nvPicPr>
        <p:blipFill>
          <a:blip r:embed="rId14"/>
          <a:stretch>
            <a:fillRect/>
          </a:stretch>
        </p:blipFill>
        <p:spPr>
          <a:xfrm>
            <a:off x="-1637413" y="-64384"/>
            <a:ext cx="1452375" cy="1452375"/>
          </a:xfrm>
          <a:prstGeom prst="rect">
            <a:avLst/>
          </a:prstGeom>
        </p:spPr>
      </p:pic>
    </p:spTree>
    <p:extLst>
      <p:ext uri="{BB962C8B-B14F-4D97-AF65-F5344CB8AC3E}">
        <p14:creationId xmlns:p14="http://schemas.microsoft.com/office/powerpoint/2010/main" val="21852536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314EEC6-ED4D-B9BD-3115-C4954C75533F}"/>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88B58655-109E-65FC-F76C-20E51AED98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96844-922A-B1DC-FCF5-A18A50D955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EA949-9F1A-6B86-82AF-8D3FF5BADFD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F767B2-B6D2-4F00-A8EA-E81651706A09}" type="datetimeFigureOut">
              <a:rPr lang="en-US" smtClean="0"/>
              <a:t>10/18/2025</a:t>
            </a:fld>
            <a:endParaRPr lang="en-US"/>
          </a:p>
        </p:txBody>
      </p:sp>
      <p:sp>
        <p:nvSpPr>
          <p:cNvPr id="5" name="Footer Placeholder 4">
            <a:extLst>
              <a:ext uri="{FF2B5EF4-FFF2-40B4-BE49-F238E27FC236}">
                <a16:creationId xmlns:a16="http://schemas.microsoft.com/office/drawing/2014/main" id="{DFD2ECBD-C80B-5DF4-A507-687C21577D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755F9-2BA9-9F5C-2D5F-95D946DD647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30859F-0DCB-47EF-B4B6-617BA07C09BA}" type="slidenum">
              <a:rPr lang="en-US" smtClean="0"/>
              <a:t>‹#›</a:t>
            </a:fld>
            <a:endParaRPr lang="en-US"/>
          </a:p>
        </p:txBody>
      </p:sp>
      <p:pic>
        <p:nvPicPr>
          <p:cNvPr id="8" name="Picture 7">
            <a:extLst>
              <a:ext uri="{FF2B5EF4-FFF2-40B4-BE49-F238E27FC236}">
                <a16:creationId xmlns:a16="http://schemas.microsoft.com/office/drawing/2014/main" id="{C6F2AF4A-FBA0-F373-E44A-A58EC0AA3C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58500" y="812006"/>
            <a:ext cx="2753916" cy="2753916"/>
          </a:xfrm>
          <a:prstGeom prst="rect">
            <a:avLst/>
          </a:prstGeom>
        </p:spPr>
      </p:pic>
      <p:pic>
        <p:nvPicPr>
          <p:cNvPr id="9" name="Picture 8">
            <a:extLst>
              <a:ext uri="{FF2B5EF4-FFF2-40B4-BE49-F238E27FC236}">
                <a16:creationId xmlns:a16="http://schemas.microsoft.com/office/drawing/2014/main" id="{2972B8DA-92F1-79A8-D73C-C4E501AFF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16475" y="554831"/>
            <a:ext cx="2753916" cy="2753916"/>
          </a:xfrm>
          <a:prstGeom prst="rect">
            <a:avLst/>
          </a:prstGeom>
        </p:spPr>
      </p:pic>
    </p:spTree>
    <p:extLst>
      <p:ext uri="{BB962C8B-B14F-4D97-AF65-F5344CB8AC3E}">
        <p14:creationId xmlns:p14="http://schemas.microsoft.com/office/powerpoint/2010/main" val="5049256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62.xml"/><Relationship Id="rId5" Type="http://schemas.openxmlformats.org/officeDocument/2006/relationships/image" Target="../media/image65.png"/><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gif"/><Relationship Id="rId10" Type="http://schemas.openxmlformats.org/officeDocument/2006/relationships/image" Target="../media/image20.png"/><Relationship Id="rId4" Type="http://schemas.openxmlformats.org/officeDocument/2006/relationships/image" Target="../media/image14.gif"/><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2A7AF-DDB0-0F98-C20B-DA025E9EE3B7}"/>
              </a:ext>
            </a:extLst>
          </p:cNvPr>
          <p:cNvPicPr>
            <a:picLocks noChangeAspect="1"/>
          </p:cNvPicPr>
          <p:nvPr/>
        </p:nvPicPr>
        <p:blipFill>
          <a:blip r:embed="rId3"/>
          <a:stretch>
            <a:fillRect/>
          </a:stretch>
        </p:blipFill>
        <p:spPr>
          <a:xfrm>
            <a:off x="0" y="0"/>
            <a:ext cx="4861560" cy="5143500"/>
          </a:xfrm>
          <a:prstGeom prst="rect">
            <a:avLst/>
          </a:prstGeom>
        </p:spPr>
      </p:pic>
      <p:pic>
        <p:nvPicPr>
          <p:cNvPr id="7" name="Picture 6">
            <a:extLst>
              <a:ext uri="{FF2B5EF4-FFF2-40B4-BE49-F238E27FC236}">
                <a16:creationId xmlns:a16="http://schemas.microsoft.com/office/drawing/2014/main" id="{8E5BEE3C-C960-4239-6615-98E45EE726E7}"/>
              </a:ext>
            </a:extLst>
          </p:cNvPr>
          <p:cNvPicPr>
            <a:picLocks noChangeAspect="1"/>
          </p:cNvPicPr>
          <p:nvPr/>
        </p:nvPicPr>
        <p:blipFill>
          <a:blip r:embed="rId4"/>
          <a:stretch>
            <a:fillRect/>
          </a:stretch>
        </p:blipFill>
        <p:spPr>
          <a:xfrm>
            <a:off x="4829363" y="1706055"/>
            <a:ext cx="4438273" cy="1457070"/>
          </a:xfrm>
          <a:prstGeom prst="rect">
            <a:avLst/>
          </a:prstGeom>
        </p:spPr>
      </p:pic>
    </p:spTree>
    <p:extLst>
      <p:ext uri="{BB962C8B-B14F-4D97-AF65-F5344CB8AC3E}">
        <p14:creationId xmlns:p14="http://schemas.microsoft.com/office/powerpoint/2010/main" val="35981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5" name="Text Box 4"/>
          <p:cNvSpPr txBox="1"/>
          <p:nvPr/>
        </p:nvSpPr>
        <p:spPr>
          <a:xfrm>
            <a:off x="3650834" y="105060"/>
            <a:ext cx="4112260" cy="5563767"/>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Nhìn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ngát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Bao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sắc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cỏ</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Con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réo</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ngân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dê</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soi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cây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trái</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Dọc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vùng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nguyên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sơ</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Không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biết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thực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hay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mơ</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như</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hơi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khói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750" y="3018155"/>
            <a:ext cx="3108325" cy="2490470"/>
          </a:xfrm>
          <a:prstGeom prst="rect">
            <a:avLst/>
          </a:prstGeom>
        </p:spPr>
      </p:pic>
      <p:pic>
        <p:nvPicPr>
          <p:cNvPr id="2"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0585" y="754380"/>
            <a:ext cx="2218055" cy="24015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6" name="Text Box 5"/>
          <p:cNvSpPr txBox="1"/>
          <p:nvPr/>
        </p:nvSpPr>
        <p:spPr>
          <a:xfrm>
            <a:off x="4175760" y="234315"/>
            <a:ext cx="4571365" cy="2239780"/>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nương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mật</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chín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ngập</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lòng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tiếng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ngựa</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rung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triền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hoang</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dã</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546860"/>
            <a:ext cx="4611370" cy="3596640"/>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750" y="2695575"/>
            <a:ext cx="3702050" cy="24479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3" name="Text Box 2"/>
          <p:cNvSpPr txBox="1"/>
          <p:nvPr/>
        </p:nvSpPr>
        <p:spPr>
          <a:xfrm>
            <a:off x="2019935" y="0"/>
            <a:ext cx="5493385" cy="5078313"/>
          </a:xfrm>
          <a:prstGeom prst="rect">
            <a:avLst/>
          </a:prstGeom>
          <a:noFill/>
        </p:spPr>
        <p:txBody>
          <a:bodyPr wrap="square" rtlCol="0" anchor="t">
            <a:spAutoFit/>
          </a:bodyPr>
          <a:lstStyle/>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áo</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chàm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thấp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thoáng</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xanh</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cả</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thổi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reo</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rùng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sương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NGUYỄN ĐÌNH ẢNH</a:t>
            </a:r>
            <a:endParaRPr lang="en-GB" altLang="en-US" sz="1200" dirty="0">
              <a:latin typeface="Cambria" panose="02040503050406030204" pitchFamily="18" charset="0"/>
              <a:ea typeface="Cambria" panose="02040503050406030204" pitchFamily="18" charset="0"/>
            </a:endParaRPr>
          </a:p>
          <a:p>
            <a:endParaRPr lang="en-GB" altLang="en-US" sz="1200" dirty="0">
              <a:latin typeface="Cambria" panose="02040503050406030204" pitchFamily="18" charset="0"/>
              <a:ea typeface="Cambria" panose="02040503050406030204" pitchFamily="18" charset="0"/>
            </a:endParaRPr>
          </a:p>
        </p:txBody>
      </p:sp>
      <p:pic>
        <p:nvPicPr>
          <p:cNvPr id="4" name="Picture 3" descr="—Pngtree—ethnic cute girl_5942893"/>
          <p:cNvPicPr>
            <a:picLocks noChangeAspect="1"/>
          </p:cNvPicPr>
          <p:nvPr/>
        </p:nvPicPr>
        <p:blipFill>
          <a:blip r:embed="rId3"/>
          <a:stretch>
            <a:fillRect/>
          </a:stretch>
        </p:blipFill>
        <p:spPr>
          <a:xfrm>
            <a:off x="5569585" y="652780"/>
            <a:ext cx="3954145" cy="39541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a:extLst>
              <a:ext uri="{FF2B5EF4-FFF2-40B4-BE49-F238E27FC236}">
                <a16:creationId xmlns:a16="http://schemas.microsoft.com/office/drawing/2014/main" id="{E8CCC34C-C1CA-C866-0468-2F1B2EE6AF31}"/>
              </a:ext>
            </a:extLst>
          </p:cNvPr>
          <p:cNvPicPr>
            <a:picLocks noChangeAspect="1"/>
          </p:cNvPicPr>
          <p:nvPr/>
        </p:nvPicPr>
        <p:blipFill>
          <a:blip r:embed="rId5"/>
          <a:stretch>
            <a:fillRect/>
          </a:stretch>
        </p:blipFill>
        <p:spPr>
          <a:xfrm>
            <a:off x="-749336" y="1292772"/>
            <a:ext cx="10726956" cy="1889272"/>
          </a:xfrm>
          <a:prstGeom prst="rect">
            <a:avLst/>
          </a:prstGeom>
        </p:spPr>
      </p:pic>
    </p:spTree>
    <p:extLst>
      <p:ext uri="{BB962C8B-B14F-4D97-AF65-F5344CB8AC3E}">
        <p14:creationId xmlns:p14="http://schemas.microsoft.com/office/powerpoint/2010/main" val="10515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426210">
                  <a:extLst>
                    <a:ext uri="{9D8B030D-6E8A-4147-A177-3AD203B41FA5}">
                      <a16:colId xmlns:a16="http://schemas.microsoft.com/office/drawing/2014/main" val="20002"/>
                    </a:ext>
                  </a:extLst>
                </a:gridCol>
                <a:gridCol w="1365885">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graphicFrame>
        <p:nvGraphicFramePr>
          <p:cNvPr id="2" name="Google Shape;8888;p43"/>
          <p:cNvGraphicFramePr/>
          <p:nvPr>
            <p:extLst>
              <p:ext uri="{D42A27DB-BD31-4B8C-83A1-F6EECF244321}">
                <p14:modId xmlns:p14="http://schemas.microsoft.com/office/powerpoint/2010/main" val="3592854209"/>
              </p:ext>
            </p:extLst>
          </p:nvPr>
        </p:nvGraphicFramePr>
        <p:xfrm>
          <a:off x="433552" y="3354070"/>
          <a:ext cx="4784243" cy="1257935"/>
        </p:xfrm>
        <a:graphic>
          <a:graphicData uri="http://schemas.openxmlformats.org/drawingml/2006/table">
            <a:tbl>
              <a:tblPr>
                <a:noFill/>
                <a:tableStyleId>{D193DD6F-2D56-429E-BE97-902881775F97}</a:tableStyleId>
              </a:tblPr>
              <a:tblGrid>
                <a:gridCol w="759489">
                  <a:extLst>
                    <a:ext uri="{9D8B030D-6E8A-4147-A177-3AD203B41FA5}">
                      <a16:colId xmlns:a16="http://schemas.microsoft.com/office/drawing/2014/main" val="20000"/>
                    </a:ext>
                  </a:extLst>
                </a:gridCol>
                <a:gridCol w="1058968">
                  <a:extLst>
                    <a:ext uri="{9D8B030D-6E8A-4147-A177-3AD203B41FA5}">
                      <a16:colId xmlns:a16="http://schemas.microsoft.com/office/drawing/2014/main" val="20001"/>
                    </a:ext>
                  </a:extLst>
                </a:gridCol>
                <a:gridCol w="1514932">
                  <a:extLst>
                    <a:ext uri="{9D8B030D-6E8A-4147-A177-3AD203B41FA5}">
                      <a16:colId xmlns:a16="http://schemas.microsoft.com/office/drawing/2014/main" val="20002"/>
                    </a:ext>
                  </a:extLst>
                </a:gridCol>
                <a:gridCol w="1450854">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extLst>
                    <a:ext uri="{9D8B030D-6E8A-4147-A177-3AD203B41FA5}">
                      <a16:colId xmlns:a16="http://schemas.microsoft.com/office/drawing/2014/main" val="20000"/>
                    </a:ext>
                  </a:extLst>
                </a:gridCol>
                <a:gridCol w="814705">
                  <a:extLst>
                    <a:ext uri="{9D8B030D-6E8A-4147-A177-3AD203B41FA5}">
                      <a16:colId xmlns:a16="http://schemas.microsoft.com/office/drawing/2014/main" val="20001"/>
                    </a:ext>
                  </a:extLst>
                </a:gridCol>
                <a:gridCol w="1164590">
                  <a:extLst>
                    <a:ext uri="{9D8B030D-6E8A-4147-A177-3AD203B41FA5}">
                      <a16:colId xmlns:a16="http://schemas.microsoft.com/office/drawing/2014/main" val="20002"/>
                    </a:ext>
                  </a:extLst>
                </a:gridCol>
                <a:gridCol w="1115060">
                  <a:extLst>
                    <a:ext uri="{9D8B030D-6E8A-4147-A177-3AD203B41FA5}">
                      <a16:colId xmlns:a16="http://schemas.microsoft.com/office/drawing/2014/main" val="20003"/>
                    </a:ext>
                  </a:extLst>
                </a:gridCol>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3"/>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4"/>
          <a:stretch>
            <a:fillRect/>
          </a:stretch>
        </p:blipFill>
        <p:spPr>
          <a:xfrm>
            <a:off x="4577080" y="2975610"/>
            <a:ext cx="2959100" cy="1972945"/>
          </a:xfrm>
          <a:prstGeom prst="rect">
            <a:avLst/>
          </a:prstGeom>
        </p:spPr>
      </p:pic>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5"/>
          <a:stretch>
            <a:fillRect/>
          </a:stretch>
        </p:blipFill>
        <p:spPr>
          <a:xfrm>
            <a:off x="-512379" y="-137761"/>
            <a:ext cx="9144000" cy="113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graphicFrame>
        <p:nvGraphicFramePr>
          <p:cNvPr id="9" name="Google Shape;8888;p43"/>
          <p:cNvGraphicFramePr/>
          <p:nvPr/>
        </p:nvGraphicFramePr>
        <p:xfrm>
          <a:off x="878205" y="746125"/>
          <a:ext cx="4187190" cy="1591310"/>
        </p:xfrm>
        <a:graphic>
          <a:graphicData uri="http://schemas.openxmlformats.org/drawingml/2006/table">
            <a:tbl>
              <a:tblPr>
                <a:noFill/>
                <a:tableStyleId>{D193DD6F-2D56-429E-BE97-902881775F97}</a:tableStyleId>
              </a:tblPr>
              <a:tblGrid>
                <a:gridCol w="66484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325245">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tblGrid>
              <a:tr h="159131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10" name="Google Shape;8889;p43"/>
          <p:cNvGraphicFramePr/>
          <p:nvPr/>
        </p:nvGraphicFramePr>
        <p:xfrm>
          <a:off x="4777740" y="260350"/>
          <a:ext cx="2776220" cy="2320290"/>
        </p:xfrm>
        <a:graphic>
          <a:graphicData uri="http://schemas.openxmlformats.org/drawingml/2006/table">
            <a:tbl>
              <a:tblPr>
                <a:noFill/>
                <a:tableStyleId>{D193DD6F-2D56-429E-BE97-902881775F97}</a:tableStyleId>
              </a:tblPr>
              <a:tblGrid>
                <a:gridCol w="440055">
                  <a:extLst>
                    <a:ext uri="{9D8B030D-6E8A-4147-A177-3AD203B41FA5}">
                      <a16:colId xmlns:a16="http://schemas.microsoft.com/office/drawing/2014/main" val="20000"/>
                    </a:ext>
                  </a:extLst>
                </a:gridCol>
                <a:gridCol w="615315">
                  <a:extLst>
                    <a:ext uri="{9D8B030D-6E8A-4147-A177-3AD203B41FA5}">
                      <a16:colId xmlns:a16="http://schemas.microsoft.com/office/drawing/2014/main" val="20001"/>
                    </a:ext>
                  </a:extLst>
                </a:gridCol>
                <a:gridCol w="879475">
                  <a:extLst>
                    <a:ext uri="{9D8B030D-6E8A-4147-A177-3AD203B41FA5}">
                      <a16:colId xmlns:a16="http://schemas.microsoft.com/office/drawing/2014/main" val="20002"/>
                    </a:ext>
                  </a:extLst>
                </a:gridCol>
                <a:gridCol w="84137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graphicFrame>
        <p:nvGraphicFramePr>
          <p:cNvPr id="8888" name="Google Shape;8888;p43"/>
          <p:cNvGraphicFramePr/>
          <p:nvPr/>
        </p:nvGraphicFramePr>
        <p:xfrm>
          <a:off x="4390390" y="3681730"/>
          <a:ext cx="3345815" cy="1047750"/>
        </p:xfrm>
        <a:graphic>
          <a:graphicData uri="http://schemas.openxmlformats.org/drawingml/2006/table">
            <a:tbl>
              <a:tblPr>
                <a:noFill/>
                <a:tableStyleId>{D193DD6F-2D56-429E-BE97-902881775F97}</a:tableStyleId>
              </a:tblPr>
              <a:tblGrid>
                <a:gridCol w="530860">
                  <a:extLst>
                    <a:ext uri="{9D8B030D-6E8A-4147-A177-3AD203B41FA5}">
                      <a16:colId xmlns:a16="http://schemas.microsoft.com/office/drawing/2014/main" val="20000"/>
                    </a:ext>
                  </a:extLst>
                </a:gridCol>
                <a:gridCol w="741045">
                  <a:extLst>
                    <a:ext uri="{9D8B030D-6E8A-4147-A177-3AD203B41FA5}">
                      <a16:colId xmlns:a16="http://schemas.microsoft.com/office/drawing/2014/main" val="20001"/>
                    </a:ext>
                  </a:extLst>
                </a:gridCol>
                <a:gridCol w="1059180">
                  <a:extLst>
                    <a:ext uri="{9D8B030D-6E8A-4147-A177-3AD203B41FA5}">
                      <a16:colId xmlns:a16="http://schemas.microsoft.com/office/drawing/2014/main" val="20002"/>
                    </a:ext>
                  </a:extLst>
                </a:gridCol>
                <a:gridCol w="1014730">
                  <a:extLst>
                    <a:ext uri="{9D8B030D-6E8A-4147-A177-3AD203B41FA5}">
                      <a16:colId xmlns:a16="http://schemas.microsoft.com/office/drawing/2014/main" val="20003"/>
                    </a:ext>
                  </a:extLst>
                </a:gridCol>
              </a:tblGrid>
              <a:tr h="104775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1807845" y="258064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sp>
        <p:nvSpPr>
          <p:cNvPr id="11" name="Rectangles 10"/>
          <p:cNvSpPr/>
          <p:nvPr/>
        </p:nvSpPr>
        <p:spPr>
          <a:xfrm>
            <a:off x="878205" y="953770"/>
            <a:ext cx="3900170" cy="1383665"/>
          </a:xfrm>
          <a:prstGeom prst="rect">
            <a:avLst/>
          </a:prstGeom>
          <a:noFill/>
          <a:ln>
            <a:noFill/>
          </a:ln>
        </p:spPr>
        <p:txBody>
          <a:bodyPr wrap="square" rtlCol="0" anchor="t">
            <a:spAutoFit/>
          </a:bodyPr>
          <a:lstStyle/>
          <a:p>
            <a:pPr algn="just"/>
            <a:r>
              <a:rPr lang="en-GB" altLang="en-US" sz="2800" b="1" dirty="0" err="1">
                <a:solidFill>
                  <a:schemeClr val="accent2"/>
                </a:solidFill>
                <a:effectLst>
                  <a:outerShdw blurRad="38100" dist="19050" dir="2700000" algn="tl" rotWithShape="0">
                    <a:schemeClr val="dk1">
                      <a:alpha val="40000"/>
                    </a:schemeClr>
                  </a:outerShdw>
                </a:effectLst>
              </a:rPr>
              <a:t>dải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đất</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thoải</a:t>
            </a:r>
            <a:r>
              <a:rPr lang="en-GB" altLang="en-US" sz="2800" b="1" dirty="0">
                <a:solidFill>
                  <a:schemeClr val="accent2"/>
                </a:solidFill>
                <a:effectLst>
                  <a:outerShdw blurRad="38100" dist="19050" dir="2700000" algn="tl" rotWithShape="0">
                    <a:schemeClr val="dk1">
                      <a:alpha val="40000"/>
                    </a:schemeClr>
                  </a:outerShdw>
                </a:effectLst>
              </a:rPr>
              <a:t> ở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bờ</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sông</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hoặc</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sườn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núi</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12" name="Picture 11" descr="1476148415-05"/>
          <p:cNvPicPr>
            <a:picLocks noChangeAspect="1"/>
          </p:cNvPicPr>
          <p:nvPr/>
        </p:nvPicPr>
        <p:blipFill>
          <a:blip r:embed="rId3"/>
          <a:stretch>
            <a:fillRect/>
          </a:stretch>
        </p:blipFill>
        <p:spPr>
          <a:xfrm>
            <a:off x="5065395" y="340995"/>
            <a:ext cx="3148965" cy="2159000"/>
          </a:xfrm>
          <a:prstGeom prst="rect">
            <a:avLst/>
          </a:prstGeom>
        </p:spPr>
      </p:pic>
      <p:pic>
        <p:nvPicPr>
          <p:cNvPr id="13" name="Picture 12" descr="suong-gia-xuat-hien"/>
          <p:cNvPicPr>
            <a:picLocks noChangeAspect="1"/>
          </p:cNvPicPr>
          <p:nvPr/>
        </p:nvPicPr>
        <p:blipFill>
          <a:blip r:embed="rId4"/>
          <a:srcRect t="9717"/>
          <a:stretch>
            <a:fillRect/>
          </a:stretch>
        </p:blipFill>
        <p:spPr>
          <a:xfrm>
            <a:off x="1170305" y="2752725"/>
            <a:ext cx="2918460" cy="1976755"/>
          </a:xfrm>
          <a:prstGeom prst="rect">
            <a:avLst/>
          </a:prstGeom>
        </p:spPr>
      </p:pic>
      <p:sp>
        <p:nvSpPr>
          <p:cNvPr id="14" name="Rectangles 13"/>
          <p:cNvSpPr/>
          <p:nvPr/>
        </p:nvSpPr>
        <p:spPr>
          <a:xfrm>
            <a:off x="4390390" y="3852545"/>
            <a:ext cx="3138805" cy="953135"/>
          </a:xfrm>
          <a:prstGeom prst="rect">
            <a:avLst/>
          </a:prstGeom>
          <a:noFill/>
          <a:ln>
            <a:noFill/>
          </a:ln>
        </p:spPr>
        <p:txBody>
          <a:bodyPr wrap="square" rtlCol="0" anchor="t">
            <a:spAutoFit/>
          </a:bodyPr>
          <a:lstStyle/>
          <a:p>
            <a:pPr algn="r"/>
            <a:r>
              <a:rPr lang="en-GB" altLang="en-US" sz="2800" b="1">
                <a:solidFill>
                  <a:schemeClr val="accent2"/>
                </a:solidFill>
                <a:effectLst>
                  <a:outerShdw blurRad="38100" dist="19050" dir="2700000" algn="tl" rotWithShape="0">
                    <a:schemeClr val="dk1">
                      <a:alpha val="40000"/>
                    </a:schemeClr>
                  </a:outerShdw>
                </a:effectLst>
              </a:rPr>
              <a:t>sương lạnh buốt vào mùa đông</a:t>
            </a:r>
          </a:p>
        </p:txBody>
      </p:sp>
      <p:sp>
        <p:nvSpPr>
          <p:cNvPr id="15" name="Google Shape;2946;p39"/>
          <p:cNvSpPr/>
          <p:nvPr/>
        </p:nvSpPr>
        <p:spPr>
          <a:xfrm>
            <a:off x="1951990" y="264795"/>
            <a:ext cx="175260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triền </a:t>
            </a:r>
          </a:p>
        </p:txBody>
      </p:sp>
      <p:sp>
        <p:nvSpPr>
          <p:cNvPr id="16" name="Google Shape;2946;p39"/>
          <p:cNvSpPr/>
          <p:nvPr/>
        </p:nvSpPr>
        <p:spPr>
          <a:xfrm>
            <a:off x="4695190" y="308165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sương giá</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3"/>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p>
        </p:txBody>
      </p:sp>
      <p:pic>
        <p:nvPicPr>
          <p:cNvPr id="15363" name="Picture 5" descr="Kết quả hình ảnh cho đeo chuông cho ngựa"/>
          <p:cNvPicPr>
            <a:picLocks noChangeAspect="1"/>
          </p:cNvPicPr>
          <p:nvPr/>
        </p:nvPicPr>
        <p:blipFill>
          <a:blip r:embed="rId3"/>
          <a:stretch>
            <a:fillRect/>
          </a:stretch>
        </p:blipFill>
        <p:spPr>
          <a:xfrm>
            <a:off x="2933065" y="1651635"/>
            <a:ext cx="3543300" cy="2854325"/>
          </a:xfrm>
          <a:prstGeom prst="rect">
            <a:avLst/>
          </a:prstGeom>
          <a:noFill/>
          <a:ln w="9525">
            <a:noFill/>
          </a:ln>
        </p:spPr>
      </p:pic>
      <p:sp>
        <p:nvSpPr>
          <p:cNvPr id="3" name="Title 2">
            <a:extLst>
              <a:ext uri="{FF2B5EF4-FFF2-40B4-BE49-F238E27FC236}">
                <a16:creationId xmlns:a16="http://schemas.microsoft.com/office/drawing/2014/main" id="{0BE538FB-26F7-D4E8-8265-BFF09DFA66B3}"/>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p>
        </p:txBody>
      </p:sp>
      <p:pic>
        <p:nvPicPr>
          <p:cNvPr id="3" name="Picture 2">
            <a:extLst>
              <a:ext uri="{FF2B5EF4-FFF2-40B4-BE49-F238E27FC236}">
                <a16:creationId xmlns:a16="http://schemas.microsoft.com/office/drawing/2014/main" id="{9FBA6C9B-E545-5B23-9F78-0D89A4FFBC9C}"/>
              </a:ext>
            </a:extLst>
          </p:cNvPr>
          <p:cNvPicPr>
            <a:picLocks noChangeAspect="1"/>
          </p:cNvPicPr>
          <p:nvPr/>
        </p:nvPicPr>
        <p:blipFill>
          <a:blip r:embed="rId5"/>
          <a:stretch>
            <a:fillRect/>
          </a:stretch>
        </p:blipFill>
        <p:spPr>
          <a:xfrm>
            <a:off x="0" y="86710"/>
            <a:ext cx="332652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1836420" y="2205820"/>
            <a:ext cx="5223510" cy="2937680"/>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1706639" y="912050"/>
            <a:ext cx="5547841" cy="147536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p>
        </p:txBody>
      </p:sp>
      <p:pic>
        <p:nvPicPr>
          <p:cNvPr id="1026" name="Picture 2" descr="Khám phá vẻ đẹp cổng trời Quản Bạ Hà Giang - Vntrip.vn">
            <a:extLst>
              <a:ext uri="{FF2B5EF4-FFF2-40B4-BE49-F238E27FC236}">
                <a16:creationId xmlns:a16="http://schemas.microsoft.com/office/drawing/2014/main" id="{A2B7DB10-FC64-722F-0A9D-3EF47EF1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a:extLst>
              <a:ext uri="{FF2B5EF4-FFF2-40B4-BE49-F238E27FC236}">
                <a16:creationId xmlns:a16="http://schemas.microsoft.com/office/drawing/2014/main" id="{1C9A1191-27D5-08BB-9588-318BCB137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C7C2FD-6EFE-27E1-3629-081834D471C9}"/>
              </a:ext>
            </a:extLst>
          </p:cNvPr>
          <p:cNvCxnSpPr>
            <a:cxnSpLocks/>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F488C2-73AE-8276-4A56-82B39451EA98}"/>
              </a:ext>
            </a:extLst>
          </p:cNvPr>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sp>
        <p:nvSpPr>
          <p:cNvPr id="14" name="TextBox 13">
            <a:extLst>
              <a:ext uri="{FF2B5EF4-FFF2-40B4-BE49-F238E27FC236}">
                <a16:creationId xmlns:a16="http://schemas.microsoft.com/office/drawing/2014/main" id="{5CDB4FAF-AB1B-9F07-B3F7-7AE36A879FDE}"/>
              </a:ext>
            </a:extLst>
          </p:cNvPr>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p>
        </p:txBody>
      </p:sp>
      <p:pic>
        <p:nvPicPr>
          <p:cNvPr id="15" name="Picture 6">
            <a:extLst>
              <a:ext uri="{FF2B5EF4-FFF2-40B4-BE49-F238E27FC236}">
                <a16:creationId xmlns:a16="http://schemas.microsoft.com/office/drawing/2014/main" id="{88A7A0A1-66CC-FC4D-0DCC-C5F28265F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8373" y="2711668"/>
            <a:ext cx="8284780" cy="1765739"/>
          </a:xfrm>
          <a:prstGeom prst="rect">
            <a:avLst/>
          </a:prstGeom>
        </p:spPr>
      </p:pic>
      <p:sp>
        <p:nvSpPr>
          <p:cNvPr id="16" name="Text Box 99">
            <a:extLst>
              <a:ext uri="{FF2B5EF4-FFF2-40B4-BE49-F238E27FC236}">
                <a16:creationId xmlns:a16="http://schemas.microsoft.com/office/drawing/2014/main" id="{CBE3715E-3FB7-16F9-7D49-23DBC421BB3F}"/>
              </a:ext>
            </a:extLst>
          </p:cNvPr>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extLst>
      <p:ext uri="{BB962C8B-B14F-4D97-AF65-F5344CB8AC3E}">
        <p14:creationId xmlns:p14="http://schemas.microsoft.com/office/powerpoint/2010/main" val="2664487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2"/>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5670" y="929640"/>
            <a:ext cx="3384550" cy="3384550"/>
          </a:xfrm>
          <a:prstGeom prst="rect">
            <a:avLst/>
          </a:prstGeom>
        </p:spPr>
      </p:pic>
      <p:pic>
        <p:nvPicPr>
          <p:cNvPr id="3" name="Picture 2">
            <a:extLst>
              <a:ext uri="{FF2B5EF4-FFF2-40B4-BE49-F238E27FC236}">
                <a16:creationId xmlns:a16="http://schemas.microsoft.com/office/drawing/2014/main" id="{5BF75B02-6C82-4569-A1FB-28D2ED380B39}"/>
              </a:ext>
            </a:extLst>
          </p:cNvPr>
          <p:cNvPicPr>
            <a:picLocks noChangeAspect="1"/>
          </p:cNvPicPr>
          <p:nvPr/>
        </p:nvPicPr>
        <p:blipFill>
          <a:blip r:embed="rId5"/>
          <a:stretch>
            <a:fillRect/>
          </a:stretch>
        </p:blipFill>
        <p:spPr>
          <a:xfrm>
            <a:off x="2601310" y="3056637"/>
            <a:ext cx="2482412" cy="208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2"/>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3"/>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4"/>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206571" y="-13199"/>
            <a:ext cx="5200908" cy="5089795"/>
            <a:chOff x="-610306" y="113801"/>
            <a:chExt cx="5200908" cy="5089795"/>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610306" y="113801"/>
              <a:ext cx="2463328" cy="1386103"/>
              <a:chOff x="-874861" y="124631"/>
              <a:chExt cx="3262686" cy="1835898"/>
            </a:xfrm>
          </p:grpSpPr>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A90BE565-223C-39FE-85C2-D20D433AB498}"/>
              </a:ext>
            </a:extLst>
          </p:cNvPr>
          <p:cNvPicPr>
            <a:picLocks noChangeAspect="1"/>
          </p:cNvPicPr>
          <p:nvPr/>
        </p:nvPicPr>
        <p:blipFill>
          <a:blip r:embed="rId3"/>
          <a:stretch>
            <a:fillRect/>
          </a:stretch>
        </p:blipFill>
        <p:spPr>
          <a:xfrm>
            <a:off x="3200997" y="1420126"/>
            <a:ext cx="5627096"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61442" name="Text Box 2"/>
          <p:cNvSpPr txBox="1"/>
          <p:nvPr/>
        </p:nvSpPr>
        <p:spPr>
          <a:xfrm>
            <a:off x="2578910" y="222590"/>
            <a:ext cx="4724400" cy="4573560"/>
          </a:xfrm>
          <a:prstGeom prst="rect">
            <a:avLst/>
          </a:prstGeom>
          <a:noFill/>
          <a:ln w="57150">
            <a:noFill/>
          </a:ln>
        </p:spPr>
        <p:txBody>
          <a:bodyPr>
            <a:spAutoFit/>
          </a:bodyPr>
          <a:lstStyle/>
          <a:p>
            <a:pPr>
              <a:lnSpc>
                <a:spcPct val="80000"/>
              </a:lnSpc>
              <a:spcBef>
                <a:spcPct val="50000"/>
              </a:spcBef>
            </a:pPr>
            <a:r>
              <a:rPr sz="2600" b="1" dirty="0">
                <a:solidFill>
                  <a:srgbClr val="000099"/>
                </a:solidFill>
                <a:latin typeface="Arial" panose="020B0604020202020204" pitchFamily="34" charset="0"/>
              </a:rPr>
              <a:t>Nhìn ra xa ngút ngát </a:t>
            </a:r>
          </a:p>
          <a:p>
            <a:pPr>
              <a:lnSpc>
                <a:spcPct val="80000"/>
              </a:lnSpc>
              <a:spcBef>
                <a:spcPct val="50000"/>
              </a:spcBef>
            </a:pPr>
            <a:r>
              <a:rPr sz="2600" b="1" dirty="0">
                <a:solidFill>
                  <a:srgbClr val="000099"/>
                </a:solidFill>
                <a:latin typeface="Arial" panose="020B0604020202020204" pitchFamily="34" charset="0"/>
              </a:rPr>
              <a:t>Bao sắc màu</a:t>
            </a:r>
            <a:r>
              <a:rPr dirty="0">
                <a:solidFill>
                  <a:srgbClr val="FF0000"/>
                </a:solidFill>
                <a:latin typeface="Arial" panose="020B0604020202020204" pitchFamily="34" charset="0"/>
              </a:rPr>
              <a:t> </a:t>
            </a:r>
            <a:r>
              <a:rPr sz="2600" b="1" dirty="0">
                <a:solidFill>
                  <a:srgbClr val="000099"/>
                </a:solidFill>
                <a:latin typeface="Arial" panose="020B0604020202020204" pitchFamily="34" charset="0"/>
              </a:rPr>
              <a:t>cỏ hoa </a:t>
            </a:r>
          </a:p>
          <a:p>
            <a:pPr>
              <a:lnSpc>
                <a:spcPct val="80000"/>
              </a:lnSpc>
              <a:spcBef>
                <a:spcPct val="50000"/>
              </a:spcBef>
            </a:pPr>
            <a:r>
              <a:rPr sz="2600" b="1" dirty="0">
                <a:solidFill>
                  <a:srgbClr val="000099"/>
                </a:solidFill>
                <a:latin typeface="Arial" panose="020B0604020202020204" pitchFamily="34" charset="0"/>
              </a:rPr>
              <a:t>Con thác réo ngân nga </a:t>
            </a:r>
          </a:p>
          <a:p>
            <a:pPr>
              <a:lnSpc>
                <a:spcPct val="80000"/>
              </a:lnSpc>
              <a:spcBef>
                <a:spcPct val="50000"/>
              </a:spcBef>
            </a:pPr>
            <a:r>
              <a:rPr sz="2600" b="1" dirty="0">
                <a:solidFill>
                  <a:srgbClr val="000099"/>
                </a:solidFill>
                <a:latin typeface="Arial" panose="020B0604020202020204" pitchFamily="34" charset="0"/>
              </a:rPr>
              <a:t>Đàn dê soi đáy </a:t>
            </a:r>
            <a:r>
              <a:rPr sz="2600" b="1" dirty="0" err="1">
                <a:solidFill>
                  <a:srgbClr val="000099"/>
                </a:solidFill>
                <a:latin typeface="Arial" panose="020B0604020202020204" pitchFamily="34" charset="0"/>
              </a:rPr>
              <a:t>suối</a:t>
            </a:r>
            <a:r>
              <a:rPr sz="2600" b="1" dirty="0">
                <a:solidFill>
                  <a:srgbClr val="000099"/>
                </a:solidFill>
                <a:latin typeface="Arial" panose="020B0604020202020204" pitchFamily="34" charset="0"/>
              </a:rPr>
              <a:t> </a:t>
            </a:r>
            <a:endParaRPr lang="en-US" sz="2600" b="1" dirty="0">
              <a:solidFill>
                <a:srgbClr val="000099"/>
              </a:solidFill>
              <a:latin typeface="Arial" panose="020B0604020202020204" pitchFamily="34" charset="0"/>
            </a:endParaRPr>
          </a:p>
          <a:p>
            <a:pPr>
              <a:lnSpc>
                <a:spcPct val="80000"/>
              </a:lnSpc>
              <a:spcBef>
                <a:spcPct val="50000"/>
              </a:spcBef>
            </a:pP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Giữa ngút ngàn cây trái</a:t>
            </a:r>
          </a:p>
          <a:p>
            <a:pPr>
              <a:lnSpc>
                <a:spcPct val="80000"/>
              </a:lnSpc>
              <a:spcBef>
                <a:spcPct val="50000"/>
              </a:spcBef>
            </a:pPr>
            <a:r>
              <a:rPr sz="2600" b="1" dirty="0">
                <a:solidFill>
                  <a:srgbClr val="000099"/>
                </a:solidFill>
                <a:latin typeface="Arial" panose="020B0604020202020204" pitchFamily="34" charset="0"/>
              </a:rPr>
              <a:t>Dọc vùng rừng</a:t>
            </a:r>
            <a:r>
              <a:rPr b="1" dirty="0">
                <a:latin typeface="Arial" panose="020B0604020202020204" pitchFamily="34" charset="0"/>
              </a:rPr>
              <a:t> </a:t>
            </a:r>
            <a:r>
              <a:rPr lang="en-GB" b="1" dirty="0">
                <a:latin typeface="Arial" panose="020B0604020202020204" pitchFamily="34" charset="0"/>
              </a:rPr>
              <a:t> </a:t>
            </a:r>
            <a:r>
              <a:rPr sz="2600" b="1" dirty="0">
                <a:solidFill>
                  <a:srgbClr val="000099"/>
                </a:solidFill>
                <a:latin typeface="Arial" panose="020B0604020202020204" pitchFamily="34" charset="0"/>
              </a:rPr>
              <a:t>nguyên sơ </a:t>
            </a:r>
          </a:p>
          <a:p>
            <a:pPr>
              <a:lnSpc>
                <a:spcPct val="80000"/>
              </a:lnSpc>
              <a:spcBef>
                <a:spcPct val="50000"/>
              </a:spcBef>
            </a:pPr>
            <a:r>
              <a:rPr sz="2600" b="1" dirty="0">
                <a:solidFill>
                  <a:srgbClr val="000099"/>
                </a:solidFill>
                <a:latin typeface="Arial" panose="020B0604020202020204" pitchFamily="34" charset="0"/>
              </a:rPr>
              <a:t>Không biết thực hay mơ</a:t>
            </a:r>
          </a:p>
          <a:p>
            <a:pPr>
              <a:lnSpc>
                <a:spcPct val="80000"/>
              </a:lnSpc>
              <a:spcBef>
                <a:spcPct val="50000"/>
              </a:spcBef>
            </a:pPr>
            <a:r>
              <a:rPr sz="2600" b="1" dirty="0">
                <a:solidFill>
                  <a:srgbClr val="000099"/>
                </a:solidFill>
                <a:latin typeface="Arial" panose="020B0604020202020204" pitchFamily="34" charset="0"/>
              </a:rPr>
              <a:t>Ráng chiều như hơi khói… </a:t>
            </a:r>
            <a:endParaRPr dirty="0">
              <a:solidFill>
                <a:srgbClr val="FF0000"/>
              </a:solidFill>
              <a:latin typeface="Arial" panose="020B0604020202020204" pitchFamily="34" charset="0"/>
            </a:endParaRPr>
          </a:p>
        </p:txBody>
      </p:sp>
      <p:sp>
        <p:nvSpPr>
          <p:cNvPr id="61446" name="Line 6"/>
          <p:cNvSpPr/>
          <p:nvPr/>
        </p:nvSpPr>
        <p:spPr>
          <a:xfrm>
            <a:off x="4395010" y="622005"/>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61459" name="Line 19"/>
          <p:cNvSpPr/>
          <p:nvPr/>
        </p:nvSpPr>
        <p:spPr>
          <a:xfrm flipH="1">
            <a:off x="4295315" y="1657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grpSp>
        <p:nvGrpSpPr>
          <p:cNvPr id="14" name="Group 13"/>
          <p:cNvGrpSpPr/>
          <p:nvPr/>
        </p:nvGrpSpPr>
        <p:grpSpPr>
          <a:xfrm>
            <a:off x="5991400" y="165757"/>
            <a:ext cx="198755" cy="372110"/>
            <a:chOff x="7909" y="627"/>
            <a:chExt cx="313" cy="586"/>
          </a:xfrm>
        </p:grpSpPr>
        <p:sp>
          <p:nvSpPr>
            <p:cNvPr id="1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
        <p:nvSpPr>
          <p:cNvPr id="15" name="Line 19"/>
          <p:cNvSpPr/>
          <p:nvPr/>
        </p:nvSpPr>
        <p:spPr>
          <a:xfrm flipH="1">
            <a:off x="4705525" y="706142"/>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6" name="Line 19"/>
          <p:cNvSpPr/>
          <p:nvPr/>
        </p:nvSpPr>
        <p:spPr>
          <a:xfrm flipH="1">
            <a:off x="4705525" y="12198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7" name="Line 19"/>
          <p:cNvSpPr/>
          <p:nvPr/>
        </p:nvSpPr>
        <p:spPr>
          <a:xfrm flipH="1">
            <a:off x="3758740" y="17405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8" name="Line 19"/>
          <p:cNvSpPr/>
          <p:nvPr/>
        </p:nvSpPr>
        <p:spPr>
          <a:xfrm flipH="1">
            <a:off x="5037849" y="325014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9" name="Line 19"/>
          <p:cNvSpPr/>
          <p:nvPr/>
        </p:nvSpPr>
        <p:spPr>
          <a:xfrm flipH="1">
            <a:off x="5199139" y="3804504"/>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0" name="Line 19"/>
          <p:cNvSpPr/>
          <p:nvPr/>
        </p:nvSpPr>
        <p:spPr>
          <a:xfrm flipH="1">
            <a:off x="5192789" y="431821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1" name="Line 6"/>
          <p:cNvSpPr/>
          <p:nvPr/>
        </p:nvSpPr>
        <p:spPr>
          <a:xfrm>
            <a:off x="4805220" y="1675470"/>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2" name="Line 6"/>
          <p:cNvSpPr/>
          <p:nvPr/>
        </p:nvSpPr>
        <p:spPr>
          <a:xfrm>
            <a:off x="3590049" y="3178712"/>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6" name="Line 6"/>
          <p:cNvSpPr/>
          <p:nvPr/>
        </p:nvSpPr>
        <p:spPr>
          <a:xfrm>
            <a:off x="4421899" y="4200744"/>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7" name="Line 6"/>
          <p:cNvSpPr/>
          <p:nvPr/>
        </p:nvSpPr>
        <p:spPr>
          <a:xfrm>
            <a:off x="5874144" y="4201379"/>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8" name="Line 6"/>
          <p:cNvSpPr/>
          <p:nvPr/>
        </p:nvSpPr>
        <p:spPr>
          <a:xfrm>
            <a:off x="5117224" y="3740369"/>
            <a:ext cx="1619250" cy="635"/>
          </a:xfrm>
          <a:prstGeom prst="line">
            <a:avLst/>
          </a:prstGeom>
          <a:ln w="28575" cap="flat" cmpd="sng">
            <a:solidFill>
              <a:srgbClr val="FF3300"/>
            </a:solidFill>
            <a:prstDash val="solid"/>
            <a:headEnd type="none" w="med" len="med"/>
            <a:tailEnd type="none" w="med" len="med"/>
          </a:ln>
        </p:spPr>
        <p:txBody>
          <a:bodyPr/>
          <a:lstStyle/>
          <a:p>
            <a:endParaRPr lang="en-US"/>
          </a:p>
        </p:txBody>
      </p:sp>
      <p:grpSp>
        <p:nvGrpSpPr>
          <p:cNvPr id="29" name="Group 28"/>
          <p:cNvGrpSpPr/>
          <p:nvPr/>
        </p:nvGrpSpPr>
        <p:grpSpPr>
          <a:xfrm>
            <a:off x="5891705" y="706142"/>
            <a:ext cx="198755" cy="372110"/>
            <a:chOff x="7909" y="627"/>
            <a:chExt cx="313" cy="586"/>
          </a:xfrm>
        </p:grpSpPr>
        <p:sp>
          <p:nvSpPr>
            <p:cNvPr id="30"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1"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2" name="Group 31"/>
          <p:cNvGrpSpPr/>
          <p:nvPr/>
        </p:nvGrpSpPr>
        <p:grpSpPr>
          <a:xfrm>
            <a:off x="5809155" y="1758972"/>
            <a:ext cx="198755" cy="372110"/>
            <a:chOff x="7909" y="627"/>
            <a:chExt cx="313" cy="586"/>
          </a:xfrm>
        </p:grpSpPr>
        <p:sp>
          <p:nvSpPr>
            <p:cNvPr id="33"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4"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5" name="Group 34"/>
          <p:cNvGrpSpPr/>
          <p:nvPr/>
        </p:nvGrpSpPr>
        <p:grpSpPr>
          <a:xfrm>
            <a:off x="6371130" y="1219857"/>
            <a:ext cx="198755" cy="372110"/>
            <a:chOff x="7909" y="627"/>
            <a:chExt cx="313" cy="586"/>
          </a:xfrm>
        </p:grpSpPr>
        <p:sp>
          <p:nvSpPr>
            <p:cNvPr id="36"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7"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8" name="Group 37"/>
          <p:cNvGrpSpPr/>
          <p:nvPr/>
        </p:nvGrpSpPr>
        <p:grpSpPr>
          <a:xfrm>
            <a:off x="6439294" y="2845019"/>
            <a:ext cx="198755" cy="372110"/>
            <a:chOff x="7909" y="627"/>
            <a:chExt cx="313" cy="586"/>
          </a:xfrm>
        </p:grpSpPr>
        <p:sp>
          <p:nvSpPr>
            <p:cNvPr id="39"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0"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1" name="Group 40"/>
          <p:cNvGrpSpPr/>
          <p:nvPr/>
        </p:nvGrpSpPr>
        <p:grpSpPr>
          <a:xfrm>
            <a:off x="6854584" y="3367624"/>
            <a:ext cx="198755" cy="372110"/>
            <a:chOff x="7909" y="627"/>
            <a:chExt cx="313" cy="586"/>
          </a:xfrm>
        </p:grpSpPr>
        <p:sp>
          <p:nvSpPr>
            <p:cNvPr id="4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4" name="Group 43"/>
          <p:cNvGrpSpPr/>
          <p:nvPr/>
        </p:nvGrpSpPr>
        <p:grpSpPr>
          <a:xfrm>
            <a:off x="6638684" y="3804504"/>
            <a:ext cx="198755" cy="372110"/>
            <a:chOff x="7909" y="627"/>
            <a:chExt cx="313" cy="586"/>
          </a:xfrm>
        </p:grpSpPr>
        <p:sp>
          <p:nvSpPr>
            <p:cNvPr id="45"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6"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7" name="Group 46"/>
          <p:cNvGrpSpPr/>
          <p:nvPr/>
        </p:nvGrpSpPr>
        <p:grpSpPr>
          <a:xfrm>
            <a:off x="6954279" y="4318219"/>
            <a:ext cx="198755" cy="372110"/>
            <a:chOff x="7909" y="627"/>
            <a:chExt cx="313" cy="586"/>
          </a:xfrm>
        </p:grpSpPr>
        <p:sp>
          <p:nvSpPr>
            <p:cNvPr id="48"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9"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2"/>
          <a:srcRect t="1711" b="12770"/>
          <a:stretch/>
        </p:blipFill>
        <p:spPr>
          <a:xfrm flipH="1">
            <a:off x="7130" y="0"/>
            <a:ext cx="9144000" cy="51435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87" y="498805"/>
            <a:ext cx="2414057" cy="241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35" y="196347"/>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74" y="180193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121" y="2458965"/>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E12BF3-4287-9B2E-E8BE-59D3010F5360}"/>
              </a:ext>
            </a:extLst>
          </p:cNvPr>
          <p:cNvPicPr>
            <a:picLocks noChangeAspect="1"/>
          </p:cNvPicPr>
          <p:nvPr/>
        </p:nvPicPr>
        <p:blipFill>
          <a:blip r:embed="rId5"/>
          <a:stretch>
            <a:fillRect/>
          </a:stretch>
        </p:blipFill>
        <p:spPr>
          <a:xfrm>
            <a:off x="2221637" y="1592725"/>
            <a:ext cx="4700727" cy="2169974"/>
          </a:xfrm>
          <a:prstGeom prst="rect">
            <a:avLst/>
          </a:prstGeom>
        </p:spPr>
      </p:pic>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1907704" y="173421"/>
            <a:ext cx="6739681" cy="1395248"/>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buClrTx/>
              <a:defRPr/>
            </a:pPr>
            <a:r>
              <a:rPr lang="en-US" sz="2800" b="1" kern="1200" dirty="0" err="1">
                <a:solidFill>
                  <a:prstClr val="black"/>
                </a:solidFill>
              </a:rPr>
              <a:t>Đọc</a:t>
            </a:r>
            <a:r>
              <a:rPr lang="en-US" sz="2800" b="1" kern="1200" dirty="0">
                <a:solidFill>
                  <a:prstClr val="black"/>
                </a:solidFill>
              </a:rPr>
              <a:t> </a:t>
            </a:r>
            <a:r>
              <a:rPr lang="en-US" sz="2800" b="1" kern="1200" dirty="0" err="1">
                <a:solidFill>
                  <a:prstClr val="black"/>
                </a:solidFill>
              </a:rPr>
              <a:t>lại</a:t>
            </a:r>
            <a:r>
              <a:rPr lang="en-US" sz="2800" b="1" kern="1200" dirty="0">
                <a:solidFill>
                  <a:prstClr val="black"/>
                </a:solidFill>
              </a:rPr>
              <a:t> </a:t>
            </a:r>
            <a:r>
              <a:rPr lang="en-US" sz="2800" b="1" kern="1200" dirty="0" err="1">
                <a:solidFill>
                  <a:prstClr val="black"/>
                </a:solidFill>
              </a:rPr>
              <a:t>bài</a:t>
            </a:r>
            <a:r>
              <a:rPr lang="en-US" sz="2800" b="1" kern="1200" dirty="0">
                <a:solidFill>
                  <a:prstClr val="black"/>
                </a:solidFill>
              </a:rPr>
              <a:t> </a:t>
            </a:r>
            <a:r>
              <a:rPr lang="en-US" sz="2800" b="1" kern="1200" dirty="0" err="1">
                <a:solidFill>
                  <a:prstClr val="black"/>
                </a:solidFill>
              </a:rPr>
              <a:t>Hành</a:t>
            </a:r>
            <a:r>
              <a:rPr lang="en-US" sz="2800" b="1" kern="1200" dirty="0">
                <a:solidFill>
                  <a:prstClr val="black"/>
                </a:solidFill>
              </a:rPr>
              <a:t> </a:t>
            </a:r>
            <a:r>
              <a:rPr lang="en-US" sz="2800" b="1" kern="1200" dirty="0" err="1">
                <a:solidFill>
                  <a:prstClr val="black"/>
                </a:solidFill>
              </a:rPr>
              <a:t>tinh</a:t>
            </a:r>
            <a:r>
              <a:rPr lang="en-US" sz="2800" b="1" kern="1200" dirty="0">
                <a:solidFill>
                  <a:prstClr val="black"/>
                </a:solidFill>
              </a:rPr>
              <a:t> </a:t>
            </a:r>
            <a:r>
              <a:rPr lang="en-US" sz="2800" b="1" kern="1200" dirty="0" err="1">
                <a:solidFill>
                  <a:prstClr val="black"/>
                </a:solidFill>
              </a:rPr>
              <a:t>kì</a:t>
            </a:r>
            <a:r>
              <a:rPr lang="en-US" sz="2800" b="1" kern="1200" dirty="0">
                <a:solidFill>
                  <a:prstClr val="black"/>
                </a:solidFill>
              </a:rPr>
              <a:t> </a:t>
            </a:r>
            <a:r>
              <a:rPr lang="en-US" sz="2800" b="1" kern="1200" dirty="0" err="1">
                <a:solidFill>
                  <a:prstClr val="black"/>
                </a:solidFill>
              </a:rPr>
              <a:t>lạ</a:t>
            </a:r>
            <a:r>
              <a:rPr lang="en-US" sz="2800" b="1" kern="1200" dirty="0">
                <a:solidFill>
                  <a:prstClr val="black"/>
                </a:solidFill>
              </a:rPr>
              <a:t>, </a:t>
            </a:r>
            <a:r>
              <a:rPr lang="en-US" sz="2800" b="1" kern="1200" dirty="0" err="1">
                <a:solidFill>
                  <a:prstClr val="black"/>
                </a:solidFill>
              </a:rPr>
              <a:t>tìm</a:t>
            </a:r>
            <a:r>
              <a:rPr lang="en-US" sz="2800" b="1" kern="1200" dirty="0">
                <a:solidFill>
                  <a:prstClr val="black"/>
                </a:solidFill>
              </a:rPr>
              <a:t> chi </a:t>
            </a:r>
            <a:r>
              <a:rPr lang="en-US" sz="2800" b="1" kern="1200" dirty="0" err="1">
                <a:solidFill>
                  <a:prstClr val="black"/>
                </a:solidFill>
              </a:rPr>
              <a:t>tiết</a:t>
            </a:r>
            <a:r>
              <a:rPr lang="en-US" sz="2800" b="1" kern="1200" dirty="0">
                <a:solidFill>
                  <a:prstClr val="black"/>
                </a:solidFill>
              </a:rPr>
              <a:t> </a:t>
            </a:r>
            <a:r>
              <a:rPr lang="en-US" sz="2800" b="1" kern="1200" dirty="0" err="1">
                <a:solidFill>
                  <a:prstClr val="black"/>
                </a:solidFill>
              </a:rPr>
              <a:t>cho</a:t>
            </a:r>
            <a:r>
              <a:rPr lang="en-US" sz="2800" b="1" kern="1200" dirty="0">
                <a:solidFill>
                  <a:prstClr val="black"/>
                </a:solidFill>
              </a:rPr>
              <a:t> </a:t>
            </a:r>
            <a:r>
              <a:rPr lang="en-US" sz="2800" b="1" kern="1200" dirty="0" err="1">
                <a:solidFill>
                  <a:prstClr val="black"/>
                </a:solidFill>
              </a:rPr>
              <a:t>biết</a:t>
            </a:r>
            <a:r>
              <a:rPr lang="en-US" sz="2800" b="1" kern="1200" dirty="0">
                <a:solidFill>
                  <a:prstClr val="black"/>
                </a:solidFill>
              </a:rPr>
              <a:t> </a:t>
            </a:r>
            <a:r>
              <a:rPr lang="en-US" sz="2800" b="1" kern="1200" dirty="0" err="1">
                <a:solidFill>
                  <a:prstClr val="black"/>
                </a:solidFill>
              </a:rPr>
              <a:t>lí</a:t>
            </a:r>
            <a:r>
              <a:rPr lang="en-US" sz="2800" b="1" kern="1200" dirty="0">
                <a:solidFill>
                  <a:prstClr val="black"/>
                </a:solidFill>
              </a:rPr>
              <a:t> do con </a:t>
            </a:r>
            <a:r>
              <a:rPr lang="en-US" sz="2800" b="1" kern="1200" dirty="0" err="1">
                <a:solidFill>
                  <a:prstClr val="black"/>
                </a:solidFill>
              </a:rPr>
              <a:t>tàu</a:t>
            </a:r>
            <a:r>
              <a:rPr lang="en-US" sz="2800" b="1" kern="1200" dirty="0">
                <a:solidFill>
                  <a:prstClr val="black"/>
                </a:solidFill>
              </a:rPr>
              <a:t> </a:t>
            </a:r>
            <a:r>
              <a:rPr lang="en-US" sz="2800" b="1" kern="1200" dirty="0" err="1">
                <a:solidFill>
                  <a:prstClr val="black"/>
                </a:solidFill>
              </a:rPr>
              <a:t>phải</a:t>
            </a:r>
            <a:r>
              <a:rPr lang="en-US" sz="2800" b="1" kern="1200" dirty="0">
                <a:solidFill>
                  <a:prstClr val="black"/>
                </a:solidFill>
              </a:rPr>
              <a:t> </a:t>
            </a:r>
            <a:r>
              <a:rPr lang="en-US" sz="2800" b="1" kern="1200" dirty="0" err="1">
                <a:solidFill>
                  <a:prstClr val="black"/>
                </a:solidFill>
              </a:rPr>
              <a:t>hạ</a:t>
            </a:r>
            <a:r>
              <a:rPr lang="en-US" sz="2800" b="1" kern="1200" dirty="0">
                <a:solidFill>
                  <a:prstClr val="black"/>
                </a:solidFill>
              </a:rPr>
              <a:t> </a:t>
            </a:r>
            <a:r>
              <a:rPr lang="en-US" sz="2800" b="1" kern="1200" dirty="0" err="1">
                <a:solidFill>
                  <a:prstClr val="black"/>
                </a:solidFill>
              </a:rPr>
              <a:t>cánh</a:t>
            </a:r>
            <a:r>
              <a:rPr lang="en-US" sz="2800" b="1" kern="1200" dirty="0">
                <a:solidFill>
                  <a:prstClr val="black"/>
                </a:solidFill>
              </a:rPr>
              <a:t> </a:t>
            </a:r>
            <a:r>
              <a:rPr lang="en-US" sz="2800" b="1" kern="1200" dirty="0" err="1">
                <a:solidFill>
                  <a:prstClr val="black"/>
                </a:solidFill>
              </a:rPr>
              <a:t>xuống</a:t>
            </a:r>
            <a:r>
              <a:rPr lang="en-US" sz="2800" b="1" kern="1200" dirty="0">
                <a:solidFill>
                  <a:prstClr val="black"/>
                </a:solidFill>
              </a:rPr>
              <a:t> </a:t>
            </a:r>
            <a:r>
              <a:rPr lang="en-US" sz="2800" b="1" kern="1200" dirty="0" err="1">
                <a:solidFill>
                  <a:prstClr val="black"/>
                </a:solidFill>
              </a:rPr>
              <a:t>hành</a:t>
            </a:r>
            <a:r>
              <a:rPr lang="en-US" sz="2800" b="1" kern="1200" dirty="0">
                <a:solidFill>
                  <a:prstClr val="black"/>
                </a:solidFill>
              </a:rPr>
              <a:t> </a:t>
            </a:r>
            <a:r>
              <a:rPr lang="en-US" sz="2800" b="1" kern="1200" dirty="0" err="1">
                <a:solidFill>
                  <a:prstClr val="black"/>
                </a:solidFill>
              </a:rPr>
              <a:t>tinh</a:t>
            </a:r>
            <a:r>
              <a:rPr lang="en-US" sz="2800" b="1" kern="1200" dirty="0">
                <a:solidFill>
                  <a:prstClr val="black"/>
                </a:solidFill>
              </a:rPr>
              <a:t> </a:t>
            </a:r>
            <a:r>
              <a:rPr lang="en-US" sz="2800" b="1" kern="1200" dirty="0" err="1">
                <a:solidFill>
                  <a:prstClr val="black"/>
                </a:solidFill>
              </a:rPr>
              <a:t>gần</a:t>
            </a:r>
            <a:r>
              <a:rPr lang="en-US" sz="2800" b="1" kern="1200" dirty="0">
                <a:solidFill>
                  <a:prstClr val="black"/>
                </a:solidFill>
              </a:rPr>
              <a:t> </a:t>
            </a:r>
            <a:r>
              <a:rPr lang="en-US" sz="2800" b="1" kern="1200" dirty="0" err="1">
                <a:solidFill>
                  <a:prstClr val="black"/>
                </a:solidFill>
              </a:rPr>
              <a:t>nhất</a:t>
            </a:r>
            <a:r>
              <a:rPr lang="en-US" sz="2800" b="1" kern="1200" dirty="0">
                <a:solidFill>
                  <a:prstClr val="black"/>
                </a:solidFill>
              </a:rPr>
              <a:t>.</a:t>
            </a:r>
          </a:p>
        </p:txBody>
      </p:sp>
      <p:grpSp>
        <p:nvGrpSpPr>
          <p:cNvPr id="8" name="Group 7">
            <a:extLst>
              <a:ext uri="{FF2B5EF4-FFF2-40B4-BE49-F238E27FC236}">
                <a16:creationId xmlns:a16="http://schemas.microsoft.com/office/drawing/2014/main" id="{31A435D3-D804-4585-BE14-D3EC36FAAE7B}"/>
              </a:ext>
            </a:extLst>
          </p:cNvPr>
          <p:cNvGrpSpPr/>
          <p:nvPr/>
        </p:nvGrpSpPr>
        <p:grpSpPr>
          <a:xfrm>
            <a:off x="611561" y="291955"/>
            <a:ext cx="1026437" cy="1063967"/>
            <a:chOff x="367387" y="5286110"/>
            <a:chExt cx="1164198" cy="1206765"/>
          </a:xfrm>
        </p:grpSpPr>
        <p:pic>
          <p:nvPicPr>
            <p:cNvPr id="9" name="Picture 2">
              <a:hlinkClick r:id="rId5" action="ppaction://hlinksldjump"/>
              <a:extLst>
                <a:ext uri="{FF2B5EF4-FFF2-40B4-BE49-F238E27FC236}">
                  <a16:creationId xmlns:a16="http://schemas.microsoft.com/office/drawing/2014/main" id="{C3DA2B07-393F-451D-8D98-466263CB31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387" y="5286110"/>
              <a:ext cx="1164198" cy="1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21DF3E-259C-40C1-B589-5E5F70EA3FBD}"/>
                </a:ext>
              </a:extLst>
            </p:cNvPr>
            <p:cNvSpPr txBox="1"/>
            <p:nvPr/>
          </p:nvSpPr>
          <p:spPr>
            <a:xfrm>
              <a:off x="508976" y="6146480"/>
              <a:ext cx="998156" cy="301085"/>
            </a:xfrm>
            <a:prstGeom prst="rect">
              <a:avLst/>
            </a:prstGeom>
            <a:noFill/>
          </p:spPr>
          <p:txBody>
            <a:bodyPr wrap="square" rtlCol="0">
              <a:spAutoFit/>
            </a:bodyPr>
            <a:lstStyle/>
            <a:p>
              <a:pPr defTabSz="685783">
                <a:buClrTx/>
                <a:defRPr/>
              </a:pPr>
              <a:r>
                <a:rPr lang="en-US" sz="1125" b="1" kern="1200" dirty="0" err="1">
                  <a:solidFill>
                    <a:prstClr val="white"/>
                  </a:solidFill>
                  <a:latin typeface="Calibri" panose="020F0502020204030204"/>
                  <a:ea typeface="+mn-ea"/>
                  <a:cs typeface="+mn-cs"/>
                </a:rPr>
                <a:t>Hạt</a:t>
              </a:r>
              <a:r>
                <a:rPr lang="en-US" sz="1125" b="1" kern="1200" dirty="0">
                  <a:solidFill>
                    <a:prstClr val="white"/>
                  </a:solidFill>
                  <a:latin typeface="Calibri" panose="020F0502020204030204"/>
                  <a:ea typeface="+mn-ea"/>
                  <a:cs typeface="+mn-cs"/>
                </a:rPr>
                <a:t> </a:t>
              </a:r>
              <a:r>
                <a:rPr lang="en-US" sz="1125" b="1" kern="1200" dirty="0" err="1">
                  <a:solidFill>
                    <a:prstClr val="white"/>
                  </a:solidFill>
                  <a:latin typeface="Calibri" panose="020F0502020204030204"/>
                  <a:ea typeface="+mn-ea"/>
                  <a:cs typeface="+mn-cs"/>
                </a:rPr>
                <a:t>giống</a:t>
              </a:r>
              <a:endParaRPr lang="en-US" sz="1125" b="1" kern="1200" dirty="0">
                <a:solidFill>
                  <a:prstClr val="white"/>
                </a:solidFill>
                <a:latin typeface="Calibri" panose="020F0502020204030204"/>
                <a:ea typeface="+mn-ea"/>
                <a:cs typeface="+mn-cs"/>
              </a:endParaRPr>
            </a:p>
          </p:txBody>
        </p:sp>
      </p:grpSp>
      <p:sp>
        <p:nvSpPr>
          <p:cNvPr id="10" name="Rectangle: Diagonal Corners Rounded 9">
            <a:extLst>
              <a:ext uri="{FF2B5EF4-FFF2-40B4-BE49-F238E27FC236}">
                <a16:creationId xmlns:a16="http://schemas.microsoft.com/office/drawing/2014/main" id="{3D9CB6C6-B311-432E-99E2-B0B44815FE94}"/>
              </a:ext>
            </a:extLst>
          </p:cNvPr>
          <p:cNvSpPr/>
          <p:nvPr/>
        </p:nvSpPr>
        <p:spPr>
          <a:xfrm>
            <a:off x="369026" y="1730589"/>
            <a:ext cx="8238945" cy="2502452"/>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 </a:t>
            </a:r>
            <a:r>
              <a:rPr lang="en-US" sz="2400" b="1" kern="1200" dirty="0">
                <a:solidFill>
                  <a:srgbClr val="FF0000"/>
                </a:solidFill>
                <a:cs typeface="Arial" panose="020B0604020202020204" pitchFamily="34" charset="0"/>
              </a:rPr>
              <a:t>   </a:t>
            </a:r>
            <a:r>
              <a:rPr lang="vi-VN" sz="2400" b="1" kern="1200" dirty="0">
                <a:solidFill>
                  <a:srgbClr val="FF0000"/>
                </a:solidFill>
                <a:cs typeface="Arial" panose="020B0604020202020204" pitchFamily="34" charset="0"/>
              </a:rPr>
              <a:t>Chi tiết con tàu đang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endParaRPr lang="en-US" sz="2400" b="1" kern="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47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pic>
        <p:nvPicPr>
          <p:cNvPr id="10" name="Picture 9">
            <a:hlinkClick r:id="rId5" action="ppaction://hlinksldjump"/>
            <a:extLst>
              <a:ext uri="{FF2B5EF4-FFF2-40B4-BE49-F238E27FC236}">
                <a16:creationId xmlns:a16="http://schemas.microsoft.com/office/drawing/2014/main" id="{1EED3046-F559-4BA3-A600-5227237665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3793" y="1"/>
            <a:ext cx="1403949" cy="14039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7951E37-4C96-4619-89E7-AF11820B7B17}"/>
              </a:ext>
            </a:extLst>
          </p:cNvPr>
          <p:cNvSpPr/>
          <p:nvPr/>
        </p:nvSpPr>
        <p:spPr>
          <a:xfrm>
            <a:off x="1502229" y="411511"/>
            <a:ext cx="7119257" cy="783771"/>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3600" b="1" kern="1200" dirty="0" err="1">
                <a:solidFill>
                  <a:prstClr val="black"/>
                </a:solidFill>
                <a:latin typeface="Calibri Light" panose="020F0302020204030204"/>
              </a:rPr>
              <a:t>Nêu</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lại</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nội</a:t>
            </a:r>
            <a:r>
              <a:rPr lang="en-US" sz="3600" b="1" kern="1200" dirty="0">
                <a:solidFill>
                  <a:prstClr val="black"/>
                </a:solidFill>
                <a:latin typeface="Calibri Light" panose="020F0302020204030204"/>
              </a:rPr>
              <a:t> dung </a:t>
            </a:r>
            <a:r>
              <a:rPr lang="en-US" sz="3600" b="1" kern="1200" dirty="0" err="1">
                <a:solidFill>
                  <a:prstClr val="black"/>
                </a:solidFill>
                <a:latin typeface="Calibri Light" panose="020F0302020204030204"/>
              </a:rPr>
              <a:t>bài</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Hành</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tinh</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kì</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lạ</a:t>
            </a:r>
            <a:r>
              <a:rPr lang="en-US" sz="3600" b="1" kern="1200" dirty="0">
                <a:solidFill>
                  <a:prstClr val="black"/>
                </a:solidFill>
                <a:latin typeface="Calibri Light" panose="020F0302020204030204"/>
              </a:rPr>
              <a:t>”</a:t>
            </a:r>
          </a:p>
        </p:txBody>
      </p:sp>
      <p:sp>
        <p:nvSpPr>
          <p:cNvPr id="2" name="Rectangle: Diagonal Corners Rounded 1">
            <a:extLst>
              <a:ext uri="{FF2B5EF4-FFF2-40B4-BE49-F238E27FC236}">
                <a16:creationId xmlns:a16="http://schemas.microsoft.com/office/drawing/2014/main" id="{AD05FEB7-5CD3-1117-AC6C-EAEA62F7C3D0}"/>
              </a:ext>
            </a:extLst>
          </p:cNvPr>
          <p:cNvSpPr/>
          <p:nvPr/>
        </p:nvSpPr>
        <p:spPr>
          <a:xfrm>
            <a:off x="369026" y="1730589"/>
            <a:ext cx="8238945" cy="2502452"/>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 Bài đọc kể lại một trải nghiệm đáng nhớ của hai nhà du hành. Họ lạc vào một hành tinh kì lạ: con người toàn là người máy, máy móc làm việc thay con người, cách tính thời gian khác biệt,... Ở một nơi xa lạ, họ càng thấm thía nỗi nhớ quê nhà - Trái Đất.</a:t>
            </a:r>
            <a:endParaRPr lang="en-US" sz="2400" b="1" kern="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9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grpSp>
        <p:nvGrpSpPr>
          <p:cNvPr id="34" name="Group 33">
            <a:extLst>
              <a:ext uri="{FF2B5EF4-FFF2-40B4-BE49-F238E27FC236}">
                <a16:creationId xmlns:a16="http://schemas.microsoft.com/office/drawing/2014/main" id="{6EDBC675-06AE-48BC-AB7F-4E0C7F00C9AF}"/>
              </a:ext>
            </a:extLst>
          </p:cNvPr>
          <p:cNvGrpSpPr/>
          <p:nvPr/>
        </p:nvGrpSpPr>
        <p:grpSpPr>
          <a:xfrm>
            <a:off x="115724" y="290537"/>
            <a:ext cx="1270782" cy="1298384"/>
            <a:chOff x="275946" y="681404"/>
            <a:chExt cx="1624516" cy="1659798"/>
          </a:xfrm>
        </p:grpSpPr>
        <p:pic>
          <p:nvPicPr>
            <p:cNvPr id="35" name="Picture 6">
              <a:hlinkClick r:id="rId5" action="ppaction://hlinksldjump"/>
              <a:extLst>
                <a:ext uri="{FF2B5EF4-FFF2-40B4-BE49-F238E27FC236}">
                  <a16:creationId xmlns:a16="http://schemas.microsoft.com/office/drawing/2014/main" id="{4675FC5D-A9B0-4312-BBB4-898377F9C6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946" y="681404"/>
              <a:ext cx="1624516" cy="13744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7003560-6DE9-4E75-8996-AA7716085DFD}"/>
                </a:ext>
              </a:extLst>
            </p:cNvPr>
            <p:cNvSpPr txBox="1"/>
            <p:nvPr/>
          </p:nvSpPr>
          <p:spPr>
            <a:xfrm>
              <a:off x="641885" y="1751029"/>
              <a:ext cx="990514" cy="590173"/>
            </a:xfrm>
            <a:prstGeom prst="rect">
              <a:avLst/>
            </a:prstGeom>
            <a:noFill/>
          </p:spPr>
          <p:txBody>
            <a:bodyPr wrap="square" rtlCol="0">
              <a:spAutoFit/>
            </a:bodyPr>
            <a:lstStyle/>
            <a:p>
              <a:pPr algn="ctr" defTabSz="685783">
                <a:buClrTx/>
                <a:defRPr/>
              </a:pPr>
              <a:r>
                <a:rPr lang="en-US" sz="1200" b="1" kern="1200" dirty="0" err="1">
                  <a:solidFill>
                    <a:prstClr val="black"/>
                  </a:solidFill>
                  <a:latin typeface="Calibri" panose="020F0502020204030204"/>
                  <a:ea typeface="+mn-ea"/>
                  <a:cs typeface="+mn-cs"/>
                </a:rPr>
                <a:t>Phân</a:t>
              </a:r>
              <a:r>
                <a:rPr lang="en-US" sz="1200" b="1" kern="1200" dirty="0">
                  <a:solidFill>
                    <a:prstClr val="black"/>
                  </a:solidFill>
                  <a:latin typeface="Calibri" panose="020F0502020204030204"/>
                  <a:ea typeface="+mn-ea"/>
                  <a:cs typeface="+mn-cs"/>
                </a:rPr>
                <a:t> </a:t>
              </a:r>
              <a:r>
                <a:rPr lang="en-US" sz="1200" b="1" kern="1200" dirty="0" err="1">
                  <a:solidFill>
                    <a:prstClr val="black"/>
                  </a:solidFill>
                  <a:latin typeface="Calibri" panose="020F0502020204030204"/>
                  <a:ea typeface="+mn-ea"/>
                  <a:cs typeface="+mn-cs"/>
                </a:rPr>
                <a:t>bón</a:t>
              </a:r>
              <a:endParaRPr lang="en-US" sz="1200" b="1" kern="1200" dirty="0">
                <a:solidFill>
                  <a:prstClr val="black"/>
                </a:solidFill>
                <a:latin typeface="Calibri" panose="020F0502020204030204"/>
                <a:ea typeface="+mn-ea"/>
                <a:cs typeface="+mn-cs"/>
              </a:endParaRPr>
            </a:p>
          </p:txBody>
        </p:sp>
      </p:grpSp>
      <p:sp>
        <p:nvSpPr>
          <p:cNvPr id="12" name="Rectangle: Rounded Corners 11">
            <a:extLst>
              <a:ext uri="{FF2B5EF4-FFF2-40B4-BE49-F238E27FC236}">
                <a16:creationId xmlns:a16="http://schemas.microsoft.com/office/drawing/2014/main" id="{EFC1527E-D2CD-4910-830B-21CE711C85B4}"/>
              </a:ext>
            </a:extLst>
          </p:cNvPr>
          <p:cNvSpPr/>
          <p:nvPr/>
        </p:nvSpPr>
        <p:spPr>
          <a:xfrm>
            <a:off x="1386506" y="356368"/>
            <a:ext cx="7567422" cy="1075136"/>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vi-VN" sz="2800" b="1" kern="1200" dirty="0">
                <a:solidFill>
                  <a:prstClr val="black"/>
                </a:solidFill>
                <a:latin typeface="Calibri" panose="020F0502020204030204" pitchFamily="34" charset="0"/>
                <a:cs typeface="Calibri" panose="020F0502020204030204" pitchFamily="34" charset="0"/>
              </a:rPr>
              <a:t>Theo em, vì sao cảnh vật trong bức tranh dưới đây được gọi là “cổng trời”?</a:t>
            </a:r>
            <a:endParaRPr lang="en-US" sz="2800" b="1" kern="1200" dirty="0">
              <a:solidFill>
                <a:prstClr val="black"/>
              </a:solidFill>
              <a:latin typeface="Calibri" panose="020F0502020204030204" pitchFamily="34" charset="0"/>
              <a:cs typeface="Calibri" panose="020F0502020204030204" pitchFamily="34" charset="0"/>
            </a:endParaRPr>
          </a:p>
        </p:txBody>
      </p:sp>
      <p:pic>
        <p:nvPicPr>
          <p:cNvPr id="3" name="Picture 2" descr="A cartoon of animals crossing a river&#10;&#10;Description automatically generated">
            <a:extLst>
              <a:ext uri="{FF2B5EF4-FFF2-40B4-BE49-F238E27FC236}">
                <a16:creationId xmlns:a16="http://schemas.microsoft.com/office/drawing/2014/main" id="{7A120304-B3C1-E5C3-3794-A81C2EA467E5}"/>
              </a:ext>
            </a:extLst>
          </p:cNvPr>
          <p:cNvPicPr>
            <a:picLocks noChangeAspect="1"/>
          </p:cNvPicPr>
          <p:nvPr/>
        </p:nvPicPr>
        <p:blipFill>
          <a:blip r:embed="rId7"/>
          <a:stretch>
            <a:fillRect/>
          </a:stretch>
        </p:blipFill>
        <p:spPr>
          <a:xfrm>
            <a:off x="5202621" y="1574079"/>
            <a:ext cx="3886200" cy="3569421"/>
          </a:xfrm>
          <a:prstGeom prst="rect">
            <a:avLst/>
          </a:prstGeom>
        </p:spPr>
      </p:pic>
      <p:sp>
        <p:nvSpPr>
          <p:cNvPr id="5" name="Rectangle: Diagonal Corners Rounded 4">
            <a:extLst>
              <a:ext uri="{FF2B5EF4-FFF2-40B4-BE49-F238E27FC236}">
                <a16:creationId xmlns:a16="http://schemas.microsoft.com/office/drawing/2014/main" id="{7DE3F91F-90EC-7C69-F0B6-167CB2D51E12}"/>
              </a:ext>
            </a:extLst>
          </p:cNvPr>
          <p:cNvSpPr/>
          <p:nvPr/>
        </p:nvSpPr>
        <p:spPr>
          <a:xfrm>
            <a:off x="266551" y="1856712"/>
            <a:ext cx="4762649" cy="2865059"/>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Trong tranh có 2 vách đá ở sát gần nhau như 2 cánh cổng mở ra để nhìn thấy một khoảng trời với những cụm mây lãng đãng, gợi liên tưởng như cổng lên trời hoặc cổng nhà trời.</a:t>
            </a:r>
          </a:p>
        </p:txBody>
      </p:sp>
    </p:spTree>
    <p:extLst>
      <p:ext uri="{BB962C8B-B14F-4D97-AF65-F5344CB8AC3E}">
        <p14:creationId xmlns:p14="http://schemas.microsoft.com/office/powerpoint/2010/main" val="222148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3" name="Freeform 3"/>
          <p:cNvSpPr/>
          <p:nvPr/>
        </p:nvSpPr>
        <p:spPr>
          <a:xfrm>
            <a:off x="0" y="0"/>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3"/>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571065" y="2207838"/>
            <a:ext cx="2794805" cy="2851842"/>
          </a:xfrm>
          <a:prstGeom prst="rect">
            <a:avLst/>
          </a:prstGeom>
        </p:spPr>
      </p:pic>
      <p:pic>
        <p:nvPicPr>
          <p:cNvPr id="7" name="Picture 7"/>
          <p:cNvPicPr>
            <a:picLocks noChangeAspect="1"/>
          </p:cNvPicPr>
          <p:nvPr/>
        </p:nvPicPr>
        <p:blipFill>
          <a:blip r:embed="rId5"/>
          <a:srcRect/>
          <a:stretch>
            <a:fillRect/>
          </a:stretch>
        </p:blipFill>
        <p:spPr>
          <a:xfrm>
            <a:off x="1615440" y="377191"/>
            <a:ext cx="1312165" cy="1366838"/>
          </a:xfrm>
          <a:prstGeom prst="rect">
            <a:avLst/>
          </a:prstGeom>
        </p:spPr>
      </p:pic>
      <p:pic>
        <p:nvPicPr>
          <p:cNvPr id="8" name="Picture 11">
            <a:extLst>
              <a:ext uri="{FF2B5EF4-FFF2-40B4-BE49-F238E27FC236}">
                <a16:creationId xmlns:a16="http://schemas.microsoft.com/office/drawing/2014/main" id="{521E33DD-6C41-1E56-BBDB-481FC55B0F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72300" y="0"/>
            <a:ext cx="1773555" cy="2102485"/>
          </a:xfrm>
          <a:prstGeom prst="rect">
            <a:avLst/>
          </a:prstGeom>
        </p:spPr>
      </p:pic>
      <p:pic>
        <p:nvPicPr>
          <p:cNvPr id="9" name="Picture 8">
            <a:extLst>
              <a:ext uri="{FF2B5EF4-FFF2-40B4-BE49-F238E27FC236}">
                <a16:creationId xmlns:a16="http://schemas.microsoft.com/office/drawing/2014/main" id="{F2477F48-98D9-8689-D405-DC915D1CB354}"/>
              </a:ext>
            </a:extLst>
          </p:cNvPr>
          <p:cNvPicPr>
            <a:picLocks noChangeAspect="1"/>
          </p:cNvPicPr>
          <p:nvPr/>
        </p:nvPicPr>
        <p:blipFill>
          <a:blip r:embed="rId8"/>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a:extLst>
              <a:ext uri="{FF2B5EF4-FFF2-40B4-BE49-F238E27FC236}">
                <a16:creationId xmlns:a16="http://schemas.microsoft.com/office/drawing/2014/main" id="{2E9D0F60-6D14-4C76-F3DF-0A01B8722C9C}"/>
              </a:ext>
            </a:extLst>
          </p:cNvPr>
          <p:cNvSpPr/>
          <p:nvPr/>
        </p:nvSpPr>
        <p:spPr>
          <a:xfrm>
            <a:off x="3375660" y="168910"/>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B82905D7-0015-4962-9B78-CD40F96B8D4F}"/>
              </a:ext>
            </a:extLst>
          </p:cNvPr>
          <p:cNvPicPr>
            <a:picLocks noChangeAspect="1"/>
          </p:cNvPicPr>
          <p:nvPr/>
        </p:nvPicPr>
        <p:blipFill>
          <a:blip r:embed="rId9"/>
          <a:stretch>
            <a:fillRect/>
          </a:stretch>
        </p:blipFill>
        <p:spPr>
          <a:xfrm>
            <a:off x="3832860" y="186279"/>
            <a:ext cx="2895737" cy="1330925"/>
          </a:xfrm>
          <a:prstGeom prst="rect">
            <a:avLst/>
          </a:prstGeom>
        </p:spPr>
      </p:pic>
      <p:pic>
        <p:nvPicPr>
          <p:cNvPr id="22" name="Picture 21">
            <a:extLst>
              <a:ext uri="{FF2B5EF4-FFF2-40B4-BE49-F238E27FC236}">
                <a16:creationId xmlns:a16="http://schemas.microsoft.com/office/drawing/2014/main" id="{032B7ED2-81E8-B28B-71C8-5A574FB3FB3D}"/>
              </a:ext>
            </a:extLst>
          </p:cNvPr>
          <p:cNvPicPr>
            <a:picLocks noChangeAspect="1"/>
          </p:cNvPicPr>
          <p:nvPr/>
        </p:nvPicPr>
        <p:blipFill>
          <a:blip r:embed="rId10"/>
          <a:stretch>
            <a:fillRect/>
          </a:stretch>
        </p:blipFill>
        <p:spPr>
          <a:xfrm>
            <a:off x="2217166" y="1491679"/>
            <a:ext cx="5852667" cy="3651821"/>
          </a:xfrm>
          <a:prstGeom prst="rect">
            <a:avLst/>
          </a:prstGeom>
        </p:spPr>
      </p:pic>
      <p:pic>
        <p:nvPicPr>
          <p:cNvPr id="23" name="Content Placeholder 3">
            <a:extLst>
              <a:ext uri="{FF2B5EF4-FFF2-40B4-BE49-F238E27FC236}">
                <a16:creationId xmlns:a16="http://schemas.microsoft.com/office/drawing/2014/main" id="{2D6E54D0-7857-2A60-F5FA-B9A9E974DBF1}"/>
              </a:ext>
            </a:extLst>
          </p:cNvPr>
          <p:cNvPicPr>
            <a:picLocks noChangeAspect="1"/>
          </p:cNvPicPr>
          <p:nvPr/>
        </p:nvPicPr>
        <p:blipFill>
          <a:blip r:embed="rId11"/>
          <a:stretch>
            <a:fillRect/>
          </a:stretch>
        </p:blipFill>
        <p:spPr>
          <a:xfrm>
            <a:off x="4098925" y="4276725"/>
            <a:ext cx="3629025" cy="866775"/>
          </a:xfrm>
          <a:prstGeom prst="rect">
            <a:avLst/>
          </a:prstGeom>
        </p:spPr>
      </p:pic>
      <p:sp>
        <p:nvSpPr>
          <p:cNvPr id="4" name="TextBox 3">
            <a:extLst>
              <a:ext uri="{FF2B5EF4-FFF2-40B4-BE49-F238E27FC236}">
                <a16:creationId xmlns:a16="http://schemas.microsoft.com/office/drawing/2014/main" id="{C2D78F10-A9D7-E518-EC9F-FF188BDA2ABD}"/>
              </a:ext>
            </a:extLst>
          </p:cNvPr>
          <p:cNvSpPr txBox="1"/>
          <p:nvPr/>
        </p:nvSpPr>
        <p:spPr>
          <a:xfrm>
            <a:off x="271956" y="111516"/>
            <a:ext cx="568346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B9D63-EE50-068F-C1F0-E7A2DD0F3FDE}"/>
              </a:ext>
            </a:extLst>
          </p:cNvPr>
          <p:cNvPicPr>
            <a:picLocks noChangeAspect="1"/>
          </p:cNvPicPr>
          <p:nvPr/>
        </p:nvPicPr>
        <p:blipFill>
          <a:blip r:embed="rId2"/>
          <a:stretch>
            <a:fillRect/>
          </a:stretch>
        </p:blipFill>
        <p:spPr>
          <a:xfrm>
            <a:off x="403023" y="1241988"/>
            <a:ext cx="8401016" cy="2249619"/>
          </a:xfrm>
          <a:prstGeom prst="rect">
            <a:avLst/>
          </a:prstGeom>
        </p:spPr>
      </p:pic>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extLst>
      <p:ext uri="{BB962C8B-B14F-4D97-AF65-F5344CB8AC3E}">
        <p14:creationId xmlns:p14="http://schemas.microsoft.com/office/powerpoint/2010/main" val="4104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p>
        </p:txBody>
      </p:sp>
      <p:pic>
        <p:nvPicPr>
          <p:cNvPr id="4" name="Picture 3"/>
          <p:cNvPicPr>
            <a:picLocks noChangeAspect="1"/>
          </p:cNvPicPr>
          <p:nvPr/>
        </p:nvPicPr>
        <p:blipFill>
          <a:blip r:embed="rId5"/>
          <a:stretch>
            <a:fillRect/>
          </a:stretch>
        </p:blipFill>
        <p:spPr>
          <a:xfrm>
            <a:off x="2820035" y="981710"/>
            <a:ext cx="3911600" cy="666750"/>
          </a:xfrm>
          <a:prstGeom prst="rect">
            <a:avLst/>
          </a:prstGeom>
        </p:spPr>
      </p:pic>
      <p:pic>
        <p:nvPicPr>
          <p:cNvPr id="5" name="Picture 4"/>
          <p:cNvPicPr>
            <a:picLocks noChangeAspect="1"/>
          </p:cNvPicPr>
          <p:nvPr/>
        </p:nvPicPr>
        <p:blipFill>
          <a:blip r:embed="rId6"/>
          <a:stretch>
            <a:fillRect/>
          </a:stretch>
        </p:blipFill>
        <p:spPr>
          <a:xfrm rot="5400000">
            <a:off x="3007995" y="2832735"/>
            <a:ext cx="3535045" cy="7594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3" name="Text Box 2"/>
          <p:cNvSpPr txBox="1"/>
          <p:nvPr/>
        </p:nvSpPr>
        <p:spPr>
          <a:xfrm>
            <a:off x="561975" y="1957070"/>
            <a:ext cx="3646805" cy="2306955"/>
          </a:xfrm>
          <a:prstGeom prst="rect">
            <a:avLst/>
          </a:prstGeom>
          <a:noFill/>
        </p:spPr>
        <p:txBody>
          <a:bodyPr wrap="square" rtlCol="0" anchor="t">
            <a:spAutoFit/>
            <a:scene3d>
              <a:camera prst="orthographicFront"/>
              <a:lightRig rig="threePt" dir="t"/>
            </a:scene3d>
          </a:bodyPr>
          <a:lstStyle/>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hai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vách</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Mở</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một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mây</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trôi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Cổng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mặt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đất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grpSp>
        <p:nvGrpSpPr>
          <p:cNvPr id="10145" name="Google Shape;10145;p62"/>
          <p:cNvGrpSpPr/>
          <p:nvPr/>
        </p:nvGrpSpPr>
        <p:grpSpPr>
          <a:xfrm>
            <a:off x="4304030" y="654050"/>
            <a:ext cx="4297680" cy="4488815"/>
            <a:chOff x="769624" y="1963327"/>
            <a:chExt cx="2252441" cy="2093994"/>
          </a:xfrm>
        </p:grpSpPr>
        <p:sp>
          <p:nvSpPr>
            <p:cNvPr id="10146" name="Google Shape;10146;p62"/>
            <p:cNvSpPr/>
            <p:nvPr/>
          </p:nvSpPr>
          <p:spPr>
            <a:xfrm>
              <a:off x="816560" y="1963327"/>
              <a:ext cx="2205504" cy="1398278"/>
            </a:xfrm>
            <a:custGeom>
              <a:avLst/>
              <a:gdLst/>
              <a:ahLst/>
              <a:cxnLst/>
              <a:rect l="l" t="t" r="r" b="b"/>
              <a:pathLst>
                <a:path w="154312" h="97833" extrusionOk="0">
                  <a:moveTo>
                    <a:pt x="77156" y="1"/>
                  </a:moveTo>
                  <a:cubicBezTo>
                    <a:pt x="53330" y="1"/>
                    <a:pt x="30969" y="11536"/>
                    <a:pt x="17215" y="30969"/>
                  </a:cubicBezTo>
                  <a:cubicBezTo>
                    <a:pt x="3461" y="50447"/>
                    <a:pt x="0" y="75337"/>
                    <a:pt x="7942" y="97832"/>
                  </a:cubicBezTo>
                  <a:lnTo>
                    <a:pt x="146370" y="97832"/>
                  </a:lnTo>
                  <a:cubicBezTo>
                    <a:pt x="154312" y="75337"/>
                    <a:pt x="150851" y="50447"/>
                    <a:pt x="137052" y="30969"/>
                  </a:cubicBezTo>
                  <a:cubicBezTo>
                    <a:pt x="123298" y="11536"/>
                    <a:pt x="100981" y="1"/>
                    <a:pt x="77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62"/>
            <p:cNvSpPr/>
            <p:nvPr/>
          </p:nvSpPr>
          <p:spPr>
            <a:xfrm>
              <a:off x="1673896" y="2133836"/>
              <a:ext cx="1273976" cy="1235372"/>
            </a:xfrm>
            <a:custGeom>
              <a:avLst/>
              <a:gdLst/>
              <a:ahLst/>
              <a:cxnLst/>
              <a:rect l="l" t="t" r="r" b="b"/>
              <a:pathLst>
                <a:path w="89136" h="86435" extrusionOk="0">
                  <a:moveTo>
                    <a:pt x="43424" y="1"/>
                  </a:moveTo>
                  <a:cubicBezTo>
                    <a:pt x="43413" y="1"/>
                    <a:pt x="43402" y="2"/>
                    <a:pt x="43392" y="6"/>
                  </a:cubicBezTo>
                  <a:cubicBezTo>
                    <a:pt x="42416" y="316"/>
                    <a:pt x="30570" y="23121"/>
                    <a:pt x="24758" y="34834"/>
                  </a:cubicBezTo>
                  <a:cubicBezTo>
                    <a:pt x="23604" y="37142"/>
                    <a:pt x="22717" y="39049"/>
                    <a:pt x="22184" y="40247"/>
                  </a:cubicBezTo>
                  <a:cubicBezTo>
                    <a:pt x="18857" y="47479"/>
                    <a:pt x="0" y="86434"/>
                    <a:pt x="0" y="86434"/>
                  </a:cubicBezTo>
                  <a:lnTo>
                    <a:pt x="89136" y="85237"/>
                  </a:lnTo>
                  <a:cubicBezTo>
                    <a:pt x="89136" y="85237"/>
                    <a:pt x="84033" y="74854"/>
                    <a:pt x="81637" y="69796"/>
                  </a:cubicBezTo>
                  <a:lnTo>
                    <a:pt x="80972" y="68377"/>
                  </a:lnTo>
                  <a:cubicBezTo>
                    <a:pt x="79508" y="65227"/>
                    <a:pt x="70590" y="47790"/>
                    <a:pt x="64999" y="36831"/>
                  </a:cubicBezTo>
                  <a:lnTo>
                    <a:pt x="60918" y="28934"/>
                  </a:lnTo>
                  <a:cubicBezTo>
                    <a:pt x="57882" y="22995"/>
                    <a:pt x="44771" y="1"/>
                    <a:pt x="434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62"/>
            <p:cNvSpPr/>
            <p:nvPr/>
          </p:nvSpPr>
          <p:spPr>
            <a:xfrm>
              <a:off x="1673896" y="2133908"/>
              <a:ext cx="1273976" cy="1235301"/>
            </a:xfrm>
            <a:custGeom>
              <a:avLst/>
              <a:gdLst/>
              <a:ahLst/>
              <a:cxnLst/>
              <a:rect l="l" t="t" r="r" b="b"/>
              <a:pathLst>
                <a:path w="89136" h="86430" extrusionOk="0">
                  <a:moveTo>
                    <a:pt x="43392" y="1"/>
                  </a:moveTo>
                  <a:lnTo>
                    <a:pt x="43392" y="1"/>
                  </a:lnTo>
                  <a:cubicBezTo>
                    <a:pt x="42416" y="311"/>
                    <a:pt x="30570" y="23116"/>
                    <a:pt x="24758" y="34829"/>
                  </a:cubicBezTo>
                  <a:cubicBezTo>
                    <a:pt x="23604" y="37137"/>
                    <a:pt x="22717" y="39044"/>
                    <a:pt x="22184" y="40242"/>
                  </a:cubicBezTo>
                  <a:cubicBezTo>
                    <a:pt x="18857" y="47474"/>
                    <a:pt x="0" y="86429"/>
                    <a:pt x="0" y="86429"/>
                  </a:cubicBezTo>
                  <a:lnTo>
                    <a:pt x="89136" y="85232"/>
                  </a:lnTo>
                  <a:cubicBezTo>
                    <a:pt x="89136" y="85232"/>
                    <a:pt x="84033" y="74849"/>
                    <a:pt x="81637" y="69747"/>
                  </a:cubicBezTo>
                  <a:cubicBezTo>
                    <a:pt x="80794" y="69880"/>
                    <a:pt x="79951" y="70102"/>
                    <a:pt x="79197" y="70413"/>
                  </a:cubicBezTo>
                  <a:cubicBezTo>
                    <a:pt x="79197" y="70413"/>
                    <a:pt x="77156" y="63802"/>
                    <a:pt x="74805" y="62116"/>
                  </a:cubicBezTo>
                  <a:cubicBezTo>
                    <a:pt x="74264" y="61739"/>
                    <a:pt x="73719" y="61593"/>
                    <a:pt x="73200" y="61593"/>
                  </a:cubicBezTo>
                  <a:cubicBezTo>
                    <a:pt x="71461" y="61593"/>
                    <a:pt x="70013" y="63225"/>
                    <a:pt x="70013" y="63225"/>
                  </a:cubicBezTo>
                  <a:cubicBezTo>
                    <a:pt x="70013" y="63225"/>
                    <a:pt x="67617" y="58167"/>
                    <a:pt x="63668" y="57457"/>
                  </a:cubicBezTo>
                  <a:cubicBezTo>
                    <a:pt x="63359" y="57401"/>
                    <a:pt x="63054" y="57376"/>
                    <a:pt x="62756" y="57376"/>
                  </a:cubicBezTo>
                  <a:cubicBezTo>
                    <a:pt x="59252" y="57376"/>
                    <a:pt x="56614" y="60918"/>
                    <a:pt x="56614" y="60918"/>
                  </a:cubicBezTo>
                  <a:cubicBezTo>
                    <a:pt x="56614" y="60918"/>
                    <a:pt x="53258" y="57985"/>
                    <a:pt x="49490" y="57985"/>
                  </a:cubicBezTo>
                  <a:cubicBezTo>
                    <a:pt x="48694" y="57985"/>
                    <a:pt x="47880" y="58116"/>
                    <a:pt x="47075" y="58433"/>
                  </a:cubicBezTo>
                  <a:cubicBezTo>
                    <a:pt x="42461" y="60252"/>
                    <a:pt x="40242" y="66774"/>
                    <a:pt x="40242" y="66774"/>
                  </a:cubicBezTo>
                  <a:cubicBezTo>
                    <a:pt x="40242" y="66774"/>
                    <a:pt x="40062" y="66797"/>
                    <a:pt x="39723" y="66797"/>
                  </a:cubicBezTo>
                  <a:cubicBezTo>
                    <a:pt x="38706" y="66797"/>
                    <a:pt x="36260" y="66597"/>
                    <a:pt x="32966" y="65000"/>
                  </a:cubicBezTo>
                  <a:cubicBezTo>
                    <a:pt x="28573" y="62914"/>
                    <a:pt x="21341" y="54973"/>
                    <a:pt x="24447" y="46454"/>
                  </a:cubicBezTo>
                  <a:cubicBezTo>
                    <a:pt x="27553" y="37980"/>
                    <a:pt x="43392" y="1"/>
                    <a:pt x="43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62"/>
            <p:cNvSpPr/>
            <p:nvPr/>
          </p:nvSpPr>
          <p:spPr>
            <a:xfrm>
              <a:off x="2027735" y="2133836"/>
              <a:ext cx="575173" cy="593725"/>
            </a:xfrm>
            <a:custGeom>
              <a:avLst/>
              <a:gdLst/>
              <a:ahLst/>
              <a:cxnLst/>
              <a:rect l="l" t="t" r="r" b="b"/>
              <a:pathLst>
                <a:path w="40243" h="41541" extrusionOk="0">
                  <a:moveTo>
                    <a:pt x="18667" y="1"/>
                  </a:moveTo>
                  <a:cubicBezTo>
                    <a:pt x="18656" y="1"/>
                    <a:pt x="18645" y="2"/>
                    <a:pt x="18635" y="6"/>
                  </a:cubicBezTo>
                  <a:cubicBezTo>
                    <a:pt x="17659" y="316"/>
                    <a:pt x="5813" y="23121"/>
                    <a:pt x="1" y="34834"/>
                  </a:cubicBezTo>
                  <a:cubicBezTo>
                    <a:pt x="178" y="34701"/>
                    <a:pt x="4304" y="31108"/>
                    <a:pt x="6612" y="29155"/>
                  </a:cubicBezTo>
                  <a:cubicBezTo>
                    <a:pt x="7277" y="28534"/>
                    <a:pt x="7809" y="28091"/>
                    <a:pt x="7987" y="27957"/>
                  </a:cubicBezTo>
                  <a:cubicBezTo>
                    <a:pt x="8004" y="27945"/>
                    <a:pt x="8023" y="27939"/>
                    <a:pt x="8043" y="27939"/>
                  </a:cubicBezTo>
                  <a:cubicBezTo>
                    <a:pt x="8974" y="27939"/>
                    <a:pt x="13242" y="40535"/>
                    <a:pt x="14154" y="41490"/>
                  </a:cubicBezTo>
                  <a:cubicBezTo>
                    <a:pt x="14188" y="41524"/>
                    <a:pt x="14229" y="41540"/>
                    <a:pt x="14276" y="41540"/>
                  </a:cubicBezTo>
                  <a:cubicBezTo>
                    <a:pt x="15573" y="41540"/>
                    <a:pt x="21608" y="28934"/>
                    <a:pt x="21608" y="28934"/>
                  </a:cubicBezTo>
                  <a:cubicBezTo>
                    <a:pt x="21608" y="28934"/>
                    <a:pt x="25335" y="37230"/>
                    <a:pt x="26222" y="37985"/>
                  </a:cubicBezTo>
                  <a:cubicBezTo>
                    <a:pt x="26258" y="38017"/>
                    <a:pt x="26297" y="38033"/>
                    <a:pt x="26339" y="38033"/>
                  </a:cubicBezTo>
                  <a:cubicBezTo>
                    <a:pt x="27313" y="38033"/>
                    <a:pt x="29751" y="29508"/>
                    <a:pt x="30418" y="29508"/>
                  </a:cubicBezTo>
                  <a:cubicBezTo>
                    <a:pt x="30425" y="29508"/>
                    <a:pt x="30431" y="29509"/>
                    <a:pt x="30437" y="29510"/>
                  </a:cubicBezTo>
                  <a:cubicBezTo>
                    <a:pt x="31129" y="29683"/>
                    <a:pt x="38516" y="36846"/>
                    <a:pt x="40127" y="36846"/>
                  </a:cubicBezTo>
                  <a:cubicBezTo>
                    <a:pt x="40170" y="36846"/>
                    <a:pt x="40208" y="36841"/>
                    <a:pt x="40242" y="36831"/>
                  </a:cubicBezTo>
                  <a:lnTo>
                    <a:pt x="36161" y="28934"/>
                  </a:lnTo>
                  <a:cubicBezTo>
                    <a:pt x="33125" y="22995"/>
                    <a:pt x="20014" y="1"/>
                    <a:pt x="18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62"/>
            <p:cNvSpPr/>
            <p:nvPr/>
          </p:nvSpPr>
          <p:spPr>
            <a:xfrm>
              <a:off x="2027735" y="2133908"/>
              <a:ext cx="266355" cy="497808"/>
            </a:xfrm>
            <a:custGeom>
              <a:avLst/>
              <a:gdLst/>
              <a:ahLst/>
              <a:cxnLst/>
              <a:rect l="l" t="t" r="r" b="b"/>
              <a:pathLst>
                <a:path w="18636" h="34830" extrusionOk="0">
                  <a:moveTo>
                    <a:pt x="18635" y="1"/>
                  </a:moveTo>
                  <a:cubicBezTo>
                    <a:pt x="17659" y="311"/>
                    <a:pt x="5813" y="23116"/>
                    <a:pt x="1" y="34829"/>
                  </a:cubicBezTo>
                  <a:cubicBezTo>
                    <a:pt x="178" y="34696"/>
                    <a:pt x="4304" y="31058"/>
                    <a:pt x="6612" y="29150"/>
                  </a:cubicBezTo>
                  <a:cubicBezTo>
                    <a:pt x="12069" y="15663"/>
                    <a:pt x="18635" y="1"/>
                    <a:pt x="18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62"/>
            <p:cNvSpPr/>
            <p:nvPr/>
          </p:nvSpPr>
          <p:spPr>
            <a:xfrm>
              <a:off x="942749" y="2497237"/>
              <a:ext cx="1241003" cy="848503"/>
            </a:xfrm>
            <a:custGeom>
              <a:avLst/>
              <a:gdLst/>
              <a:ahLst/>
              <a:cxnLst/>
              <a:rect l="l" t="t" r="r" b="b"/>
              <a:pathLst>
                <a:path w="86829" h="59367"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lnTo>
                    <a:pt x="86828" y="59367"/>
                  </a:lnTo>
                  <a:cubicBezTo>
                    <a:pt x="86828" y="59367"/>
                    <a:pt x="63890" y="34565"/>
                    <a:pt x="58655" y="27732"/>
                  </a:cubicBezTo>
                  <a:cubicBezTo>
                    <a:pt x="53464" y="20900"/>
                    <a:pt x="38600" y="180"/>
                    <a:pt x="37047" y="2"/>
                  </a:cubicBezTo>
                  <a:cubicBezTo>
                    <a:pt x="37038" y="1"/>
                    <a:pt x="37029" y="1"/>
                    <a:pt x="37019"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62"/>
            <p:cNvSpPr/>
            <p:nvPr/>
          </p:nvSpPr>
          <p:spPr>
            <a:xfrm>
              <a:off x="942749" y="2497237"/>
              <a:ext cx="791404" cy="845973"/>
            </a:xfrm>
            <a:custGeom>
              <a:avLst/>
              <a:gdLst/>
              <a:ahLst/>
              <a:cxnLst/>
              <a:rect l="l" t="t" r="r" b="b"/>
              <a:pathLst>
                <a:path w="55372" h="59190"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cubicBezTo>
                    <a:pt x="55194" y="56660"/>
                    <a:pt x="54484" y="52135"/>
                    <a:pt x="51733" y="50227"/>
                  </a:cubicBezTo>
                  <a:cubicBezTo>
                    <a:pt x="50487" y="49377"/>
                    <a:pt x="49124" y="49088"/>
                    <a:pt x="47844" y="49088"/>
                  </a:cubicBezTo>
                  <a:cubicBezTo>
                    <a:pt x="45116" y="49088"/>
                    <a:pt x="42771" y="50404"/>
                    <a:pt x="42771" y="50404"/>
                  </a:cubicBezTo>
                  <a:cubicBezTo>
                    <a:pt x="42460" y="49384"/>
                    <a:pt x="41662" y="48585"/>
                    <a:pt x="40641" y="48275"/>
                  </a:cubicBezTo>
                  <a:cubicBezTo>
                    <a:pt x="40389" y="48220"/>
                    <a:pt x="40109" y="48197"/>
                    <a:pt x="39816" y="48197"/>
                  </a:cubicBezTo>
                  <a:cubicBezTo>
                    <a:pt x="38206" y="48197"/>
                    <a:pt x="36204" y="48896"/>
                    <a:pt x="36204" y="48896"/>
                  </a:cubicBezTo>
                  <a:cubicBezTo>
                    <a:pt x="36204" y="48896"/>
                    <a:pt x="35184" y="45968"/>
                    <a:pt x="31147" y="44992"/>
                  </a:cubicBezTo>
                  <a:cubicBezTo>
                    <a:pt x="30316" y="44772"/>
                    <a:pt x="29464" y="44664"/>
                    <a:pt x="28613" y="44664"/>
                  </a:cubicBezTo>
                  <a:cubicBezTo>
                    <a:pt x="27053" y="44664"/>
                    <a:pt x="25498" y="45028"/>
                    <a:pt x="24092" y="45746"/>
                  </a:cubicBezTo>
                  <a:cubicBezTo>
                    <a:pt x="24092" y="45746"/>
                    <a:pt x="23826" y="43084"/>
                    <a:pt x="23205" y="38203"/>
                  </a:cubicBezTo>
                  <a:cubicBezTo>
                    <a:pt x="22584" y="33323"/>
                    <a:pt x="22584" y="33900"/>
                    <a:pt x="24314" y="29507"/>
                  </a:cubicBezTo>
                  <a:cubicBezTo>
                    <a:pt x="26044" y="25159"/>
                    <a:pt x="37047" y="2"/>
                    <a:pt x="37047" y="2"/>
                  </a:cubicBezTo>
                  <a:cubicBezTo>
                    <a:pt x="37038" y="1"/>
                    <a:pt x="37029" y="1"/>
                    <a:pt x="37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62"/>
            <p:cNvSpPr/>
            <p:nvPr/>
          </p:nvSpPr>
          <p:spPr>
            <a:xfrm>
              <a:off x="1226841" y="2497866"/>
              <a:ext cx="554235" cy="396731"/>
            </a:xfrm>
            <a:custGeom>
              <a:avLst/>
              <a:gdLst/>
              <a:ahLst/>
              <a:cxnLst/>
              <a:rect l="l" t="t" r="r" b="b"/>
              <a:pathLst>
                <a:path w="38778" h="27758" extrusionOk="0">
                  <a:moveTo>
                    <a:pt x="17135" y="0"/>
                  </a:moveTo>
                  <a:cubicBezTo>
                    <a:pt x="15495" y="0"/>
                    <a:pt x="7281" y="14711"/>
                    <a:pt x="1952" y="23695"/>
                  </a:cubicBezTo>
                  <a:cubicBezTo>
                    <a:pt x="1375" y="24627"/>
                    <a:pt x="754" y="25692"/>
                    <a:pt x="0" y="26934"/>
                  </a:cubicBezTo>
                  <a:cubicBezTo>
                    <a:pt x="2218" y="25115"/>
                    <a:pt x="7587" y="20723"/>
                    <a:pt x="8075" y="20412"/>
                  </a:cubicBezTo>
                  <a:cubicBezTo>
                    <a:pt x="8119" y="20412"/>
                    <a:pt x="8208" y="20412"/>
                    <a:pt x="8253" y="20501"/>
                  </a:cubicBezTo>
                  <a:cubicBezTo>
                    <a:pt x="9095" y="21122"/>
                    <a:pt x="11003" y="26091"/>
                    <a:pt x="11846" y="26801"/>
                  </a:cubicBezTo>
                  <a:cubicBezTo>
                    <a:pt x="11886" y="26837"/>
                    <a:pt x="11934" y="26854"/>
                    <a:pt x="11987" y="26854"/>
                  </a:cubicBezTo>
                  <a:cubicBezTo>
                    <a:pt x="12994" y="26854"/>
                    <a:pt x="16223" y="20794"/>
                    <a:pt x="16771" y="20456"/>
                  </a:cubicBezTo>
                  <a:cubicBezTo>
                    <a:pt x="16788" y="20445"/>
                    <a:pt x="16807" y="20440"/>
                    <a:pt x="16828" y="20440"/>
                  </a:cubicBezTo>
                  <a:cubicBezTo>
                    <a:pt x="17566" y="20440"/>
                    <a:pt x="21231" y="26869"/>
                    <a:pt x="22007" y="27688"/>
                  </a:cubicBezTo>
                  <a:cubicBezTo>
                    <a:pt x="22048" y="27735"/>
                    <a:pt x="22097" y="27757"/>
                    <a:pt x="22151" y="27757"/>
                  </a:cubicBezTo>
                  <a:cubicBezTo>
                    <a:pt x="23082" y="27757"/>
                    <a:pt x="25780" y="21292"/>
                    <a:pt x="26576" y="20412"/>
                  </a:cubicBezTo>
                  <a:cubicBezTo>
                    <a:pt x="26618" y="20364"/>
                    <a:pt x="26684" y="20341"/>
                    <a:pt x="26772" y="20341"/>
                  </a:cubicBezTo>
                  <a:cubicBezTo>
                    <a:pt x="28353" y="20341"/>
                    <a:pt x="37087" y="27699"/>
                    <a:pt x="38683" y="27699"/>
                  </a:cubicBezTo>
                  <a:cubicBezTo>
                    <a:pt x="38718" y="27699"/>
                    <a:pt x="38750" y="27696"/>
                    <a:pt x="38778" y="27688"/>
                  </a:cubicBezTo>
                  <a:cubicBezTo>
                    <a:pt x="33542" y="20900"/>
                    <a:pt x="18723" y="180"/>
                    <a:pt x="17170" y="3"/>
                  </a:cubicBezTo>
                  <a:cubicBezTo>
                    <a:pt x="17159" y="1"/>
                    <a:pt x="17147" y="0"/>
                    <a:pt x="17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62"/>
            <p:cNvSpPr/>
            <p:nvPr/>
          </p:nvSpPr>
          <p:spPr>
            <a:xfrm>
              <a:off x="1227470" y="2497866"/>
              <a:ext cx="244788" cy="384968"/>
            </a:xfrm>
            <a:custGeom>
              <a:avLst/>
              <a:gdLst/>
              <a:ahLst/>
              <a:cxnLst/>
              <a:rect l="l" t="t" r="r" b="b"/>
              <a:pathLst>
                <a:path w="17127" h="26935" extrusionOk="0">
                  <a:moveTo>
                    <a:pt x="17091" y="0"/>
                  </a:moveTo>
                  <a:cubicBezTo>
                    <a:pt x="15451" y="0"/>
                    <a:pt x="7237" y="14711"/>
                    <a:pt x="1908" y="23695"/>
                  </a:cubicBezTo>
                  <a:cubicBezTo>
                    <a:pt x="1376" y="24627"/>
                    <a:pt x="710" y="25692"/>
                    <a:pt x="0" y="26934"/>
                  </a:cubicBezTo>
                  <a:cubicBezTo>
                    <a:pt x="2219" y="25115"/>
                    <a:pt x="7543" y="20723"/>
                    <a:pt x="8031" y="20412"/>
                  </a:cubicBezTo>
                  <a:cubicBezTo>
                    <a:pt x="8120" y="20412"/>
                    <a:pt x="8164" y="20412"/>
                    <a:pt x="8253" y="20501"/>
                  </a:cubicBezTo>
                  <a:cubicBezTo>
                    <a:pt x="12024" y="11627"/>
                    <a:pt x="17126" y="3"/>
                    <a:pt x="17126" y="3"/>
                  </a:cubicBezTo>
                  <a:cubicBezTo>
                    <a:pt x="17115" y="1"/>
                    <a:pt x="17103" y="0"/>
                    <a:pt x="17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62"/>
            <p:cNvSpPr/>
            <p:nvPr/>
          </p:nvSpPr>
          <p:spPr>
            <a:xfrm>
              <a:off x="1431024" y="2916136"/>
              <a:ext cx="262539" cy="254449"/>
            </a:xfrm>
            <a:custGeom>
              <a:avLst/>
              <a:gdLst/>
              <a:ahLst/>
              <a:cxnLst/>
              <a:rect l="l" t="t" r="r" b="b"/>
              <a:pathLst>
                <a:path w="18369" h="17803" extrusionOk="0">
                  <a:moveTo>
                    <a:pt x="9578" y="1"/>
                  </a:moveTo>
                  <a:cubicBezTo>
                    <a:pt x="8535" y="1"/>
                    <a:pt x="7494" y="65"/>
                    <a:pt x="6523" y="198"/>
                  </a:cubicBezTo>
                  <a:cubicBezTo>
                    <a:pt x="4215" y="509"/>
                    <a:pt x="2308" y="1174"/>
                    <a:pt x="1598" y="2283"/>
                  </a:cubicBezTo>
                  <a:cubicBezTo>
                    <a:pt x="1" y="4812"/>
                    <a:pt x="1021" y="14973"/>
                    <a:pt x="2707" y="16614"/>
                  </a:cubicBezTo>
                  <a:cubicBezTo>
                    <a:pt x="3577" y="17439"/>
                    <a:pt x="6706" y="17802"/>
                    <a:pt x="9773" y="17802"/>
                  </a:cubicBezTo>
                  <a:cubicBezTo>
                    <a:pt x="12648" y="17802"/>
                    <a:pt x="15469" y="17483"/>
                    <a:pt x="16328" y="16925"/>
                  </a:cubicBezTo>
                  <a:cubicBezTo>
                    <a:pt x="17038" y="16481"/>
                    <a:pt x="17570" y="14529"/>
                    <a:pt x="17881" y="12178"/>
                  </a:cubicBezTo>
                  <a:lnTo>
                    <a:pt x="17881" y="12044"/>
                  </a:lnTo>
                  <a:lnTo>
                    <a:pt x="17970" y="11468"/>
                  </a:lnTo>
                  <a:cubicBezTo>
                    <a:pt x="18369" y="7963"/>
                    <a:pt x="18324" y="3836"/>
                    <a:pt x="17792" y="2283"/>
                  </a:cubicBezTo>
                  <a:cubicBezTo>
                    <a:pt x="17235" y="855"/>
                    <a:pt x="13394" y="1"/>
                    <a:pt x="9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62"/>
            <p:cNvSpPr/>
            <p:nvPr/>
          </p:nvSpPr>
          <p:spPr>
            <a:xfrm>
              <a:off x="1632676" y="2955055"/>
              <a:ext cx="49023" cy="49538"/>
            </a:xfrm>
            <a:custGeom>
              <a:avLst/>
              <a:gdLst/>
              <a:ahLst/>
              <a:cxnLst/>
              <a:rect l="l" t="t" r="r" b="b"/>
              <a:pathLst>
                <a:path w="3430" h="3466" extrusionOk="0">
                  <a:moveTo>
                    <a:pt x="1143" y="0"/>
                  </a:moveTo>
                  <a:cubicBezTo>
                    <a:pt x="1117" y="0"/>
                    <a:pt x="1091" y="2"/>
                    <a:pt x="1065" y="4"/>
                  </a:cubicBezTo>
                  <a:cubicBezTo>
                    <a:pt x="7" y="136"/>
                    <a:pt x="1" y="3465"/>
                    <a:pt x="1697" y="3465"/>
                  </a:cubicBezTo>
                  <a:cubicBezTo>
                    <a:pt x="1708" y="3465"/>
                    <a:pt x="1720" y="3465"/>
                    <a:pt x="1731" y="3465"/>
                  </a:cubicBezTo>
                  <a:cubicBezTo>
                    <a:pt x="3429" y="3421"/>
                    <a:pt x="2520"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62"/>
            <p:cNvSpPr/>
            <p:nvPr/>
          </p:nvSpPr>
          <p:spPr>
            <a:xfrm>
              <a:off x="1602548" y="3015140"/>
              <a:ext cx="59500" cy="39776"/>
            </a:xfrm>
            <a:custGeom>
              <a:avLst/>
              <a:gdLst/>
              <a:ahLst/>
              <a:cxnLst/>
              <a:rect l="l" t="t" r="r" b="b"/>
              <a:pathLst>
                <a:path w="4163" h="2783" extrusionOk="0">
                  <a:moveTo>
                    <a:pt x="1311" y="0"/>
                  </a:moveTo>
                  <a:cubicBezTo>
                    <a:pt x="968" y="0"/>
                    <a:pt x="675" y="158"/>
                    <a:pt x="511" y="548"/>
                  </a:cubicBezTo>
                  <a:cubicBezTo>
                    <a:pt x="1" y="1704"/>
                    <a:pt x="1656" y="2783"/>
                    <a:pt x="2796" y="2783"/>
                  </a:cubicBezTo>
                  <a:cubicBezTo>
                    <a:pt x="3142" y="2783"/>
                    <a:pt x="3441" y="2683"/>
                    <a:pt x="3617" y="2455"/>
                  </a:cubicBezTo>
                  <a:cubicBezTo>
                    <a:pt x="4163" y="1739"/>
                    <a:pt x="2454"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62"/>
            <p:cNvSpPr/>
            <p:nvPr/>
          </p:nvSpPr>
          <p:spPr>
            <a:xfrm>
              <a:off x="1618098" y="3089862"/>
              <a:ext cx="40605" cy="36146"/>
            </a:xfrm>
            <a:custGeom>
              <a:avLst/>
              <a:gdLst/>
              <a:ahLst/>
              <a:cxnLst/>
              <a:rect l="l" t="t" r="r" b="b"/>
              <a:pathLst>
                <a:path w="2841" h="2529" extrusionOk="0">
                  <a:moveTo>
                    <a:pt x="1548" y="1"/>
                  </a:moveTo>
                  <a:cubicBezTo>
                    <a:pt x="1480" y="1"/>
                    <a:pt x="1407" y="8"/>
                    <a:pt x="1331" y="23"/>
                  </a:cubicBezTo>
                  <a:cubicBezTo>
                    <a:pt x="0" y="289"/>
                    <a:pt x="0" y="2241"/>
                    <a:pt x="1331" y="2507"/>
                  </a:cubicBezTo>
                  <a:cubicBezTo>
                    <a:pt x="1399" y="2522"/>
                    <a:pt x="1464" y="2529"/>
                    <a:pt x="1526" y="2529"/>
                  </a:cubicBezTo>
                  <a:cubicBezTo>
                    <a:pt x="2702" y="2529"/>
                    <a:pt x="2840" y="1"/>
                    <a:pt x="15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62"/>
            <p:cNvSpPr/>
            <p:nvPr/>
          </p:nvSpPr>
          <p:spPr>
            <a:xfrm>
              <a:off x="1431024" y="2918966"/>
              <a:ext cx="255564" cy="252177"/>
            </a:xfrm>
            <a:custGeom>
              <a:avLst/>
              <a:gdLst/>
              <a:ahLst/>
              <a:cxnLst/>
              <a:rect l="l" t="t" r="r" b="b"/>
              <a:pathLst>
                <a:path w="17881" h="17644" extrusionOk="0">
                  <a:moveTo>
                    <a:pt x="6478" y="0"/>
                  </a:moveTo>
                  <a:cubicBezTo>
                    <a:pt x="4215" y="311"/>
                    <a:pt x="2263" y="976"/>
                    <a:pt x="1598" y="2085"/>
                  </a:cubicBezTo>
                  <a:cubicBezTo>
                    <a:pt x="1" y="4614"/>
                    <a:pt x="1021" y="14819"/>
                    <a:pt x="2707" y="16416"/>
                  </a:cubicBezTo>
                  <a:cubicBezTo>
                    <a:pt x="3561" y="17270"/>
                    <a:pt x="6717" y="17644"/>
                    <a:pt x="9807" y="17644"/>
                  </a:cubicBezTo>
                  <a:cubicBezTo>
                    <a:pt x="12659" y="17644"/>
                    <a:pt x="15455" y="17325"/>
                    <a:pt x="16328" y="16771"/>
                  </a:cubicBezTo>
                  <a:cubicBezTo>
                    <a:pt x="17038" y="16283"/>
                    <a:pt x="17570" y="14375"/>
                    <a:pt x="17881" y="12024"/>
                  </a:cubicBezTo>
                  <a:lnTo>
                    <a:pt x="17881" y="12024"/>
                  </a:lnTo>
                  <a:cubicBezTo>
                    <a:pt x="17481" y="14287"/>
                    <a:pt x="16062" y="16239"/>
                    <a:pt x="12778" y="16239"/>
                  </a:cubicBezTo>
                  <a:cubicBezTo>
                    <a:pt x="9096" y="16239"/>
                    <a:pt x="3727" y="15751"/>
                    <a:pt x="3106" y="7898"/>
                  </a:cubicBezTo>
                  <a:cubicBezTo>
                    <a:pt x="2492" y="88"/>
                    <a:pt x="6433" y="45"/>
                    <a:pt x="6521" y="45"/>
                  </a:cubicBezTo>
                  <a:cubicBezTo>
                    <a:pt x="6522" y="45"/>
                    <a:pt x="6523" y="45"/>
                    <a:pt x="6523" y="45"/>
                  </a:cubicBezTo>
                  <a:lnTo>
                    <a:pt x="6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62"/>
            <p:cNvSpPr/>
            <p:nvPr/>
          </p:nvSpPr>
          <p:spPr>
            <a:xfrm>
              <a:off x="1518537" y="2969061"/>
              <a:ext cx="107179" cy="370976"/>
            </a:xfrm>
            <a:custGeom>
              <a:avLst/>
              <a:gdLst/>
              <a:ahLst/>
              <a:cxnLst/>
              <a:rect l="l" t="t" r="r" b="b"/>
              <a:pathLst>
                <a:path w="7499" h="25956" extrusionOk="0">
                  <a:moveTo>
                    <a:pt x="3106" y="0"/>
                  </a:moveTo>
                  <a:lnTo>
                    <a:pt x="2840" y="5236"/>
                  </a:lnTo>
                  <a:lnTo>
                    <a:pt x="799" y="4792"/>
                  </a:lnTo>
                  <a:lnTo>
                    <a:pt x="666" y="5236"/>
                  </a:lnTo>
                  <a:lnTo>
                    <a:pt x="3106" y="6434"/>
                  </a:lnTo>
                  <a:lnTo>
                    <a:pt x="3106" y="9495"/>
                  </a:lnTo>
                  <a:cubicBezTo>
                    <a:pt x="3106" y="9495"/>
                    <a:pt x="1396" y="8933"/>
                    <a:pt x="514" y="8933"/>
                  </a:cubicBezTo>
                  <a:cubicBezTo>
                    <a:pt x="207" y="8933"/>
                    <a:pt x="0" y="9001"/>
                    <a:pt x="0" y="9184"/>
                  </a:cubicBezTo>
                  <a:lnTo>
                    <a:pt x="3106" y="11270"/>
                  </a:lnTo>
                  <a:lnTo>
                    <a:pt x="2618" y="25956"/>
                  </a:lnTo>
                  <a:lnTo>
                    <a:pt x="5990" y="25867"/>
                  </a:lnTo>
                  <a:lnTo>
                    <a:pt x="4659" y="9495"/>
                  </a:lnTo>
                  <a:lnTo>
                    <a:pt x="7498" y="6833"/>
                  </a:lnTo>
                  <a:lnTo>
                    <a:pt x="6966" y="6478"/>
                  </a:lnTo>
                  <a:lnTo>
                    <a:pt x="4260" y="8386"/>
                  </a:lnTo>
                  <a:lnTo>
                    <a:pt x="3727" y="0"/>
                  </a:ln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62"/>
            <p:cNvSpPr/>
            <p:nvPr/>
          </p:nvSpPr>
          <p:spPr>
            <a:xfrm>
              <a:off x="1871747" y="2842230"/>
              <a:ext cx="115426" cy="503510"/>
            </a:xfrm>
            <a:custGeom>
              <a:avLst/>
              <a:gdLst/>
              <a:ahLst/>
              <a:cxnLst/>
              <a:rect l="l" t="t" r="r" b="b"/>
              <a:pathLst>
                <a:path w="8076" h="35229" extrusionOk="0">
                  <a:moveTo>
                    <a:pt x="4792" y="1"/>
                  </a:moveTo>
                  <a:cubicBezTo>
                    <a:pt x="4925" y="4748"/>
                    <a:pt x="4792" y="17260"/>
                    <a:pt x="4792" y="17260"/>
                  </a:cubicBezTo>
                  <a:lnTo>
                    <a:pt x="4437" y="17260"/>
                  </a:lnTo>
                  <a:cubicBezTo>
                    <a:pt x="4271" y="17273"/>
                    <a:pt x="4060" y="17285"/>
                    <a:pt x="3835" y="17285"/>
                  </a:cubicBezTo>
                  <a:cubicBezTo>
                    <a:pt x="3283" y="17285"/>
                    <a:pt x="2649" y="17208"/>
                    <a:pt x="2396" y="16860"/>
                  </a:cubicBezTo>
                  <a:cubicBezTo>
                    <a:pt x="2130" y="16372"/>
                    <a:pt x="1952" y="15840"/>
                    <a:pt x="1775" y="15308"/>
                  </a:cubicBez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7321" y="25246"/>
                    <a:pt x="6877" y="19256"/>
                    <a:pt x="6655" y="15041"/>
                  </a:cubicBezTo>
                  <a:cubicBezTo>
                    <a:pt x="6611" y="13577"/>
                    <a:pt x="6567" y="12335"/>
                    <a:pt x="6567" y="11448"/>
                  </a:cubicBezTo>
                  <a:lnTo>
                    <a:pt x="6567" y="9451"/>
                  </a:lnTo>
                  <a:cubicBezTo>
                    <a:pt x="6522" y="8164"/>
                    <a:pt x="6478" y="6833"/>
                    <a:pt x="6434" y="5591"/>
                  </a:cubicBezTo>
                  <a:cubicBezTo>
                    <a:pt x="6256" y="2485"/>
                    <a:pt x="6079" y="1"/>
                    <a:pt x="6079" y="1"/>
                  </a:cubicBezTo>
                  <a:close/>
                </a:path>
              </a:pathLst>
            </a:custGeom>
            <a:solidFill>
              <a:srgbClr val="9F5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62"/>
            <p:cNvSpPr/>
            <p:nvPr/>
          </p:nvSpPr>
          <p:spPr>
            <a:xfrm>
              <a:off x="1871747" y="2842230"/>
              <a:ext cx="115426" cy="503510"/>
            </a:xfrm>
            <a:custGeom>
              <a:avLst/>
              <a:gdLst/>
              <a:ahLst/>
              <a:cxnLst/>
              <a:rect l="l" t="t" r="r" b="b"/>
              <a:pathLst>
                <a:path w="8076" h="35229" extrusionOk="0">
                  <a:moveTo>
                    <a:pt x="4792" y="1"/>
                  </a:moveTo>
                  <a:cubicBezTo>
                    <a:pt x="4925" y="4792"/>
                    <a:pt x="4792" y="17260"/>
                    <a:pt x="4792" y="17260"/>
                  </a:cubicBezTo>
                  <a:lnTo>
                    <a:pt x="4437" y="17304"/>
                  </a:lnTo>
                  <a:lnTo>
                    <a:pt x="4437" y="18103"/>
                  </a:lnTo>
                  <a:cubicBezTo>
                    <a:pt x="4200" y="18133"/>
                    <a:pt x="3981" y="18147"/>
                    <a:pt x="3778" y="18147"/>
                  </a:cubicBezTo>
                  <a:cubicBezTo>
                    <a:pt x="978" y="18147"/>
                    <a:pt x="1287" y="15485"/>
                    <a:pt x="1287" y="15485"/>
                  </a:cubicBezTo>
                  <a:lnTo>
                    <a:pt x="1775" y="15308"/>
                  </a:ln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6833" y="30215"/>
                    <a:pt x="6034" y="30792"/>
                    <a:pt x="5369" y="31502"/>
                  </a:cubicBezTo>
                  <a:lnTo>
                    <a:pt x="5502" y="15041"/>
                  </a:lnTo>
                  <a:cubicBezTo>
                    <a:pt x="5702" y="15086"/>
                    <a:pt x="5901" y="15108"/>
                    <a:pt x="6095" y="15108"/>
                  </a:cubicBezTo>
                  <a:cubicBezTo>
                    <a:pt x="6289" y="15108"/>
                    <a:pt x="6478" y="15086"/>
                    <a:pt x="6655" y="15041"/>
                  </a:cubicBezTo>
                  <a:cubicBezTo>
                    <a:pt x="6611" y="13622"/>
                    <a:pt x="6567" y="12379"/>
                    <a:pt x="6567" y="11448"/>
                  </a:cubicBezTo>
                  <a:lnTo>
                    <a:pt x="6567" y="9495"/>
                  </a:lnTo>
                  <a:cubicBezTo>
                    <a:pt x="6256" y="9362"/>
                    <a:pt x="5946" y="9274"/>
                    <a:pt x="5591" y="9274"/>
                  </a:cubicBezTo>
                  <a:lnTo>
                    <a:pt x="5591" y="5591"/>
                  </a:lnTo>
                  <a:cubicBezTo>
                    <a:pt x="5857" y="5635"/>
                    <a:pt x="6123" y="5635"/>
                    <a:pt x="6434" y="5635"/>
                  </a:cubicBezTo>
                  <a:cubicBezTo>
                    <a:pt x="6256" y="2530"/>
                    <a:pt x="6079" y="1"/>
                    <a:pt x="6079"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62"/>
            <p:cNvSpPr/>
            <p:nvPr/>
          </p:nvSpPr>
          <p:spPr>
            <a:xfrm>
              <a:off x="1775530" y="2943078"/>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408" y="4436"/>
                  </a:cubicBezTo>
                  <a:cubicBezTo>
                    <a:pt x="14364" y="3770"/>
                    <a:pt x="13920" y="3149"/>
                    <a:pt x="13299" y="2927"/>
                  </a:cubicBezTo>
                  <a:cubicBezTo>
                    <a:pt x="13063" y="2853"/>
                    <a:pt x="12820" y="2817"/>
                    <a:pt x="12580" y="2817"/>
                  </a:cubicBezTo>
                  <a:cubicBezTo>
                    <a:pt x="11962" y="2817"/>
                    <a:pt x="11363" y="3057"/>
                    <a:pt x="10947" y="3504"/>
                  </a:cubicBezTo>
                  <a:cubicBezTo>
                    <a:pt x="10947" y="3504"/>
                    <a:pt x="11125" y="1064"/>
                    <a:pt x="9527" y="620"/>
                  </a:cubicBezTo>
                  <a:cubicBezTo>
                    <a:pt x="9278" y="533"/>
                    <a:pt x="9021" y="491"/>
                    <a:pt x="8766" y="491"/>
                  </a:cubicBezTo>
                  <a:cubicBezTo>
                    <a:pt x="8115" y="491"/>
                    <a:pt x="7477" y="763"/>
                    <a:pt x="6998" y="1241"/>
                  </a:cubicBezTo>
                  <a:cubicBezTo>
                    <a:pt x="6555" y="665"/>
                    <a:pt x="5934" y="265"/>
                    <a:pt x="5268" y="44"/>
                  </a:cubicBezTo>
                  <a:cubicBezTo>
                    <a:pt x="5128" y="15"/>
                    <a:pt x="4983" y="1"/>
                    <a:pt x="4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62"/>
            <p:cNvSpPr/>
            <p:nvPr/>
          </p:nvSpPr>
          <p:spPr>
            <a:xfrm>
              <a:off x="1799770" y="3004593"/>
              <a:ext cx="25626" cy="21767"/>
            </a:xfrm>
            <a:custGeom>
              <a:avLst/>
              <a:gdLst/>
              <a:ahLst/>
              <a:cxnLst/>
              <a:rect l="l" t="t" r="r" b="b"/>
              <a:pathLst>
                <a:path w="1793" h="1523" extrusionOk="0">
                  <a:moveTo>
                    <a:pt x="838" y="0"/>
                  </a:moveTo>
                  <a:cubicBezTo>
                    <a:pt x="745" y="0"/>
                    <a:pt x="649" y="27"/>
                    <a:pt x="555" y="88"/>
                  </a:cubicBezTo>
                  <a:cubicBezTo>
                    <a:pt x="1" y="420"/>
                    <a:pt x="401" y="1522"/>
                    <a:pt x="934" y="1522"/>
                  </a:cubicBezTo>
                  <a:cubicBezTo>
                    <a:pt x="1041" y="1522"/>
                    <a:pt x="1154" y="1478"/>
                    <a:pt x="1265" y="1374"/>
                  </a:cubicBezTo>
                  <a:cubicBezTo>
                    <a:pt x="1792" y="847"/>
                    <a:pt x="1361"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62"/>
            <p:cNvSpPr/>
            <p:nvPr/>
          </p:nvSpPr>
          <p:spPr>
            <a:xfrm>
              <a:off x="1833729" y="2963316"/>
              <a:ext cx="37103" cy="33001"/>
            </a:xfrm>
            <a:custGeom>
              <a:avLst/>
              <a:gdLst/>
              <a:ahLst/>
              <a:cxnLst/>
              <a:rect l="l" t="t" r="r" b="b"/>
              <a:pathLst>
                <a:path w="2596" h="2309" extrusionOk="0">
                  <a:moveTo>
                    <a:pt x="1209" y="0"/>
                  </a:moveTo>
                  <a:cubicBezTo>
                    <a:pt x="1190" y="0"/>
                    <a:pt x="1171" y="1"/>
                    <a:pt x="1152" y="3"/>
                  </a:cubicBezTo>
                  <a:cubicBezTo>
                    <a:pt x="0" y="126"/>
                    <a:pt x="640" y="2308"/>
                    <a:pt x="1482" y="2308"/>
                  </a:cubicBezTo>
                  <a:cubicBezTo>
                    <a:pt x="1549" y="2308"/>
                    <a:pt x="1616" y="2295"/>
                    <a:pt x="1684" y="2266"/>
                  </a:cubicBezTo>
                  <a:cubicBezTo>
                    <a:pt x="2596" y="1918"/>
                    <a:pt x="2063" y="0"/>
                    <a:pt x="1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62"/>
            <p:cNvSpPr/>
            <p:nvPr/>
          </p:nvSpPr>
          <p:spPr>
            <a:xfrm>
              <a:off x="1892457" y="2967546"/>
              <a:ext cx="32916" cy="25598"/>
            </a:xfrm>
            <a:custGeom>
              <a:avLst/>
              <a:gdLst/>
              <a:ahLst/>
              <a:cxnLst/>
              <a:rect l="l" t="t" r="r" b="b"/>
              <a:pathLst>
                <a:path w="2303" h="1791" extrusionOk="0">
                  <a:moveTo>
                    <a:pt x="901" y="0"/>
                  </a:moveTo>
                  <a:cubicBezTo>
                    <a:pt x="717" y="0"/>
                    <a:pt x="543" y="72"/>
                    <a:pt x="415" y="239"/>
                  </a:cubicBezTo>
                  <a:cubicBezTo>
                    <a:pt x="0" y="827"/>
                    <a:pt x="393" y="1791"/>
                    <a:pt x="1026" y="1791"/>
                  </a:cubicBezTo>
                  <a:cubicBezTo>
                    <a:pt x="1207" y="1791"/>
                    <a:pt x="1406" y="1713"/>
                    <a:pt x="1613" y="1526"/>
                  </a:cubicBezTo>
                  <a:cubicBezTo>
                    <a:pt x="2303" y="871"/>
                    <a:pt x="1544"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62"/>
            <p:cNvSpPr/>
            <p:nvPr/>
          </p:nvSpPr>
          <p:spPr>
            <a:xfrm>
              <a:off x="1868660" y="3014369"/>
              <a:ext cx="31401" cy="20581"/>
            </a:xfrm>
            <a:custGeom>
              <a:avLst/>
              <a:gdLst/>
              <a:ahLst/>
              <a:cxnLst/>
              <a:rect l="l" t="t" r="r" b="b"/>
              <a:pathLst>
                <a:path w="2197" h="1440" extrusionOk="0">
                  <a:moveTo>
                    <a:pt x="1163" y="1"/>
                  </a:moveTo>
                  <a:cubicBezTo>
                    <a:pt x="1062" y="1"/>
                    <a:pt x="953" y="22"/>
                    <a:pt x="837" y="69"/>
                  </a:cubicBezTo>
                  <a:cubicBezTo>
                    <a:pt x="0" y="468"/>
                    <a:pt x="417" y="1440"/>
                    <a:pt x="1154" y="1440"/>
                  </a:cubicBezTo>
                  <a:cubicBezTo>
                    <a:pt x="1237" y="1440"/>
                    <a:pt x="1324" y="1427"/>
                    <a:pt x="1414" y="1400"/>
                  </a:cubicBezTo>
                  <a:cubicBezTo>
                    <a:pt x="2196" y="1166"/>
                    <a:pt x="191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62"/>
            <p:cNvSpPr/>
            <p:nvPr/>
          </p:nvSpPr>
          <p:spPr>
            <a:xfrm>
              <a:off x="1930675" y="3004350"/>
              <a:ext cx="24955" cy="20024"/>
            </a:xfrm>
            <a:custGeom>
              <a:avLst/>
              <a:gdLst/>
              <a:ahLst/>
              <a:cxnLst/>
              <a:rect l="l" t="t" r="r" b="b"/>
              <a:pathLst>
                <a:path w="1746" h="1401" extrusionOk="0">
                  <a:moveTo>
                    <a:pt x="998" y="1"/>
                  </a:moveTo>
                  <a:cubicBezTo>
                    <a:pt x="394" y="1"/>
                    <a:pt x="1" y="1266"/>
                    <a:pt x="669" y="1391"/>
                  </a:cubicBezTo>
                  <a:cubicBezTo>
                    <a:pt x="706" y="1398"/>
                    <a:pt x="742" y="1401"/>
                    <a:pt x="777" y="1401"/>
                  </a:cubicBezTo>
                  <a:cubicBezTo>
                    <a:pt x="1456" y="1401"/>
                    <a:pt x="1746" y="227"/>
                    <a:pt x="1113" y="16"/>
                  </a:cubicBezTo>
                  <a:cubicBezTo>
                    <a:pt x="1074" y="5"/>
                    <a:pt x="1035" y="1"/>
                    <a:pt x="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62"/>
            <p:cNvSpPr/>
            <p:nvPr/>
          </p:nvSpPr>
          <p:spPr>
            <a:xfrm>
              <a:off x="1775530" y="2943065"/>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364" y="4480"/>
                  </a:cubicBezTo>
                  <a:lnTo>
                    <a:pt x="14364" y="4480"/>
                  </a:lnTo>
                  <a:cubicBezTo>
                    <a:pt x="14364" y="4613"/>
                    <a:pt x="14319" y="4791"/>
                    <a:pt x="14230" y="4924"/>
                  </a:cubicBezTo>
                  <a:cubicBezTo>
                    <a:pt x="13849" y="5956"/>
                    <a:pt x="12913" y="6477"/>
                    <a:pt x="11971" y="6477"/>
                  </a:cubicBezTo>
                  <a:cubicBezTo>
                    <a:pt x="11049" y="6477"/>
                    <a:pt x="10122" y="5978"/>
                    <a:pt x="9705" y="4968"/>
                  </a:cubicBezTo>
                  <a:cubicBezTo>
                    <a:pt x="9306" y="5323"/>
                    <a:pt x="8818" y="5545"/>
                    <a:pt x="8285" y="5678"/>
                  </a:cubicBezTo>
                  <a:cubicBezTo>
                    <a:pt x="8167" y="5708"/>
                    <a:pt x="8047" y="5722"/>
                    <a:pt x="7928" y="5722"/>
                  </a:cubicBezTo>
                  <a:cubicBezTo>
                    <a:pt x="7508" y="5722"/>
                    <a:pt x="7097" y="5546"/>
                    <a:pt x="6821" y="5235"/>
                  </a:cubicBezTo>
                  <a:cubicBezTo>
                    <a:pt x="6466" y="4791"/>
                    <a:pt x="6555" y="4125"/>
                    <a:pt x="7043" y="3815"/>
                  </a:cubicBezTo>
                  <a:lnTo>
                    <a:pt x="7043" y="3815"/>
                  </a:lnTo>
                  <a:cubicBezTo>
                    <a:pt x="6759" y="3932"/>
                    <a:pt x="6469" y="3987"/>
                    <a:pt x="6187" y="3987"/>
                  </a:cubicBezTo>
                  <a:cubicBezTo>
                    <a:pt x="5187" y="3987"/>
                    <a:pt x="4278" y="3300"/>
                    <a:pt x="4070" y="2262"/>
                  </a:cubicBezTo>
                  <a:cubicBezTo>
                    <a:pt x="4026" y="1375"/>
                    <a:pt x="4514" y="532"/>
                    <a:pt x="5268" y="44"/>
                  </a:cubicBezTo>
                  <a:cubicBezTo>
                    <a:pt x="5128" y="15"/>
                    <a:pt x="4983" y="1"/>
                    <a:pt x="4838" y="1"/>
                  </a:cubicBezTo>
                  <a:close/>
                </a:path>
              </a:pathLst>
            </a:custGeom>
            <a:solidFill>
              <a:srgbClr val="298864">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62"/>
            <p:cNvSpPr/>
            <p:nvPr/>
          </p:nvSpPr>
          <p:spPr>
            <a:xfrm>
              <a:off x="1695120" y="2611392"/>
              <a:ext cx="442967" cy="303687"/>
            </a:xfrm>
            <a:custGeom>
              <a:avLst/>
              <a:gdLst/>
              <a:ahLst/>
              <a:cxnLst/>
              <a:rect l="l" t="t" r="r" b="b"/>
              <a:pathLst>
                <a:path w="30993" h="21248" extrusionOk="0">
                  <a:moveTo>
                    <a:pt x="14072" y="1"/>
                  </a:moveTo>
                  <a:cubicBezTo>
                    <a:pt x="14034" y="1"/>
                    <a:pt x="13995" y="1"/>
                    <a:pt x="13955" y="2"/>
                  </a:cubicBezTo>
                  <a:cubicBezTo>
                    <a:pt x="13423" y="2"/>
                    <a:pt x="12891" y="90"/>
                    <a:pt x="12358" y="224"/>
                  </a:cubicBezTo>
                  <a:cubicBezTo>
                    <a:pt x="5614" y="1688"/>
                    <a:pt x="6724" y="8299"/>
                    <a:pt x="6724" y="8299"/>
                  </a:cubicBezTo>
                  <a:cubicBezTo>
                    <a:pt x="6724" y="8299"/>
                    <a:pt x="6047" y="8147"/>
                    <a:pt x="5126" y="8147"/>
                  </a:cubicBezTo>
                  <a:cubicBezTo>
                    <a:pt x="3186" y="8147"/>
                    <a:pt x="159" y="8820"/>
                    <a:pt x="68" y="13002"/>
                  </a:cubicBezTo>
                  <a:cubicBezTo>
                    <a:pt x="1" y="17686"/>
                    <a:pt x="3645" y="18249"/>
                    <a:pt x="5401" y="18249"/>
                  </a:cubicBezTo>
                  <a:cubicBezTo>
                    <a:pt x="5957" y="18249"/>
                    <a:pt x="6324" y="18193"/>
                    <a:pt x="6324" y="18193"/>
                  </a:cubicBezTo>
                  <a:cubicBezTo>
                    <a:pt x="6324" y="18193"/>
                    <a:pt x="6635" y="20766"/>
                    <a:pt x="10007" y="21210"/>
                  </a:cubicBezTo>
                  <a:cubicBezTo>
                    <a:pt x="10219" y="21235"/>
                    <a:pt x="10424" y="21247"/>
                    <a:pt x="10622" y="21247"/>
                  </a:cubicBezTo>
                  <a:cubicBezTo>
                    <a:pt x="13521" y="21247"/>
                    <a:pt x="14843" y="18681"/>
                    <a:pt x="14843" y="18681"/>
                  </a:cubicBezTo>
                  <a:cubicBezTo>
                    <a:pt x="15287" y="20100"/>
                    <a:pt x="16618" y="21121"/>
                    <a:pt x="18082" y="21165"/>
                  </a:cubicBezTo>
                  <a:cubicBezTo>
                    <a:pt x="18229" y="21178"/>
                    <a:pt x="18375" y="21184"/>
                    <a:pt x="18521" y="21184"/>
                  </a:cubicBezTo>
                  <a:cubicBezTo>
                    <a:pt x="19916" y="21184"/>
                    <a:pt x="21244" y="20612"/>
                    <a:pt x="22208" y="19568"/>
                  </a:cubicBezTo>
                  <a:cubicBezTo>
                    <a:pt x="22208" y="19568"/>
                    <a:pt x="23374" y="20029"/>
                    <a:pt x="24803" y="20029"/>
                  </a:cubicBezTo>
                  <a:cubicBezTo>
                    <a:pt x="26034" y="20029"/>
                    <a:pt x="27461" y="19687"/>
                    <a:pt x="28508" y="18414"/>
                  </a:cubicBezTo>
                  <a:cubicBezTo>
                    <a:pt x="28730" y="18148"/>
                    <a:pt x="28907" y="17838"/>
                    <a:pt x="29085" y="17527"/>
                  </a:cubicBezTo>
                  <a:cubicBezTo>
                    <a:pt x="30194" y="15131"/>
                    <a:pt x="27887" y="13179"/>
                    <a:pt x="27887" y="13179"/>
                  </a:cubicBezTo>
                  <a:cubicBezTo>
                    <a:pt x="27887" y="13179"/>
                    <a:pt x="30993" y="8698"/>
                    <a:pt x="27754" y="5947"/>
                  </a:cubicBezTo>
                  <a:cubicBezTo>
                    <a:pt x="26689" y="5015"/>
                    <a:pt x="25570" y="4705"/>
                    <a:pt x="24551" y="4705"/>
                  </a:cubicBezTo>
                  <a:cubicBezTo>
                    <a:pt x="22514" y="4705"/>
                    <a:pt x="20877" y="5947"/>
                    <a:pt x="20877" y="5947"/>
                  </a:cubicBezTo>
                  <a:cubicBezTo>
                    <a:pt x="20877" y="5947"/>
                    <a:pt x="19347" y="1"/>
                    <a:pt x="1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62"/>
            <p:cNvSpPr/>
            <p:nvPr/>
          </p:nvSpPr>
          <p:spPr>
            <a:xfrm>
              <a:off x="1729951" y="2768538"/>
              <a:ext cx="42763" cy="42606"/>
            </a:xfrm>
            <a:custGeom>
              <a:avLst/>
              <a:gdLst/>
              <a:ahLst/>
              <a:cxnLst/>
              <a:rect l="l" t="t" r="r" b="b"/>
              <a:pathLst>
                <a:path w="2992" h="2981" extrusionOk="0">
                  <a:moveTo>
                    <a:pt x="1446" y="1"/>
                  </a:moveTo>
                  <a:cubicBezTo>
                    <a:pt x="1403" y="1"/>
                    <a:pt x="1359" y="4"/>
                    <a:pt x="1314" y="10"/>
                  </a:cubicBezTo>
                  <a:cubicBezTo>
                    <a:pt x="142" y="172"/>
                    <a:pt x="1" y="2981"/>
                    <a:pt x="1156" y="2981"/>
                  </a:cubicBezTo>
                  <a:cubicBezTo>
                    <a:pt x="1270" y="2981"/>
                    <a:pt x="1397" y="2954"/>
                    <a:pt x="1536" y="2894"/>
                  </a:cubicBezTo>
                  <a:cubicBezTo>
                    <a:pt x="2992" y="2294"/>
                    <a:pt x="2629"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62"/>
            <p:cNvSpPr/>
            <p:nvPr/>
          </p:nvSpPr>
          <p:spPr>
            <a:xfrm>
              <a:off x="1827812" y="2853092"/>
              <a:ext cx="41591" cy="34902"/>
            </a:xfrm>
            <a:custGeom>
              <a:avLst/>
              <a:gdLst/>
              <a:ahLst/>
              <a:cxnLst/>
              <a:rect l="l" t="t" r="r" b="b"/>
              <a:pathLst>
                <a:path w="2910" h="2442" extrusionOk="0">
                  <a:moveTo>
                    <a:pt x="1339" y="0"/>
                  </a:moveTo>
                  <a:cubicBezTo>
                    <a:pt x="968" y="0"/>
                    <a:pt x="595" y="192"/>
                    <a:pt x="368" y="660"/>
                  </a:cubicBezTo>
                  <a:cubicBezTo>
                    <a:pt x="0" y="1488"/>
                    <a:pt x="627" y="2442"/>
                    <a:pt x="1342" y="2442"/>
                  </a:cubicBezTo>
                  <a:cubicBezTo>
                    <a:pt x="1663" y="2442"/>
                    <a:pt x="2001" y="2250"/>
                    <a:pt x="2276" y="1770"/>
                  </a:cubicBezTo>
                  <a:cubicBezTo>
                    <a:pt x="2909" y="865"/>
                    <a:pt x="2127" y="0"/>
                    <a:pt x="1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62"/>
            <p:cNvSpPr/>
            <p:nvPr/>
          </p:nvSpPr>
          <p:spPr>
            <a:xfrm>
              <a:off x="1695120" y="2613293"/>
              <a:ext cx="415697" cy="303673"/>
            </a:xfrm>
            <a:custGeom>
              <a:avLst/>
              <a:gdLst/>
              <a:ahLst/>
              <a:cxnLst/>
              <a:rect l="l" t="t" r="r" b="b"/>
              <a:pathLst>
                <a:path w="29085" h="21247" extrusionOk="0">
                  <a:moveTo>
                    <a:pt x="13955" y="1"/>
                  </a:moveTo>
                  <a:cubicBezTo>
                    <a:pt x="13423" y="1"/>
                    <a:pt x="12891" y="89"/>
                    <a:pt x="12358" y="223"/>
                  </a:cubicBezTo>
                  <a:cubicBezTo>
                    <a:pt x="5614" y="1687"/>
                    <a:pt x="6724" y="8298"/>
                    <a:pt x="6724" y="8298"/>
                  </a:cubicBezTo>
                  <a:cubicBezTo>
                    <a:pt x="6724" y="8298"/>
                    <a:pt x="6047" y="8146"/>
                    <a:pt x="5126" y="8146"/>
                  </a:cubicBezTo>
                  <a:cubicBezTo>
                    <a:pt x="3186" y="8146"/>
                    <a:pt x="159" y="8819"/>
                    <a:pt x="68" y="13001"/>
                  </a:cubicBezTo>
                  <a:cubicBezTo>
                    <a:pt x="1" y="17685"/>
                    <a:pt x="3645" y="18248"/>
                    <a:pt x="5401" y="18248"/>
                  </a:cubicBezTo>
                  <a:cubicBezTo>
                    <a:pt x="5957" y="18248"/>
                    <a:pt x="6324" y="18192"/>
                    <a:pt x="6324" y="18192"/>
                  </a:cubicBezTo>
                  <a:cubicBezTo>
                    <a:pt x="6324" y="18192"/>
                    <a:pt x="6635" y="20765"/>
                    <a:pt x="10007" y="21209"/>
                  </a:cubicBezTo>
                  <a:cubicBezTo>
                    <a:pt x="10219" y="21234"/>
                    <a:pt x="10424" y="21246"/>
                    <a:pt x="10622" y="21246"/>
                  </a:cubicBezTo>
                  <a:cubicBezTo>
                    <a:pt x="13521" y="21246"/>
                    <a:pt x="14843" y="18680"/>
                    <a:pt x="14843" y="18680"/>
                  </a:cubicBezTo>
                  <a:cubicBezTo>
                    <a:pt x="15287" y="20099"/>
                    <a:pt x="16618" y="21120"/>
                    <a:pt x="18082" y="21164"/>
                  </a:cubicBezTo>
                  <a:cubicBezTo>
                    <a:pt x="18229" y="21177"/>
                    <a:pt x="18375" y="21183"/>
                    <a:pt x="18521" y="21183"/>
                  </a:cubicBezTo>
                  <a:cubicBezTo>
                    <a:pt x="19916" y="21183"/>
                    <a:pt x="21244" y="20611"/>
                    <a:pt x="22208" y="19567"/>
                  </a:cubicBezTo>
                  <a:cubicBezTo>
                    <a:pt x="22208" y="19567"/>
                    <a:pt x="23374" y="20028"/>
                    <a:pt x="24803" y="20028"/>
                  </a:cubicBezTo>
                  <a:cubicBezTo>
                    <a:pt x="26034" y="20028"/>
                    <a:pt x="27461" y="19686"/>
                    <a:pt x="28508" y="18413"/>
                  </a:cubicBezTo>
                  <a:cubicBezTo>
                    <a:pt x="28730" y="18147"/>
                    <a:pt x="28907" y="17837"/>
                    <a:pt x="29085" y="17526"/>
                  </a:cubicBezTo>
                  <a:lnTo>
                    <a:pt x="29085" y="17526"/>
                  </a:lnTo>
                  <a:cubicBezTo>
                    <a:pt x="28186" y="18705"/>
                    <a:pt x="26873" y="19272"/>
                    <a:pt x="25572" y="19272"/>
                  </a:cubicBezTo>
                  <a:cubicBezTo>
                    <a:pt x="23983" y="19272"/>
                    <a:pt x="22412" y="18426"/>
                    <a:pt x="21631" y="16816"/>
                  </a:cubicBezTo>
                  <a:cubicBezTo>
                    <a:pt x="20936" y="17901"/>
                    <a:pt x="19860" y="18390"/>
                    <a:pt x="18794" y="18390"/>
                  </a:cubicBezTo>
                  <a:cubicBezTo>
                    <a:pt x="17070" y="18390"/>
                    <a:pt x="15375" y="17109"/>
                    <a:pt x="15375" y="14997"/>
                  </a:cubicBezTo>
                  <a:cubicBezTo>
                    <a:pt x="14705" y="16103"/>
                    <a:pt x="13402" y="16551"/>
                    <a:pt x="12097" y="16551"/>
                  </a:cubicBezTo>
                  <a:cubicBezTo>
                    <a:pt x="11674" y="16551"/>
                    <a:pt x="11251" y="16504"/>
                    <a:pt x="10850" y="16417"/>
                  </a:cubicBezTo>
                  <a:cubicBezTo>
                    <a:pt x="9785" y="16284"/>
                    <a:pt x="8853" y="15707"/>
                    <a:pt x="8232" y="14864"/>
                  </a:cubicBezTo>
                  <a:cubicBezTo>
                    <a:pt x="7389" y="13400"/>
                    <a:pt x="8232" y="11448"/>
                    <a:pt x="9607" y="10516"/>
                  </a:cubicBezTo>
                  <a:cubicBezTo>
                    <a:pt x="10983" y="9584"/>
                    <a:pt x="12713" y="9407"/>
                    <a:pt x="14399" y="9274"/>
                  </a:cubicBezTo>
                  <a:cubicBezTo>
                    <a:pt x="11826" y="9096"/>
                    <a:pt x="9918" y="6257"/>
                    <a:pt x="10450" y="3728"/>
                  </a:cubicBezTo>
                  <a:cubicBezTo>
                    <a:pt x="10894" y="1953"/>
                    <a:pt x="12225" y="577"/>
                    <a:pt x="13955"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62"/>
            <p:cNvSpPr/>
            <p:nvPr/>
          </p:nvSpPr>
          <p:spPr>
            <a:xfrm>
              <a:off x="1241419" y="2971591"/>
              <a:ext cx="142053" cy="265712"/>
            </a:xfrm>
            <a:custGeom>
              <a:avLst/>
              <a:gdLst/>
              <a:ahLst/>
              <a:cxnLst/>
              <a:rect l="l" t="t" r="r" b="b"/>
              <a:pathLst>
                <a:path w="9939" h="18591" extrusionOk="0">
                  <a:moveTo>
                    <a:pt x="9939" y="1"/>
                  </a:moveTo>
                  <a:cubicBezTo>
                    <a:pt x="1" y="7321"/>
                    <a:pt x="888" y="18591"/>
                    <a:pt x="888" y="18591"/>
                  </a:cubicBezTo>
                  <a:lnTo>
                    <a:pt x="1110" y="18236"/>
                  </a:lnTo>
                  <a:cubicBezTo>
                    <a:pt x="9096" y="6834"/>
                    <a:pt x="9939" y="1"/>
                    <a:pt x="99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62"/>
            <p:cNvSpPr/>
            <p:nvPr/>
          </p:nvSpPr>
          <p:spPr>
            <a:xfrm>
              <a:off x="1181176" y="2963988"/>
              <a:ext cx="78652" cy="273315"/>
            </a:xfrm>
            <a:custGeom>
              <a:avLst/>
              <a:gdLst/>
              <a:ahLst/>
              <a:cxnLst/>
              <a:rect l="l" t="t" r="r" b="b"/>
              <a:pathLst>
                <a:path w="5503" h="19123" extrusionOk="0">
                  <a:moveTo>
                    <a:pt x="844" y="0"/>
                  </a:moveTo>
                  <a:cubicBezTo>
                    <a:pt x="844" y="1"/>
                    <a:pt x="1" y="4526"/>
                    <a:pt x="4881" y="18457"/>
                  </a:cubicBezTo>
                  <a:cubicBezTo>
                    <a:pt x="4925" y="18635"/>
                    <a:pt x="5014" y="18857"/>
                    <a:pt x="5103" y="19123"/>
                  </a:cubicBezTo>
                  <a:cubicBezTo>
                    <a:pt x="5280" y="17659"/>
                    <a:pt x="5413" y="16195"/>
                    <a:pt x="5413" y="14730"/>
                  </a:cubicBezTo>
                  <a:cubicBezTo>
                    <a:pt x="5502" y="10249"/>
                    <a:pt x="4881" y="3417"/>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62"/>
            <p:cNvSpPr/>
            <p:nvPr/>
          </p:nvSpPr>
          <p:spPr>
            <a:xfrm>
              <a:off x="1254097" y="3090176"/>
              <a:ext cx="191519" cy="147127"/>
            </a:xfrm>
            <a:custGeom>
              <a:avLst/>
              <a:gdLst/>
              <a:ahLst/>
              <a:cxnLst/>
              <a:rect l="l" t="t" r="r" b="b"/>
              <a:pathLst>
                <a:path w="13400" h="10294" extrusionOk="0">
                  <a:moveTo>
                    <a:pt x="13400" y="1"/>
                  </a:moveTo>
                  <a:cubicBezTo>
                    <a:pt x="13400" y="1"/>
                    <a:pt x="3506" y="4393"/>
                    <a:pt x="1" y="10294"/>
                  </a:cubicBezTo>
                  <a:cubicBezTo>
                    <a:pt x="1" y="10294"/>
                    <a:pt x="755" y="10028"/>
                    <a:pt x="1909" y="9540"/>
                  </a:cubicBezTo>
                  <a:cubicBezTo>
                    <a:pt x="5059" y="8209"/>
                    <a:pt x="11137" y="5014"/>
                    <a:pt x="13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62"/>
            <p:cNvSpPr/>
            <p:nvPr/>
          </p:nvSpPr>
          <p:spPr>
            <a:xfrm>
              <a:off x="1254097" y="3090176"/>
              <a:ext cx="191519" cy="147127"/>
            </a:xfrm>
            <a:custGeom>
              <a:avLst/>
              <a:gdLst/>
              <a:ahLst/>
              <a:cxnLst/>
              <a:rect l="l" t="t" r="r" b="b"/>
              <a:pathLst>
                <a:path w="13400" h="10294" extrusionOk="0">
                  <a:moveTo>
                    <a:pt x="13400" y="1"/>
                  </a:moveTo>
                  <a:lnTo>
                    <a:pt x="13400" y="1"/>
                  </a:lnTo>
                  <a:cubicBezTo>
                    <a:pt x="13399" y="1"/>
                    <a:pt x="3506" y="4393"/>
                    <a:pt x="1" y="10294"/>
                  </a:cubicBezTo>
                  <a:cubicBezTo>
                    <a:pt x="1" y="10294"/>
                    <a:pt x="755" y="10028"/>
                    <a:pt x="1909" y="9540"/>
                  </a:cubicBezTo>
                  <a:cubicBezTo>
                    <a:pt x="6789" y="5857"/>
                    <a:pt x="13400" y="1"/>
                    <a:pt x="13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62"/>
            <p:cNvSpPr/>
            <p:nvPr/>
          </p:nvSpPr>
          <p:spPr>
            <a:xfrm>
              <a:off x="1181176" y="2963988"/>
              <a:ext cx="69776" cy="263811"/>
            </a:xfrm>
            <a:custGeom>
              <a:avLst/>
              <a:gdLst/>
              <a:ahLst/>
              <a:cxnLst/>
              <a:rect l="l" t="t" r="r" b="b"/>
              <a:pathLst>
                <a:path w="4882" h="18458" extrusionOk="0">
                  <a:moveTo>
                    <a:pt x="844" y="0"/>
                  </a:moveTo>
                  <a:lnTo>
                    <a:pt x="844" y="0"/>
                  </a:lnTo>
                  <a:cubicBezTo>
                    <a:pt x="844" y="1"/>
                    <a:pt x="1" y="4526"/>
                    <a:pt x="4881" y="18457"/>
                  </a:cubicBezTo>
                  <a:cubicBezTo>
                    <a:pt x="4748" y="10604"/>
                    <a:pt x="844" y="1"/>
                    <a:pt x="84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62"/>
            <p:cNvSpPr/>
            <p:nvPr/>
          </p:nvSpPr>
          <p:spPr>
            <a:xfrm>
              <a:off x="1241419" y="2971591"/>
              <a:ext cx="142053" cy="265712"/>
            </a:xfrm>
            <a:custGeom>
              <a:avLst/>
              <a:gdLst/>
              <a:ahLst/>
              <a:cxnLst/>
              <a:rect l="l" t="t" r="r" b="b"/>
              <a:pathLst>
                <a:path w="9939" h="18591" extrusionOk="0">
                  <a:moveTo>
                    <a:pt x="9939" y="1"/>
                  </a:moveTo>
                  <a:lnTo>
                    <a:pt x="9939" y="1"/>
                  </a:lnTo>
                  <a:cubicBezTo>
                    <a:pt x="1" y="7321"/>
                    <a:pt x="888" y="18591"/>
                    <a:pt x="888" y="18591"/>
                  </a:cubicBezTo>
                  <a:lnTo>
                    <a:pt x="1110" y="18236"/>
                  </a:lnTo>
                  <a:lnTo>
                    <a:pt x="1110" y="18192"/>
                  </a:lnTo>
                  <a:cubicBezTo>
                    <a:pt x="2751" y="11004"/>
                    <a:pt x="9717" y="356"/>
                    <a:pt x="9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62"/>
            <p:cNvSpPr/>
            <p:nvPr/>
          </p:nvSpPr>
          <p:spPr>
            <a:xfrm>
              <a:off x="2040427" y="3024230"/>
              <a:ext cx="247317" cy="195950"/>
            </a:xfrm>
            <a:custGeom>
              <a:avLst/>
              <a:gdLst/>
              <a:ahLst/>
              <a:cxnLst/>
              <a:rect l="l" t="t" r="r" b="b"/>
              <a:pathLst>
                <a:path w="17304" h="13710" extrusionOk="0">
                  <a:moveTo>
                    <a:pt x="0" y="0"/>
                  </a:moveTo>
                  <a:cubicBezTo>
                    <a:pt x="0" y="45"/>
                    <a:pt x="0" y="45"/>
                    <a:pt x="0" y="89"/>
                  </a:cubicBezTo>
                  <a:cubicBezTo>
                    <a:pt x="399" y="976"/>
                    <a:pt x="4703" y="10116"/>
                    <a:pt x="17304" y="13710"/>
                  </a:cubicBezTo>
                  <a:cubicBezTo>
                    <a:pt x="17304" y="13710"/>
                    <a:pt x="12734" y="23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62"/>
            <p:cNvSpPr/>
            <p:nvPr/>
          </p:nvSpPr>
          <p:spPr>
            <a:xfrm>
              <a:off x="2040427" y="3025488"/>
              <a:ext cx="247317" cy="194692"/>
            </a:xfrm>
            <a:custGeom>
              <a:avLst/>
              <a:gdLst/>
              <a:ahLst/>
              <a:cxnLst/>
              <a:rect l="l" t="t" r="r" b="b"/>
              <a:pathLst>
                <a:path w="17304" h="13622" extrusionOk="0">
                  <a:moveTo>
                    <a:pt x="0" y="1"/>
                  </a:moveTo>
                  <a:cubicBezTo>
                    <a:pt x="399" y="888"/>
                    <a:pt x="4703" y="10028"/>
                    <a:pt x="17304" y="13622"/>
                  </a:cubicBezTo>
                  <a:lnTo>
                    <a:pt x="0"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62"/>
            <p:cNvSpPr/>
            <p:nvPr/>
          </p:nvSpPr>
          <p:spPr>
            <a:xfrm>
              <a:off x="1963691" y="3129237"/>
              <a:ext cx="258737" cy="69733"/>
            </a:xfrm>
            <a:custGeom>
              <a:avLst/>
              <a:gdLst/>
              <a:ahLst/>
              <a:cxnLst/>
              <a:rect l="l" t="t" r="r" b="b"/>
              <a:pathLst>
                <a:path w="18103" h="4879" extrusionOk="0">
                  <a:moveTo>
                    <a:pt x="5766" y="0"/>
                  </a:moveTo>
                  <a:cubicBezTo>
                    <a:pt x="3970" y="0"/>
                    <a:pt x="2035" y="260"/>
                    <a:pt x="1" y="906"/>
                  </a:cubicBezTo>
                  <a:lnTo>
                    <a:pt x="89" y="950"/>
                  </a:lnTo>
                  <a:cubicBezTo>
                    <a:pt x="600" y="1352"/>
                    <a:pt x="5258" y="4878"/>
                    <a:pt x="12826" y="4878"/>
                  </a:cubicBezTo>
                  <a:cubicBezTo>
                    <a:pt x="14454" y="4878"/>
                    <a:pt x="16217" y="4715"/>
                    <a:pt x="18103" y="4322"/>
                  </a:cubicBezTo>
                  <a:cubicBezTo>
                    <a:pt x="18103" y="4322"/>
                    <a:pt x="13094" y="0"/>
                    <a:pt x="5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62"/>
            <p:cNvSpPr/>
            <p:nvPr/>
          </p:nvSpPr>
          <p:spPr>
            <a:xfrm>
              <a:off x="1964963" y="3142815"/>
              <a:ext cx="257465" cy="56155"/>
            </a:xfrm>
            <a:custGeom>
              <a:avLst/>
              <a:gdLst/>
              <a:ahLst/>
              <a:cxnLst/>
              <a:rect l="l" t="t" r="r" b="b"/>
              <a:pathLst>
                <a:path w="18014" h="3929" extrusionOk="0">
                  <a:moveTo>
                    <a:pt x="0" y="0"/>
                  </a:moveTo>
                  <a:lnTo>
                    <a:pt x="0" y="0"/>
                  </a:lnTo>
                  <a:cubicBezTo>
                    <a:pt x="511" y="402"/>
                    <a:pt x="5169" y="3928"/>
                    <a:pt x="12737" y="3928"/>
                  </a:cubicBezTo>
                  <a:cubicBezTo>
                    <a:pt x="14365" y="3928"/>
                    <a:pt x="16128" y="3765"/>
                    <a:pt x="18014" y="3372"/>
                  </a:cubicBezTo>
                  <a:lnTo>
                    <a:pt x="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62"/>
            <p:cNvSpPr/>
            <p:nvPr/>
          </p:nvSpPr>
          <p:spPr>
            <a:xfrm>
              <a:off x="2158998" y="2939247"/>
              <a:ext cx="132549" cy="253678"/>
            </a:xfrm>
            <a:custGeom>
              <a:avLst/>
              <a:gdLst/>
              <a:ahLst/>
              <a:cxnLst/>
              <a:rect l="l" t="t" r="r" b="b"/>
              <a:pathLst>
                <a:path w="9274" h="17749" extrusionOk="0">
                  <a:moveTo>
                    <a:pt x="1820" y="1"/>
                  </a:moveTo>
                  <a:cubicBezTo>
                    <a:pt x="1820" y="1"/>
                    <a:pt x="1820" y="45"/>
                    <a:pt x="1820" y="45"/>
                  </a:cubicBezTo>
                  <a:cubicBezTo>
                    <a:pt x="1643" y="844"/>
                    <a:pt x="1" y="9141"/>
                    <a:pt x="6745" y="17748"/>
                  </a:cubicBezTo>
                  <a:cubicBezTo>
                    <a:pt x="6745" y="17748"/>
                    <a:pt x="9274" y="7810"/>
                    <a:pt x="1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62"/>
            <p:cNvSpPr/>
            <p:nvPr/>
          </p:nvSpPr>
          <p:spPr>
            <a:xfrm>
              <a:off x="2158998" y="2939890"/>
              <a:ext cx="96403" cy="253034"/>
            </a:xfrm>
            <a:custGeom>
              <a:avLst/>
              <a:gdLst/>
              <a:ahLst/>
              <a:cxnLst/>
              <a:rect l="l" t="t" r="r" b="b"/>
              <a:pathLst>
                <a:path w="6745" h="17704" extrusionOk="0">
                  <a:moveTo>
                    <a:pt x="1820" y="0"/>
                  </a:moveTo>
                  <a:lnTo>
                    <a:pt x="1820" y="0"/>
                  </a:lnTo>
                  <a:cubicBezTo>
                    <a:pt x="1643" y="799"/>
                    <a:pt x="1" y="9096"/>
                    <a:pt x="6745" y="17703"/>
                  </a:cubicBezTo>
                  <a:lnTo>
                    <a:pt x="182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50"/>
                  </a:cubicBezTo>
                  <a:cubicBezTo>
                    <a:pt x="4970" y="28529"/>
                    <a:pt x="4837" y="27464"/>
                    <a:pt x="4748" y="26400"/>
                  </a:cubicBezTo>
                  <a:cubicBezTo>
                    <a:pt x="4571" y="24758"/>
                    <a:pt x="4438" y="23028"/>
                    <a:pt x="4260" y="21342"/>
                  </a:cubicBezTo>
                  <a:lnTo>
                    <a:pt x="4260" y="21120"/>
                  </a:lnTo>
                  <a:cubicBezTo>
                    <a:pt x="4171" y="20055"/>
                    <a:pt x="4083" y="18990"/>
                    <a:pt x="3994" y="17925"/>
                  </a:cubicBezTo>
                  <a:cubicBezTo>
                    <a:pt x="3861" y="16417"/>
                    <a:pt x="3728" y="14953"/>
                    <a:pt x="3595" y="13533"/>
                  </a:cubicBezTo>
                  <a:cubicBezTo>
                    <a:pt x="3506" y="12424"/>
                    <a:pt x="3417" y="11359"/>
                    <a:pt x="3328" y="10338"/>
                  </a:cubicBezTo>
                  <a:cubicBezTo>
                    <a:pt x="3195" y="8697"/>
                    <a:pt x="3107" y="7144"/>
                    <a:pt x="2973" y="5813"/>
                  </a:cubicBezTo>
                  <a:cubicBezTo>
                    <a:pt x="2885" y="4748"/>
                    <a:pt x="2840" y="3861"/>
                    <a:pt x="2752" y="3062"/>
                  </a:cubicBezTo>
                  <a:cubicBezTo>
                    <a:pt x="2752" y="2663"/>
                    <a:pt x="2707" y="2308"/>
                    <a:pt x="2707" y="1953"/>
                  </a:cubicBezTo>
                  <a:cubicBezTo>
                    <a:pt x="2574" y="711"/>
                    <a:pt x="2530" y="1"/>
                    <a:pt x="2530"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62"/>
            <p:cNvSpPr/>
            <p:nvPr/>
          </p:nvSpPr>
          <p:spPr>
            <a:xfrm>
              <a:off x="1089233" y="3038180"/>
              <a:ext cx="58356" cy="63430"/>
            </a:xfrm>
            <a:custGeom>
              <a:avLst/>
              <a:gdLst/>
              <a:ahLst/>
              <a:cxnLst/>
              <a:rect l="l" t="t" r="r" b="b"/>
              <a:pathLst>
                <a:path w="4083" h="4438" extrusionOk="0">
                  <a:moveTo>
                    <a:pt x="3816" y="0"/>
                  </a:moveTo>
                  <a:lnTo>
                    <a:pt x="89" y="1198"/>
                  </a:lnTo>
                  <a:cubicBezTo>
                    <a:pt x="45" y="2307"/>
                    <a:pt x="0" y="3372"/>
                    <a:pt x="0" y="4437"/>
                  </a:cubicBezTo>
                  <a:lnTo>
                    <a:pt x="4082" y="3195"/>
                  </a:lnTo>
                  <a:cubicBezTo>
                    <a:pt x="3993" y="2130"/>
                    <a:pt x="3905" y="1065"/>
                    <a:pt x="3816"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62"/>
            <p:cNvSpPr/>
            <p:nvPr/>
          </p:nvSpPr>
          <p:spPr>
            <a:xfrm>
              <a:off x="1087332" y="3159295"/>
              <a:ext cx="72306" cy="47580"/>
            </a:xfrm>
            <a:custGeom>
              <a:avLst/>
              <a:gdLst/>
              <a:ahLst/>
              <a:cxnLst/>
              <a:rect l="l" t="t" r="r" b="b"/>
              <a:pathLst>
                <a:path w="5059" h="3329" extrusionOk="0">
                  <a:moveTo>
                    <a:pt x="4703" y="1"/>
                  </a:moveTo>
                  <a:lnTo>
                    <a:pt x="45" y="311"/>
                  </a:lnTo>
                  <a:cubicBezTo>
                    <a:pt x="0" y="1376"/>
                    <a:pt x="0" y="2397"/>
                    <a:pt x="0" y="3328"/>
                  </a:cubicBezTo>
                  <a:lnTo>
                    <a:pt x="5058" y="3151"/>
                  </a:lnTo>
                  <a:cubicBezTo>
                    <a:pt x="4925" y="2130"/>
                    <a:pt x="4836" y="1065"/>
                    <a:pt x="4703" y="1"/>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62"/>
            <p:cNvSpPr/>
            <p:nvPr/>
          </p:nvSpPr>
          <p:spPr>
            <a:xfrm>
              <a:off x="1096836" y="2825751"/>
              <a:ext cx="32358" cy="40591"/>
            </a:xfrm>
            <a:custGeom>
              <a:avLst/>
              <a:gdLst/>
              <a:ahLst/>
              <a:cxnLst/>
              <a:rect l="l" t="t" r="r" b="b"/>
              <a:pathLst>
                <a:path w="2264" h="2840" extrusionOk="0">
                  <a:moveTo>
                    <a:pt x="2042" y="0"/>
                  </a:moveTo>
                  <a:lnTo>
                    <a:pt x="134" y="133"/>
                  </a:lnTo>
                  <a:cubicBezTo>
                    <a:pt x="89" y="976"/>
                    <a:pt x="45" y="1908"/>
                    <a:pt x="1" y="2840"/>
                  </a:cubicBezTo>
                  <a:lnTo>
                    <a:pt x="2263" y="2751"/>
                  </a:lnTo>
                  <a:cubicBezTo>
                    <a:pt x="2175" y="1730"/>
                    <a:pt x="2175" y="799"/>
                    <a:pt x="2042"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62"/>
            <p:cNvSpPr/>
            <p:nvPr/>
          </p:nvSpPr>
          <p:spPr>
            <a:xfrm>
              <a:off x="1092406" y="2929743"/>
              <a:ext cx="45665" cy="46937"/>
            </a:xfrm>
            <a:custGeom>
              <a:avLst/>
              <a:gdLst/>
              <a:ahLst/>
              <a:cxnLst/>
              <a:rect l="l" t="t" r="r" b="b"/>
              <a:pathLst>
                <a:path w="3195" h="3284" extrusionOk="0">
                  <a:moveTo>
                    <a:pt x="133" y="0"/>
                  </a:moveTo>
                  <a:cubicBezTo>
                    <a:pt x="89" y="1065"/>
                    <a:pt x="44" y="2174"/>
                    <a:pt x="0" y="3284"/>
                  </a:cubicBezTo>
                  <a:lnTo>
                    <a:pt x="3195" y="3195"/>
                  </a:lnTo>
                  <a:cubicBezTo>
                    <a:pt x="3106" y="2086"/>
                    <a:pt x="3017" y="1021"/>
                    <a:pt x="2928"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05"/>
                  </a:cubicBezTo>
                  <a:cubicBezTo>
                    <a:pt x="4970" y="28485"/>
                    <a:pt x="4881" y="27464"/>
                    <a:pt x="4748" y="26355"/>
                  </a:cubicBezTo>
                  <a:cubicBezTo>
                    <a:pt x="4571" y="24714"/>
                    <a:pt x="4438" y="23028"/>
                    <a:pt x="4260" y="21297"/>
                  </a:cubicBezTo>
                  <a:cubicBezTo>
                    <a:pt x="3683" y="21386"/>
                    <a:pt x="3107" y="21564"/>
                    <a:pt x="2574" y="21830"/>
                  </a:cubicBezTo>
                  <a:cubicBezTo>
                    <a:pt x="2574" y="21830"/>
                    <a:pt x="1199" y="3151"/>
                    <a:pt x="1997" y="2263"/>
                  </a:cubicBezTo>
                  <a:cubicBezTo>
                    <a:pt x="2175" y="2086"/>
                    <a:pt x="2441" y="1953"/>
                    <a:pt x="2707" y="1953"/>
                  </a:cubicBezTo>
                  <a:cubicBezTo>
                    <a:pt x="2574" y="711"/>
                    <a:pt x="2530" y="1"/>
                    <a:pt x="2530"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62"/>
            <p:cNvSpPr/>
            <p:nvPr/>
          </p:nvSpPr>
          <p:spPr>
            <a:xfrm>
              <a:off x="791191" y="2548290"/>
              <a:ext cx="329128" cy="240057"/>
            </a:xfrm>
            <a:custGeom>
              <a:avLst/>
              <a:gdLst/>
              <a:ahLst/>
              <a:cxnLst/>
              <a:rect l="l" t="t" r="r" b="b"/>
              <a:pathLst>
                <a:path w="23028" h="16796" extrusionOk="0">
                  <a:moveTo>
                    <a:pt x="10294" y="1"/>
                  </a:moveTo>
                  <a:cubicBezTo>
                    <a:pt x="9000" y="1"/>
                    <a:pt x="7697" y="214"/>
                    <a:pt x="6434" y="645"/>
                  </a:cubicBezTo>
                  <a:cubicBezTo>
                    <a:pt x="3239" y="1666"/>
                    <a:pt x="799" y="3707"/>
                    <a:pt x="0" y="4860"/>
                  </a:cubicBezTo>
                  <a:cubicBezTo>
                    <a:pt x="0" y="4860"/>
                    <a:pt x="3150" y="7345"/>
                    <a:pt x="4703" y="8365"/>
                  </a:cubicBezTo>
                  <a:cubicBezTo>
                    <a:pt x="5502" y="7744"/>
                    <a:pt x="6389" y="7168"/>
                    <a:pt x="7277" y="6635"/>
                  </a:cubicBezTo>
                  <a:cubicBezTo>
                    <a:pt x="7987" y="6191"/>
                    <a:pt x="8741" y="5836"/>
                    <a:pt x="9495" y="5570"/>
                  </a:cubicBezTo>
                  <a:lnTo>
                    <a:pt x="9495" y="5570"/>
                  </a:lnTo>
                  <a:cubicBezTo>
                    <a:pt x="9495" y="5570"/>
                    <a:pt x="8830" y="6325"/>
                    <a:pt x="8075" y="7256"/>
                  </a:cubicBezTo>
                  <a:cubicBezTo>
                    <a:pt x="7454" y="7966"/>
                    <a:pt x="6877" y="8765"/>
                    <a:pt x="6345" y="9563"/>
                  </a:cubicBezTo>
                  <a:cubicBezTo>
                    <a:pt x="6345" y="9563"/>
                    <a:pt x="11935" y="11294"/>
                    <a:pt x="14021" y="12048"/>
                  </a:cubicBezTo>
                  <a:cubicBezTo>
                    <a:pt x="14287" y="11649"/>
                    <a:pt x="14553" y="11249"/>
                    <a:pt x="14864" y="10894"/>
                  </a:cubicBezTo>
                  <a:cubicBezTo>
                    <a:pt x="15529" y="10007"/>
                    <a:pt x="16416" y="9253"/>
                    <a:pt x="17437" y="8676"/>
                  </a:cubicBezTo>
                  <a:lnTo>
                    <a:pt x="17437" y="8676"/>
                  </a:lnTo>
                  <a:cubicBezTo>
                    <a:pt x="17437" y="8676"/>
                    <a:pt x="16860" y="9963"/>
                    <a:pt x="16328" y="11516"/>
                  </a:cubicBezTo>
                  <a:cubicBezTo>
                    <a:pt x="16195" y="12048"/>
                    <a:pt x="16017" y="12625"/>
                    <a:pt x="15884" y="13157"/>
                  </a:cubicBezTo>
                  <a:cubicBezTo>
                    <a:pt x="15884" y="13157"/>
                    <a:pt x="20143" y="14799"/>
                    <a:pt x="22805" y="16795"/>
                  </a:cubicBezTo>
                  <a:cubicBezTo>
                    <a:pt x="23027" y="14710"/>
                    <a:pt x="22983" y="12625"/>
                    <a:pt x="22539" y="10584"/>
                  </a:cubicBezTo>
                  <a:cubicBezTo>
                    <a:pt x="21874" y="7079"/>
                    <a:pt x="19788" y="3973"/>
                    <a:pt x="16816" y="1976"/>
                  </a:cubicBezTo>
                  <a:cubicBezTo>
                    <a:pt x="14858" y="671"/>
                    <a:pt x="12591" y="1"/>
                    <a:pt x="1029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62"/>
            <p:cNvSpPr/>
            <p:nvPr/>
          </p:nvSpPr>
          <p:spPr>
            <a:xfrm>
              <a:off x="1029633" y="2618995"/>
              <a:ext cx="56312" cy="46036"/>
            </a:xfrm>
            <a:custGeom>
              <a:avLst/>
              <a:gdLst/>
              <a:ahLst/>
              <a:cxnLst/>
              <a:rect l="l" t="t" r="r" b="b"/>
              <a:pathLst>
                <a:path w="3940" h="3221" extrusionOk="0">
                  <a:moveTo>
                    <a:pt x="1240" y="1"/>
                  </a:moveTo>
                  <a:cubicBezTo>
                    <a:pt x="1093" y="1"/>
                    <a:pt x="957" y="42"/>
                    <a:pt x="843" y="135"/>
                  </a:cubicBezTo>
                  <a:cubicBezTo>
                    <a:pt x="0" y="786"/>
                    <a:pt x="1305" y="3221"/>
                    <a:pt x="2420" y="3221"/>
                  </a:cubicBezTo>
                  <a:cubicBezTo>
                    <a:pt x="2597" y="3221"/>
                    <a:pt x="2770" y="3159"/>
                    <a:pt x="2928" y="3019"/>
                  </a:cubicBezTo>
                  <a:cubicBezTo>
                    <a:pt x="3940" y="2124"/>
                    <a:pt x="2290" y="1"/>
                    <a:pt x="1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62"/>
            <p:cNvSpPr/>
            <p:nvPr/>
          </p:nvSpPr>
          <p:spPr>
            <a:xfrm>
              <a:off x="948109" y="2569029"/>
              <a:ext cx="80452" cy="38390"/>
            </a:xfrm>
            <a:custGeom>
              <a:avLst/>
              <a:gdLst/>
              <a:ahLst/>
              <a:cxnLst/>
              <a:rect l="l" t="t" r="r" b="b"/>
              <a:pathLst>
                <a:path w="5629" h="2686" extrusionOk="0">
                  <a:moveTo>
                    <a:pt x="1420" y="0"/>
                  </a:moveTo>
                  <a:cubicBezTo>
                    <a:pt x="1126" y="0"/>
                    <a:pt x="884" y="65"/>
                    <a:pt x="734" y="215"/>
                  </a:cubicBezTo>
                  <a:cubicBezTo>
                    <a:pt x="0" y="949"/>
                    <a:pt x="2941" y="2685"/>
                    <a:pt x="4380" y="2685"/>
                  </a:cubicBezTo>
                  <a:cubicBezTo>
                    <a:pt x="4680" y="2685"/>
                    <a:pt x="4916" y="2610"/>
                    <a:pt x="5038" y="2433"/>
                  </a:cubicBezTo>
                  <a:cubicBezTo>
                    <a:pt x="5628" y="1585"/>
                    <a:pt x="2875"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62"/>
            <p:cNvSpPr/>
            <p:nvPr/>
          </p:nvSpPr>
          <p:spPr>
            <a:xfrm>
              <a:off x="980152" y="2627256"/>
              <a:ext cx="44807" cy="34931"/>
            </a:xfrm>
            <a:custGeom>
              <a:avLst/>
              <a:gdLst/>
              <a:ahLst/>
              <a:cxnLst/>
              <a:rect l="l" t="t" r="r" b="b"/>
              <a:pathLst>
                <a:path w="3135" h="2444" extrusionOk="0">
                  <a:moveTo>
                    <a:pt x="1554" y="1"/>
                  </a:moveTo>
                  <a:cubicBezTo>
                    <a:pt x="445" y="1"/>
                    <a:pt x="1" y="2352"/>
                    <a:pt x="1554" y="2441"/>
                  </a:cubicBezTo>
                  <a:cubicBezTo>
                    <a:pt x="1581" y="2443"/>
                    <a:pt x="1608" y="2443"/>
                    <a:pt x="1635" y="2443"/>
                  </a:cubicBezTo>
                  <a:cubicBezTo>
                    <a:pt x="3134" y="2443"/>
                    <a:pt x="2644" y="1"/>
                    <a:pt x="1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62"/>
            <p:cNvSpPr/>
            <p:nvPr/>
          </p:nvSpPr>
          <p:spPr>
            <a:xfrm>
              <a:off x="791191" y="2557509"/>
              <a:ext cx="104007" cy="110352"/>
            </a:xfrm>
            <a:custGeom>
              <a:avLst/>
              <a:gdLst/>
              <a:ahLst/>
              <a:cxnLst/>
              <a:rect l="l" t="t" r="r" b="b"/>
              <a:pathLst>
                <a:path w="7277" h="7721" extrusionOk="0">
                  <a:moveTo>
                    <a:pt x="6434" y="0"/>
                  </a:moveTo>
                  <a:lnTo>
                    <a:pt x="6434" y="0"/>
                  </a:lnTo>
                  <a:cubicBezTo>
                    <a:pt x="3239" y="1021"/>
                    <a:pt x="799" y="3062"/>
                    <a:pt x="0" y="4215"/>
                  </a:cubicBezTo>
                  <a:cubicBezTo>
                    <a:pt x="0" y="4215"/>
                    <a:pt x="3150" y="6700"/>
                    <a:pt x="4703" y="7720"/>
                  </a:cubicBezTo>
                  <a:cubicBezTo>
                    <a:pt x="5502" y="7099"/>
                    <a:pt x="6389" y="6523"/>
                    <a:pt x="7277" y="5990"/>
                  </a:cubicBezTo>
                  <a:cubicBezTo>
                    <a:pt x="4526" y="3683"/>
                    <a:pt x="3505" y="1021"/>
                    <a:pt x="6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62"/>
            <p:cNvSpPr/>
            <p:nvPr/>
          </p:nvSpPr>
          <p:spPr>
            <a:xfrm>
              <a:off x="881863" y="2651997"/>
              <a:ext cx="121772" cy="68490"/>
            </a:xfrm>
            <a:custGeom>
              <a:avLst/>
              <a:gdLst/>
              <a:ahLst/>
              <a:cxnLst/>
              <a:rect l="l" t="t" r="r" b="b"/>
              <a:pathLst>
                <a:path w="8520" h="4792" extrusionOk="0">
                  <a:moveTo>
                    <a:pt x="1731" y="0"/>
                  </a:moveTo>
                  <a:cubicBezTo>
                    <a:pt x="1110" y="710"/>
                    <a:pt x="533" y="1509"/>
                    <a:pt x="1" y="2307"/>
                  </a:cubicBezTo>
                  <a:cubicBezTo>
                    <a:pt x="1" y="2307"/>
                    <a:pt x="5591" y="4038"/>
                    <a:pt x="7677" y="4792"/>
                  </a:cubicBezTo>
                  <a:cubicBezTo>
                    <a:pt x="7943" y="4393"/>
                    <a:pt x="8209" y="3993"/>
                    <a:pt x="8520" y="3638"/>
                  </a:cubicBezTo>
                  <a:cubicBezTo>
                    <a:pt x="7055" y="3017"/>
                    <a:pt x="5636" y="2307"/>
                    <a:pt x="4349" y="1642"/>
                  </a:cubicBezTo>
                  <a:cubicBezTo>
                    <a:pt x="3417" y="1154"/>
                    <a:pt x="2530" y="621"/>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62"/>
            <p:cNvSpPr/>
            <p:nvPr/>
          </p:nvSpPr>
          <p:spPr>
            <a:xfrm>
              <a:off x="1018213" y="2699548"/>
              <a:ext cx="102734" cy="88799"/>
            </a:xfrm>
            <a:custGeom>
              <a:avLst/>
              <a:gdLst/>
              <a:ahLst/>
              <a:cxnLst/>
              <a:rect l="l" t="t" r="r" b="b"/>
              <a:pathLst>
                <a:path w="7188" h="6213" extrusionOk="0">
                  <a:moveTo>
                    <a:pt x="6655" y="1"/>
                  </a:moveTo>
                  <a:cubicBezTo>
                    <a:pt x="6911" y="1511"/>
                    <a:pt x="6193" y="2084"/>
                    <a:pt x="4930" y="2084"/>
                  </a:cubicBezTo>
                  <a:cubicBezTo>
                    <a:pt x="3780" y="2084"/>
                    <a:pt x="2177" y="1609"/>
                    <a:pt x="444" y="933"/>
                  </a:cubicBezTo>
                  <a:cubicBezTo>
                    <a:pt x="311" y="1465"/>
                    <a:pt x="133" y="2042"/>
                    <a:pt x="0" y="2574"/>
                  </a:cubicBezTo>
                  <a:cubicBezTo>
                    <a:pt x="0" y="2574"/>
                    <a:pt x="4259" y="4216"/>
                    <a:pt x="6921" y="6212"/>
                  </a:cubicBezTo>
                  <a:cubicBezTo>
                    <a:pt x="7188" y="4127"/>
                    <a:pt x="7099" y="2042"/>
                    <a:pt x="6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62"/>
            <p:cNvSpPr/>
            <p:nvPr/>
          </p:nvSpPr>
          <p:spPr>
            <a:xfrm>
              <a:off x="1060062" y="2553879"/>
              <a:ext cx="336731" cy="237641"/>
            </a:xfrm>
            <a:custGeom>
              <a:avLst/>
              <a:gdLst/>
              <a:ahLst/>
              <a:cxnLst/>
              <a:rect l="l" t="t" r="r" b="b"/>
              <a:pathLst>
                <a:path w="23560" h="16627" extrusionOk="0">
                  <a:moveTo>
                    <a:pt x="13771" y="0"/>
                  </a:moveTo>
                  <a:cubicBezTo>
                    <a:pt x="10418" y="0"/>
                    <a:pt x="7009" y="1051"/>
                    <a:pt x="4836" y="3715"/>
                  </a:cubicBezTo>
                  <a:cubicBezTo>
                    <a:pt x="0" y="9660"/>
                    <a:pt x="3727" y="16626"/>
                    <a:pt x="3727" y="16626"/>
                  </a:cubicBezTo>
                  <a:cubicBezTo>
                    <a:pt x="5058" y="14718"/>
                    <a:pt x="6789" y="13165"/>
                    <a:pt x="8830" y="12012"/>
                  </a:cubicBezTo>
                  <a:cubicBezTo>
                    <a:pt x="8430" y="11480"/>
                    <a:pt x="8031" y="10947"/>
                    <a:pt x="7632" y="10415"/>
                  </a:cubicBezTo>
                  <a:cubicBezTo>
                    <a:pt x="6922" y="9572"/>
                    <a:pt x="6212" y="8817"/>
                    <a:pt x="6212" y="8817"/>
                  </a:cubicBezTo>
                  <a:lnTo>
                    <a:pt x="6212" y="8817"/>
                  </a:lnTo>
                  <a:cubicBezTo>
                    <a:pt x="7055" y="8995"/>
                    <a:pt x="7853" y="9394"/>
                    <a:pt x="8563" y="9927"/>
                  </a:cubicBezTo>
                  <a:cubicBezTo>
                    <a:pt x="9184" y="10370"/>
                    <a:pt x="9806" y="10858"/>
                    <a:pt x="10382" y="11391"/>
                  </a:cubicBezTo>
                  <a:cubicBezTo>
                    <a:pt x="12024" y="10282"/>
                    <a:pt x="17393" y="7575"/>
                    <a:pt x="17393" y="7575"/>
                  </a:cubicBezTo>
                  <a:cubicBezTo>
                    <a:pt x="17126" y="7131"/>
                    <a:pt x="16816" y="6688"/>
                    <a:pt x="16461" y="6288"/>
                  </a:cubicBezTo>
                  <a:cubicBezTo>
                    <a:pt x="15884" y="5623"/>
                    <a:pt x="15263" y="5002"/>
                    <a:pt x="14597" y="4469"/>
                  </a:cubicBezTo>
                  <a:lnTo>
                    <a:pt x="14597" y="4469"/>
                  </a:lnTo>
                  <a:cubicBezTo>
                    <a:pt x="15573" y="4780"/>
                    <a:pt x="16461" y="5268"/>
                    <a:pt x="17304" y="5889"/>
                  </a:cubicBezTo>
                  <a:cubicBezTo>
                    <a:pt x="18102" y="6422"/>
                    <a:pt x="18724" y="6910"/>
                    <a:pt x="18724" y="6910"/>
                  </a:cubicBezTo>
                  <a:cubicBezTo>
                    <a:pt x="20410" y="5934"/>
                    <a:pt x="22007" y="4869"/>
                    <a:pt x="23560" y="3715"/>
                  </a:cubicBezTo>
                  <a:cubicBezTo>
                    <a:pt x="22717" y="2695"/>
                    <a:pt x="21652" y="1896"/>
                    <a:pt x="20454" y="1408"/>
                  </a:cubicBezTo>
                  <a:lnTo>
                    <a:pt x="20410" y="1408"/>
                  </a:lnTo>
                  <a:cubicBezTo>
                    <a:pt x="18541" y="538"/>
                    <a:pt x="16170" y="0"/>
                    <a:pt x="1377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62"/>
            <p:cNvSpPr/>
            <p:nvPr/>
          </p:nvSpPr>
          <p:spPr>
            <a:xfrm>
              <a:off x="1255340" y="2567728"/>
              <a:ext cx="65360" cy="25784"/>
            </a:xfrm>
            <a:custGeom>
              <a:avLst/>
              <a:gdLst/>
              <a:ahLst/>
              <a:cxnLst/>
              <a:rect l="l" t="t" r="r" b="b"/>
              <a:pathLst>
                <a:path w="4573" h="1804" extrusionOk="0">
                  <a:moveTo>
                    <a:pt x="1973" y="1"/>
                  </a:moveTo>
                  <a:cubicBezTo>
                    <a:pt x="941" y="1"/>
                    <a:pt x="1" y="299"/>
                    <a:pt x="180" y="1016"/>
                  </a:cubicBezTo>
                  <a:cubicBezTo>
                    <a:pt x="322" y="1584"/>
                    <a:pt x="1082" y="1804"/>
                    <a:pt x="1914" y="1804"/>
                  </a:cubicBezTo>
                  <a:cubicBezTo>
                    <a:pt x="3162" y="1804"/>
                    <a:pt x="4573" y="1309"/>
                    <a:pt x="4306" y="750"/>
                  </a:cubicBezTo>
                  <a:cubicBezTo>
                    <a:pt x="4087" y="288"/>
                    <a:pt x="2985" y="1"/>
                    <a:pt x="1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62"/>
            <p:cNvSpPr/>
            <p:nvPr/>
          </p:nvSpPr>
          <p:spPr>
            <a:xfrm>
              <a:off x="1190652" y="2572545"/>
              <a:ext cx="56241" cy="40405"/>
            </a:xfrm>
            <a:custGeom>
              <a:avLst/>
              <a:gdLst/>
              <a:ahLst/>
              <a:cxnLst/>
              <a:rect l="l" t="t" r="r" b="b"/>
              <a:pathLst>
                <a:path w="3935" h="2827" extrusionOk="0">
                  <a:moveTo>
                    <a:pt x="1906" y="1"/>
                  </a:moveTo>
                  <a:cubicBezTo>
                    <a:pt x="1864" y="1"/>
                    <a:pt x="1821" y="5"/>
                    <a:pt x="1778" y="13"/>
                  </a:cubicBezTo>
                  <a:cubicBezTo>
                    <a:pt x="0" y="310"/>
                    <a:pt x="766" y="2827"/>
                    <a:pt x="2189" y="2827"/>
                  </a:cubicBezTo>
                  <a:cubicBezTo>
                    <a:pt x="2257" y="2827"/>
                    <a:pt x="2327" y="2821"/>
                    <a:pt x="2399" y="2808"/>
                  </a:cubicBezTo>
                  <a:cubicBezTo>
                    <a:pt x="3934" y="2553"/>
                    <a:pt x="2969" y="1"/>
                    <a:pt x="1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62"/>
            <p:cNvSpPr/>
            <p:nvPr/>
          </p:nvSpPr>
          <p:spPr>
            <a:xfrm>
              <a:off x="1060062" y="2606975"/>
              <a:ext cx="126203" cy="184545"/>
            </a:xfrm>
            <a:custGeom>
              <a:avLst/>
              <a:gdLst/>
              <a:ahLst/>
              <a:cxnLst/>
              <a:rect l="l" t="t" r="r" b="b"/>
              <a:pathLst>
                <a:path w="8830" h="12912" extrusionOk="0">
                  <a:moveTo>
                    <a:pt x="4836" y="0"/>
                  </a:moveTo>
                  <a:cubicBezTo>
                    <a:pt x="0" y="5945"/>
                    <a:pt x="3727" y="12911"/>
                    <a:pt x="3727" y="12911"/>
                  </a:cubicBezTo>
                  <a:cubicBezTo>
                    <a:pt x="5058" y="11003"/>
                    <a:pt x="6789" y="9450"/>
                    <a:pt x="8830" y="8297"/>
                  </a:cubicBezTo>
                  <a:cubicBezTo>
                    <a:pt x="8430" y="7765"/>
                    <a:pt x="8031" y="7232"/>
                    <a:pt x="7632" y="6700"/>
                  </a:cubicBezTo>
                  <a:lnTo>
                    <a:pt x="6922" y="7055"/>
                  </a:lnTo>
                  <a:cubicBezTo>
                    <a:pt x="6480" y="7310"/>
                    <a:pt x="6074" y="7425"/>
                    <a:pt x="5708" y="7425"/>
                  </a:cubicBezTo>
                  <a:cubicBezTo>
                    <a:pt x="3471" y="7425"/>
                    <a:pt x="2777" y="3090"/>
                    <a:pt x="4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62"/>
            <p:cNvSpPr/>
            <p:nvPr/>
          </p:nvSpPr>
          <p:spPr>
            <a:xfrm>
              <a:off x="1182448" y="2643750"/>
              <a:ext cx="126203" cy="72935"/>
            </a:xfrm>
            <a:custGeom>
              <a:avLst/>
              <a:gdLst/>
              <a:ahLst/>
              <a:cxnLst/>
              <a:rect l="l" t="t" r="r" b="b"/>
              <a:pathLst>
                <a:path w="8830" h="5103" extrusionOk="0">
                  <a:moveTo>
                    <a:pt x="7898" y="0"/>
                  </a:moveTo>
                  <a:cubicBezTo>
                    <a:pt x="5324" y="1198"/>
                    <a:pt x="2263" y="2485"/>
                    <a:pt x="0" y="3639"/>
                  </a:cubicBezTo>
                  <a:cubicBezTo>
                    <a:pt x="621" y="4082"/>
                    <a:pt x="1243" y="4570"/>
                    <a:pt x="1819" y="5103"/>
                  </a:cubicBezTo>
                  <a:cubicBezTo>
                    <a:pt x="3461" y="3994"/>
                    <a:pt x="8830" y="1287"/>
                    <a:pt x="8830" y="1287"/>
                  </a:cubicBezTo>
                  <a:cubicBezTo>
                    <a:pt x="8563" y="843"/>
                    <a:pt x="8253" y="400"/>
                    <a:pt x="7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62"/>
            <p:cNvSpPr/>
            <p:nvPr/>
          </p:nvSpPr>
          <p:spPr>
            <a:xfrm>
              <a:off x="1306736" y="2573988"/>
              <a:ext cx="90700" cy="79280"/>
            </a:xfrm>
            <a:custGeom>
              <a:avLst/>
              <a:gdLst/>
              <a:ahLst/>
              <a:cxnLst/>
              <a:rect l="l" t="t" r="r" b="b"/>
              <a:pathLst>
                <a:path w="6346" h="5547" extrusionOk="0">
                  <a:moveTo>
                    <a:pt x="3195" y="1"/>
                  </a:moveTo>
                  <a:cubicBezTo>
                    <a:pt x="3550" y="223"/>
                    <a:pt x="5546" y="1465"/>
                    <a:pt x="2707" y="3062"/>
                  </a:cubicBezTo>
                  <a:cubicBezTo>
                    <a:pt x="1997" y="3506"/>
                    <a:pt x="1065" y="3950"/>
                    <a:pt x="0" y="4482"/>
                  </a:cubicBezTo>
                  <a:cubicBezTo>
                    <a:pt x="843" y="5015"/>
                    <a:pt x="1465" y="5547"/>
                    <a:pt x="1465" y="5547"/>
                  </a:cubicBezTo>
                  <a:cubicBezTo>
                    <a:pt x="3151" y="4571"/>
                    <a:pt x="4792" y="3462"/>
                    <a:pt x="6345" y="2308"/>
                  </a:cubicBezTo>
                  <a:cubicBezTo>
                    <a:pt x="5502" y="1288"/>
                    <a:pt x="4437" y="533"/>
                    <a:pt x="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62"/>
            <p:cNvSpPr/>
            <p:nvPr/>
          </p:nvSpPr>
          <p:spPr>
            <a:xfrm>
              <a:off x="769624" y="2707766"/>
              <a:ext cx="348794" cy="200424"/>
            </a:xfrm>
            <a:custGeom>
              <a:avLst/>
              <a:gdLst/>
              <a:ahLst/>
              <a:cxnLst/>
              <a:rect l="l" t="t" r="r" b="b"/>
              <a:pathLst>
                <a:path w="24404" h="14023" extrusionOk="0">
                  <a:moveTo>
                    <a:pt x="13168" y="1"/>
                  </a:moveTo>
                  <a:cubicBezTo>
                    <a:pt x="11879" y="1"/>
                    <a:pt x="10593" y="207"/>
                    <a:pt x="9362" y="624"/>
                  </a:cubicBezTo>
                  <a:cubicBezTo>
                    <a:pt x="6833" y="1378"/>
                    <a:pt x="4615" y="2931"/>
                    <a:pt x="3018" y="5061"/>
                  </a:cubicBezTo>
                  <a:cubicBezTo>
                    <a:pt x="1154" y="7678"/>
                    <a:pt x="90" y="10828"/>
                    <a:pt x="1" y="14023"/>
                  </a:cubicBezTo>
                  <a:cubicBezTo>
                    <a:pt x="1" y="14023"/>
                    <a:pt x="4704" y="12293"/>
                    <a:pt x="7632" y="11450"/>
                  </a:cubicBezTo>
                  <a:cubicBezTo>
                    <a:pt x="7632" y="11450"/>
                    <a:pt x="7943" y="10207"/>
                    <a:pt x="8431" y="8832"/>
                  </a:cubicBezTo>
                  <a:cubicBezTo>
                    <a:pt x="8697" y="7856"/>
                    <a:pt x="9096" y="6924"/>
                    <a:pt x="9540" y="5992"/>
                  </a:cubicBezTo>
                  <a:cubicBezTo>
                    <a:pt x="9540" y="5992"/>
                    <a:pt x="9540" y="7190"/>
                    <a:pt x="9584" y="8699"/>
                  </a:cubicBezTo>
                  <a:cubicBezTo>
                    <a:pt x="9629" y="9320"/>
                    <a:pt x="9629" y="10030"/>
                    <a:pt x="9673" y="10695"/>
                  </a:cubicBezTo>
                  <a:cubicBezTo>
                    <a:pt x="9673" y="10695"/>
                    <a:pt x="14598" y="9364"/>
                    <a:pt x="16328" y="8743"/>
                  </a:cubicBezTo>
                  <a:lnTo>
                    <a:pt x="16328" y="6835"/>
                  </a:lnTo>
                  <a:cubicBezTo>
                    <a:pt x="16328" y="6081"/>
                    <a:pt x="16373" y="5327"/>
                    <a:pt x="16461" y="4617"/>
                  </a:cubicBezTo>
                  <a:cubicBezTo>
                    <a:pt x="16461" y="4617"/>
                    <a:pt x="16861" y="5371"/>
                    <a:pt x="17260" y="6392"/>
                  </a:cubicBezTo>
                  <a:cubicBezTo>
                    <a:pt x="17482" y="6968"/>
                    <a:pt x="17748" y="7634"/>
                    <a:pt x="17970" y="8255"/>
                  </a:cubicBezTo>
                  <a:cubicBezTo>
                    <a:pt x="17970" y="8255"/>
                    <a:pt x="22540" y="7235"/>
                    <a:pt x="24403" y="6347"/>
                  </a:cubicBezTo>
                  <a:cubicBezTo>
                    <a:pt x="22806" y="4129"/>
                    <a:pt x="20676" y="2310"/>
                    <a:pt x="18236" y="1112"/>
                  </a:cubicBezTo>
                  <a:cubicBezTo>
                    <a:pt x="16633" y="374"/>
                    <a:pt x="14899" y="1"/>
                    <a:pt x="131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62"/>
            <p:cNvSpPr/>
            <p:nvPr/>
          </p:nvSpPr>
          <p:spPr>
            <a:xfrm>
              <a:off x="945936" y="2724188"/>
              <a:ext cx="53440" cy="23525"/>
            </a:xfrm>
            <a:custGeom>
              <a:avLst/>
              <a:gdLst/>
              <a:ahLst/>
              <a:cxnLst/>
              <a:rect l="l" t="t" r="r" b="b"/>
              <a:pathLst>
                <a:path w="3739" h="1646" extrusionOk="0">
                  <a:moveTo>
                    <a:pt x="1484" y="1"/>
                  </a:moveTo>
                  <a:cubicBezTo>
                    <a:pt x="967" y="1"/>
                    <a:pt x="503" y="124"/>
                    <a:pt x="354" y="407"/>
                  </a:cubicBezTo>
                  <a:cubicBezTo>
                    <a:pt x="0" y="1085"/>
                    <a:pt x="940" y="1646"/>
                    <a:pt x="1884" y="1646"/>
                  </a:cubicBezTo>
                  <a:cubicBezTo>
                    <a:pt x="2360" y="1646"/>
                    <a:pt x="2837" y="1503"/>
                    <a:pt x="3149" y="1161"/>
                  </a:cubicBezTo>
                  <a:cubicBezTo>
                    <a:pt x="3739" y="483"/>
                    <a:pt x="2507"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62"/>
            <p:cNvSpPr/>
            <p:nvPr/>
          </p:nvSpPr>
          <p:spPr>
            <a:xfrm>
              <a:off x="1011910" y="2747256"/>
              <a:ext cx="58128" cy="32158"/>
            </a:xfrm>
            <a:custGeom>
              <a:avLst/>
              <a:gdLst/>
              <a:ahLst/>
              <a:cxnLst/>
              <a:rect l="l" t="t" r="r" b="b"/>
              <a:pathLst>
                <a:path w="4067" h="2250" extrusionOk="0">
                  <a:moveTo>
                    <a:pt x="1498" y="0"/>
                  </a:moveTo>
                  <a:cubicBezTo>
                    <a:pt x="1238" y="0"/>
                    <a:pt x="1005" y="65"/>
                    <a:pt x="840" y="212"/>
                  </a:cubicBezTo>
                  <a:cubicBezTo>
                    <a:pt x="0" y="982"/>
                    <a:pt x="1148" y="2249"/>
                    <a:pt x="2258" y="2249"/>
                  </a:cubicBezTo>
                  <a:cubicBezTo>
                    <a:pt x="2555" y="2249"/>
                    <a:pt x="2850" y="2158"/>
                    <a:pt x="3103" y="1943"/>
                  </a:cubicBezTo>
                  <a:cubicBezTo>
                    <a:pt x="4067" y="1086"/>
                    <a:pt x="2562" y="0"/>
                    <a:pt x="1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62"/>
            <p:cNvSpPr/>
            <p:nvPr/>
          </p:nvSpPr>
          <p:spPr>
            <a:xfrm>
              <a:off x="938947" y="2768380"/>
              <a:ext cx="41463" cy="40362"/>
            </a:xfrm>
            <a:custGeom>
              <a:avLst/>
              <a:gdLst/>
              <a:ahLst/>
              <a:cxnLst/>
              <a:rect l="l" t="t" r="r" b="b"/>
              <a:pathLst>
                <a:path w="2901" h="2824" extrusionOk="0">
                  <a:moveTo>
                    <a:pt x="1709" y="0"/>
                  </a:moveTo>
                  <a:cubicBezTo>
                    <a:pt x="1659" y="0"/>
                    <a:pt x="1607" y="7"/>
                    <a:pt x="1553" y="21"/>
                  </a:cubicBezTo>
                  <a:cubicBezTo>
                    <a:pt x="0" y="420"/>
                    <a:pt x="133" y="2639"/>
                    <a:pt x="1553" y="2816"/>
                  </a:cubicBezTo>
                  <a:cubicBezTo>
                    <a:pt x="1590" y="2821"/>
                    <a:pt x="1627" y="2823"/>
                    <a:pt x="1662" y="2823"/>
                  </a:cubicBezTo>
                  <a:cubicBezTo>
                    <a:pt x="2900" y="2823"/>
                    <a:pt x="2738" y="0"/>
                    <a:pt x="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62"/>
            <p:cNvSpPr/>
            <p:nvPr/>
          </p:nvSpPr>
          <p:spPr>
            <a:xfrm>
              <a:off x="769624" y="2780086"/>
              <a:ext cx="120500" cy="128104"/>
            </a:xfrm>
            <a:custGeom>
              <a:avLst/>
              <a:gdLst/>
              <a:ahLst/>
              <a:cxnLst/>
              <a:rect l="l" t="t" r="r" b="b"/>
              <a:pathLst>
                <a:path w="8431" h="8963" extrusionOk="0">
                  <a:moveTo>
                    <a:pt x="3018" y="1"/>
                  </a:moveTo>
                  <a:cubicBezTo>
                    <a:pt x="1154" y="2618"/>
                    <a:pt x="90" y="5768"/>
                    <a:pt x="1" y="8963"/>
                  </a:cubicBezTo>
                  <a:cubicBezTo>
                    <a:pt x="1" y="8963"/>
                    <a:pt x="4704" y="7233"/>
                    <a:pt x="7632" y="6390"/>
                  </a:cubicBezTo>
                  <a:cubicBezTo>
                    <a:pt x="7632" y="6390"/>
                    <a:pt x="7943" y="5147"/>
                    <a:pt x="8431" y="3772"/>
                  </a:cubicBezTo>
                  <a:lnTo>
                    <a:pt x="8431" y="3772"/>
                  </a:lnTo>
                  <a:cubicBezTo>
                    <a:pt x="7856" y="3826"/>
                    <a:pt x="7315" y="3852"/>
                    <a:pt x="6809" y="3852"/>
                  </a:cubicBezTo>
                  <a:cubicBezTo>
                    <a:pt x="3136" y="3852"/>
                    <a:pt x="1380" y="2458"/>
                    <a:pt x="3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62"/>
            <p:cNvSpPr/>
            <p:nvPr/>
          </p:nvSpPr>
          <p:spPr>
            <a:xfrm>
              <a:off x="907232" y="2804812"/>
              <a:ext cx="95774" cy="55827"/>
            </a:xfrm>
            <a:custGeom>
              <a:avLst/>
              <a:gdLst/>
              <a:ahLst/>
              <a:cxnLst/>
              <a:rect l="l" t="t" r="r" b="b"/>
              <a:pathLst>
                <a:path w="6701" h="3906" extrusionOk="0">
                  <a:moveTo>
                    <a:pt x="6700" y="1"/>
                  </a:moveTo>
                  <a:cubicBezTo>
                    <a:pt x="4970" y="711"/>
                    <a:pt x="3151" y="1288"/>
                    <a:pt x="1332" y="1643"/>
                  </a:cubicBezTo>
                  <a:cubicBezTo>
                    <a:pt x="844" y="1731"/>
                    <a:pt x="400" y="1820"/>
                    <a:pt x="1" y="1909"/>
                  </a:cubicBezTo>
                  <a:cubicBezTo>
                    <a:pt x="1" y="2530"/>
                    <a:pt x="45" y="3195"/>
                    <a:pt x="45" y="3905"/>
                  </a:cubicBezTo>
                  <a:cubicBezTo>
                    <a:pt x="45" y="3905"/>
                    <a:pt x="4970" y="2530"/>
                    <a:pt x="6700" y="1909"/>
                  </a:cubicBezTo>
                  <a:cubicBezTo>
                    <a:pt x="6700" y="1909"/>
                    <a:pt x="6700" y="1066"/>
                    <a:pt x="6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62"/>
            <p:cNvSpPr/>
            <p:nvPr/>
          </p:nvSpPr>
          <p:spPr>
            <a:xfrm>
              <a:off x="1016298" y="2724288"/>
              <a:ext cx="102120" cy="101477"/>
            </a:xfrm>
            <a:custGeom>
              <a:avLst/>
              <a:gdLst/>
              <a:ahLst/>
              <a:cxnLst/>
              <a:rect l="l" t="t" r="r" b="b"/>
              <a:pathLst>
                <a:path w="7145" h="7100" extrusionOk="0">
                  <a:moveTo>
                    <a:pt x="977" y="0"/>
                  </a:moveTo>
                  <a:cubicBezTo>
                    <a:pt x="4438" y="1775"/>
                    <a:pt x="3062" y="3727"/>
                    <a:pt x="1" y="5236"/>
                  </a:cubicBezTo>
                  <a:cubicBezTo>
                    <a:pt x="223" y="5812"/>
                    <a:pt x="489" y="6478"/>
                    <a:pt x="711" y="7099"/>
                  </a:cubicBezTo>
                  <a:cubicBezTo>
                    <a:pt x="711" y="7099"/>
                    <a:pt x="5281" y="6079"/>
                    <a:pt x="7144" y="5191"/>
                  </a:cubicBezTo>
                  <a:cubicBezTo>
                    <a:pt x="5547" y="2973"/>
                    <a:pt x="3462" y="1198"/>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62"/>
            <p:cNvSpPr/>
            <p:nvPr/>
          </p:nvSpPr>
          <p:spPr>
            <a:xfrm>
              <a:off x="1113330" y="2729876"/>
              <a:ext cx="296784" cy="203054"/>
            </a:xfrm>
            <a:custGeom>
              <a:avLst/>
              <a:gdLst/>
              <a:ahLst/>
              <a:cxnLst/>
              <a:rect l="l" t="t" r="r" b="b"/>
              <a:pathLst>
                <a:path w="20765" h="14207" extrusionOk="0">
                  <a:moveTo>
                    <a:pt x="8645" y="0"/>
                  </a:moveTo>
                  <a:cubicBezTo>
                    <a:pt x="8485" y="0"/>
                    <a:pt x="8324" y="3"/>
                    <a:pt x="8164" y="9"/>
                  </a:cubicBezTo>
                  <a:cubicBezTo>
                    <a:pt x="2396" y="275"/>
                    <a:pt x="0" y="4312"/>
                    <a:pt x="0" y="4312"/>
                  </a:cubicBezTo>
                  <a:cubicBezTo>
                    <a:pt x="1642" y="5421"/>
                    <a:pt x="3417" y="6397"/>
                    <a:pt x="5280" y="7107"/>
                  </a:cubicBezTo>
                  <a:cubicBezTo>
                    <a:pt x="5946" y="6664"/>
                    <a:pt x="6567" y="6131"/>
                    <a:pt x="7143" y="5599"/>
                  </a:cubicBezTo>
                  <a:cubicBezTo>
                    <a:pt x="7898" y="4933"/>
                    <a:pt x="8563" y="4312"/>
                    <a:pt x="8563" y="4312"/>
                  </a:cubicBezTo>
                  <a:lnTo>
                    <a:pt x="8563" y="4312"/>
                  </a:lnTo>
                  <a:cubicBezTo>
                    <a:pt x="8519" y="5111"/>
                    <a:pt x="8341" y="5865"/>
                    <a:pt x="8075" y="6619"/>
                  </a:cubicBezTo>
                  <a:cubicBezTo>
                    <a:pt x="7853" y="7196"/>
                    <a:pt x="7632" y="7817"/>
                    <a:pt x="7365" y="8394"/>
                  </a:cubicBezTo>
                  <a:cubicBezTo>
                    <a:pt x="9717" y="9503"/>
                    <a:pt x="12734" y="11145"/>
                    <a:pt x="12734" y="11145"/>
                  </a:cubicBezTo>
                  <a:cubicBezTo>
                    <a:pt x="12956" y="10834"/>
                    <a:pt x="13177" y="10568"/>
                    <a:pt x="13399" y="10258"/>
                  </a:cubicBezTo>
                  <a:cubicBezTo>
                    <a:pt x="14287" y="9015"/>
                    <a:pt x="15041" y="7773"/>
                    <a:pt x="15041" y="7773"/>
                  </a:cubicBezTo>
                  <a:lnTo>
                    <a:pt x="15041" y="7773"/>
                  </a:lnTo>
                  <a:cubicBezTo>
                    <a:pt x="14997" y="8793"/>
                    <a:pt x="14863" y="9769"/>
                    <a:pt x="14686" y="10790"/>
                  </a:cubicBezTo>
                  <a:cubicBezTo>
                    <a:pt x="14597" y="11500"/>
                    <a:pt x="14464" y="11988"/>
                    <a:pt x="14420" y="11988"/>
                  </a:cubicBezTo>
                  <a:cubicBezTo>
                    <a:pt x="16416" y="12742"/>
                    <a:pt x="20764" y="14206"/>
                    <a:pt x="20764" y="14206"/>
                  </a:cubicBezTo>
                  <a:cubicBezTo>
                    <a:pt x="20676" y="12920"/>
                    <a:pt x="20498" y="11633"/>
                    <a:pt x="20188" y="10391"/>
                  </a:cubicBezTo>
                  <a:cubicBezTo>
                    <a:pt x="20188" y="10302"/>
                    <a:pt x="20143" y="10213"/>
                    <a:pt x="20143" y="10124"/>
                  </a:cubicBezTo>
                  <a:cubicBezTo>
                    <a:pt x="20143" y="10080"/>
                    <a:pt x="20143" y="10036"/>
                    <a:pt x="20143" y="9991"/>
                  </a:cubicBezTo>
                  <a:cubicBezTo>
                    <a:pt x="19212" y="6309"/>
                    <a:pt x="17037" y="1384"/>
                    <a:pt x="11846" y="319"/>
                  </a:cubicBezTo>
                  <a:cubicBezTo>
                    <a:pt x="10803" y="126"/>
                    <a:pt x="9726" y="0"/>
                    <a:pt x="864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62"/>
            <p:cNvSpPr/>
            <p:nvPr/>
          </p:nvSpPr>
          <p:spPr>
            <a:xfrm>
              <a:off x="1327246" y="2794393"/>
              <a:ext cx="55341" cy="60529"/>
            </a:xfrm>
            <a:custGeom>
              <a:avLst/>
              <a:gdLst/>
              <a:ahLst/>
              <a:cxnLst/>
              <a:rect l="l" t="t" r="r" b="b"/>
              <a:pathLst>
                <a:path w="3872" h="4235" extrusionOk="0">
                  <a:moveTo>
                    <a:pt x="1136" y="0"/>
                  </a:moveTo>
                  <a:cubicBezTo>
                    <a:pt x="1091" y="0"/>
                    <a:pt x="1047" y="7"/>
                    <a:pt x="1006" y="20"/>
                  </a:cubicBezTo>
                  <a:cubicBezTo>
                    <a:pt x="0" y="342"/>
                    <a:pt x="781" y="4235"/>
                    <a:pt x="2059" y="4235"/>
                  </a:cubicBezTo>
                  <a:cubicBezTo>
                    <a:pt x="2191" y="4235"/>
                    <a:pt x="2328" y="4193"/>
                    <a:pt x="2470" y="4102"/>
                  </a:cubicBezTo>
                  <a:cubicBezTo>
                    <a:pt x="3871" y="3210"/>
                    <a:pt x="2142" y="0"/>
                    <a:pt x="1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62"/>
            <p:cNvSpPr/>
            <p:nvPr/>
          </p:nvSpPr>
          <p:spPr>
            <a:xfrm>
              <a:off x="1279466" y="2811058"/>
              <a:ext cx="31286" cy="41977"/>
            </a:xfrm>
            <a:custGeom>
              <a:avLst/>
              <a:gdLst/>
              <a:ahLst/>
              <a:cxnLst/>
              <a:rect l="l" t="t" r="r" b="b"/>
              <a:pathLst>
                <a:path w="2189" h="2937" extrusionOk="0">
                  <a:moveTo>
                    <a:pt x="1005" y="0"/>
                  </a:moveTo>
                  <a:cubicBezTo>
                    <a:pt x="981" y="0"/>
                    <a:pt x="957" y="3"/>
                    <a:pt x="932" y="8"/>
                  </a:cubicBezTo>
                  <a:cubicBezTo>
                    <a:pt x="8" y="140"/>
                    <a:pt x="1" y="2936"/>
                    <a:pt x="1084" y="2936"/>
                  </a:cubicBezTo>
                  <a:cubicBezTo>
                    <a:pt x="1093" y="2936"/>
                    <a:pt x="1101" y="2936"/>
                    <a:pt x="1110" y="2936"/>
                  </a:cubicBezTo>
                  <a:cubicBezTo>
                    <a:pt x="2188" y="2936"/>
                    <a:pt x="1841" y="0"/>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62"/>
            <p:cNvSpPr/>
            <p:nvPr/>
          </p:nvSpPr>
          <p:spPr>
            <a:xfrm>
              <a:off x="1292401" y="2759176"/>
              <a:ext cx="34030" cy="31129"/>
            </a:xfrm>
            <a:custGeom>
              <a:avLst/>
              <a:gdLst/>
              <a:ahLst/>
              <a:cxnLst/>
              <a:rect l="l" t="t" r="r" b="b"/>
              <a:pathLst>
                <a:path w="2381" h="2178" extrusionOk="0">
                  <a:moveTo>
                    <a:pt x="943" y="0"/>
                  </a:moveTo>
                  <a:cubicBezTo>
                    <a:pt x="830" y="0"/>
                    <a:pt x="728" y="54"/>
                    <a:pt x="648" y="177"/>
                  </a:cubicBezTo>
                  <a:cubicBezTo>
                    <a:pt x="1" y="1148"/>
                    <a:pt x="929" y="2178"/>
                    <a:pt x="1563" y="2178"/>
                  </a:cubicBezTo>
                  <a:cubicBezTo>
                    <a:pt x="1711" y="2178"/>
                    <a:pt x="1843" y="2122"/>
                    <a:pt x="1935" y="1996"/>
                  </a:cubicBezTo>
                  <a:cubicBezTo>
                    <a:pt x="2381" y="1402"/>
                    <a:pt x="1521" y="0"/>
                    <a:pt x="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62"/>
            <p:cNvSpPr/>
            <p:nvPr/>
          </p:nvSpPr>
          <p:spPr>
            <a:xfrm>
              <a:off x="1113330" y="2729991"/>
              <a:ext cx="116684" cy="101477"/>
            </a:xfrm>
            <a:custGeom>
              <a:avLst/>
              <a:gdLst/>
              <a:ahLst/>
              <a:cxnLst/>
              <a:rect l="l" t="t" r="r" b="b"/>
              <a:pathLst>
                <a:path w="8164" h="7100" extrusionOk="0">
                  <a:moveTo>
                    <a:pt x="8164" y="1"/>
                  </a:moveTo>
                  <a:lnTo>
                    <a:pt x="8164" y="1"/>
                  </a:lnTo>
                  <a:cubicBezTo>
                    <a:pt x="2396" y="267"/>
                    <a:pt x="0" y="4304"/>
                    <a:pt x="0" y="4304"/>
                  </a:cubicBezTo>
                  <a:cubicBezTo>
                    <a:pt x="1642" y="5413"/>
                    <a:pt x="3417" y="6389"/>
                    <a:pt x="5280" y="7099"/>
                  </a:cubicBezTo>
                  <a:cubicBezTo>
                    <a:pt x="5946" y="6656"/>
                    <a:pt x="6567" y="6123"/>
                    <a:pt x="7143" y="5591"/>
                  </a:cubicBezTo>
                  <a:cubicBezTo>
                    <a:pt x="5014" y="2973"/>
                    <a:pt x="4437" y="355"/>
                    <a:pt x="8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62"/>
            <p:cNvSpPr/>
            <p:nvPr/>
          </p:nvSpPr>
          <p:spPr>
            <a:xfrm>
              <a:off x="1219223" y="2824478"/>
              <a:ext cx="85626" cy="64688"/>
            </a:xfrm>
            <a:custGeom>
              <a:avLst/>
              <a:gdLst/>
              <a:ahLst/>
              <a:cxnLst/>
              <a:rect l="l" t="t" r="r" b="b"/>
              <a:pathLst>
                <a:path w="5991" h="4526" extrusionOk="0">
                  <a:moveTo>
                    <a:pt x="666" y="0"/>
                  </a:moveTo>
                  <a:cubicBezTo>
                    <a:pt x="489" y="577"/>
                    <a:pt x="267" y="1198"/>
                    <a:pt x="1" y="1775"/>
                  </a:cubicBezTo>
                  <a:cubicBezTo>
                    <a:pt x="2308" y="2884"/>
                    <a:pt x="5369" y="4526"/>
                    <a:pt x="5369" y="4526"/>
                  </a:cubicBezTo>
                  <a:cubicBezTo>
                    <a:pt x="5591" y="4215"/>
                    <a:pt x="5813" y="3949"/>
                    <a:pt x="5990" y="3639"/>
                  </a:cubicBezTo>
                  <a:cubicBezTo>
                    <a:pt x="4748" y="3106"/>
                    <a:pt x="3550" y="2396"/>
                    <a:pt x="2485" y="1553"/>
                  </a:cubicBezTo>
                  <a:cubicBezTo>
                    <a:pt x="1820" y="1065"/>
                    <a:pt x="1243" y="533"/>
                    <a:pt x="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62"/>
            <p:cNvSpPr/>
            <p:nvPr/>
          </p:nvSpPr>
          <p:spPr>
            <a:xfrm>
              <a:off x="1320057" y="2879004"/>
              <a:ext cx="90686" cy="54554"/>
            </a:xfrm>
            <a:custGeom>
              <a:avLst/>
              <a:gdLst/>
              <a:ahLst/>
              <a:cxnLst/>
              <a:rect l="l" t="t" r="r" b="b"/>
              <a:pathLst>
                <a:path w="6345" h="3817" extrusionOk="0">
                  <a:moveTo>
                    <a:pt x="5768" y="1"/>
                  </a:moveTo>
                  <a:cubicBezTo>
                    <a:pt x="5883" y="833"/>
                    <a:pt x="5193" y="1195"/>
                    <a:pt x="4079" y="1195"/>
                  </a:cubicBezTo>
                  <a:cubicBezTo>
                    <a:pt x="3053" y="1195"/>
                    <a:pt x="1668" y="888"/>
                    <a:pt x="222" y="356"/>
                  </a:cubicBezTo>
                  <a:cubicBezTo>
                    <a:pt x="133" y="1066"/>
                    <a:pt x="0" y="1598"/>
                    <a:pt x="0" y="1598"/>
                  </a:cubicBezTo>
                  <a:cubicBezTo>
                    <a:pt x="1997" y="2308"/>
                    <a:pt x="6345" y="3817"/>
                    <a:pt x="6345" y="3817"/>
                  </a:cubicBezTo>
                  <a:cubicBezTo>
                    <a:pt x="6256" y="2530"/>
                    <a:pt x="6079" y="1243"/>
                    <a:pt x="5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62"/>
            <p:cNvSpPr/>
            <p:nvPr/>
          </p:nvSpPr>
          <p:spPr>
            <a:xfrm>
              <a:off x="1667550" y="3218265"/>
              <a:ext cx="50110" cy="42506"/>
            </a:xfrm>
            <a:custGeom>
              <a:avLst/>
              <a:gdLst/>
              <a:ahLst/>
              <a:cxnLst/>
              <a:rect l="l" t="t" r="r" b="b"/>
              <a:pathLst>
                <a:path w="3506" h="2974" extrusionOk="0">
                  <a:moveTo>
                    <a:pt x="3373" y="1"/>
                  </a:moveTo>
                  <a:cubicBezTo>
                    <a:pt x="2175" y="844"/>
                    <a:pt x="1021" y="1776"/>
                    <a:pt x="1" y="2796"/>
                  </a:cubicBezTo>
                  <a:lnTo>
                    <a:pt x="267" y="2974"/>
                  </a:lnTo>
                  <a:cubicBezTo>
                    <a:pt x="1243" y="1953"/>
                    <a:pt x="2352" y="1021"/>
                    <a:pt x="3506" y="178"/>
                  </a:cubicBezTo>
                  <a:lnTo>
                    <a:pt x="3373" y="1"/>
                  </a:lnTo>
                  <a:close/>
                </a:path>
              </a:pathLst>
            </a:custGeom>
            <a:solidFill>
              <a:srgbClr val="B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62"/>
            <p:cNvSpPr/>
            <p:nvPr/>
          </p:nvSpPr>
          <p:spPr>
            <a:xfrm>
              <a:off x="1708770" y="3196712"/>
              <a:ext cx="33630" cy="26884"/>
            </a:xfrm>
            <a:custGeom>
              <a:avLst/>
              <a:gdLst/>
              <a:ahLst/>
              <a:cxnLst/>
              <a:rect l="l" t="t" r="r" b="b"/>
              <a:pathLst>
                <a:path w="2353" h="1881" extrusionOk="0">
                  <a:moveTo>
                    <a:pt x="2352" y="0"/>
                  </a:moveTo>
                  <a:lnTo>
                    <a:pt x="2352" y="0"/>
                  </a:lnTo>
                  <a:cubicBezTo>
                    <a:pt x="1" y="178"/>
                    <a:pt x="1" y="1864"/>
                    <a:pt x="1" y="1864"/>
                  </a:cubicBezTo>
                  <a:cubicBezTo>
                    <a:pt x="99" y="1875"/>
                    <a:pt x="194" y="1880"/>
                    <a:pt x="285" y="1880"/>
                  </a:cubicBezTo>
                  <a:cubicBezTo>
                    <a:pt x="1992" y="1880"/>
                    <a:pt x="2352" y="0"/>
                    <a:pt x="2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62"/>
            <p:cNvSpPr/>
            <p:nvPr/>
          </p:nvSpPr>
          <p:spPr>
            <a:xfrm>
              <a:off x="1680871" y="3186565"/>
              <a:ext cx="33616" cy="45665"/>
            </a:xfrm>
            <a:custGeom>
              <a:avLst/>
              <a:gdLst/>
              <a:ahLst/>
              <a:cxnLst/>
              <a:rect l="l" t="t" r="r" b="b"/>
              <a:pathLst>
                <a:path w="2352" h="3195" extrusionOk="0">
                  <a:moveTo>
                    <a:pt x="533" y="0"/>
                  </a:moveTo>
                  <a:cubicBezTo>
                    <a:pt x="0" y="1065"/>
                    <a:pt x="222" y="2396"/>
                    <a:pt x="1154" y="3195"/>
                  </a:cubicBezTo>
                  <a:cubicBezTo>
                    <a:pt x="2352" y="1553"/>
                    <a:pt x="533" y="1"/>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62"/>
            <p:cNvSpPr/>
            <p:nvPr/>
          </p:nvSpPr>
          <p:spPr>
            <a:xfrm>
              <a:off x="1699265" y="3233587"/>
              <a:ext cx="34888" cy="22010"/>
            </a:xfrm>
            <a:custGeom>
              <a:avLst/>
              <a:gdLst/>
              <a:ahLst/>
              <a:cxnLst/>
              <a:rect l="l" t="t" r="r" b="b"/>
              <a:pathLst>
                <a:path w="2441" h="1540" extrusionOk="0">
                  <a:moveTo>
                    <a:pt x="792" y="0"/>
                  </a:moveTo>
                  <a:cubicBezTo>
                    <a:pt x="561" y="0"/>
                    <a:pt x="298" y="38"/>
                    <a:pt x="0" y="127"/>
                  </a:cubicBezTo>
                  <a:cubicBezTo>
                    <a:pt x="0" y="127"/>
                    <a:pt x="189" y="1539"/>
                    <a:pt x="1542" y="1539"/>
                  </a:cubicBezTo>
                  <a:cubicBezTo>
                    <a:pt x="1798" y="1539"/>
                    <a:pt x="2095" y="1489"/>
                    <a:pt x="2440" y="1369"/>
                  </a:cubicBezTo>
                  <a:cubicBezTo>
                    <a:pt x="2440" y="1369"/>
                    <a:pt x="2180" y="0"/>
                    <a:pt x="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54928" y="11714"/>
                    <a:pt x="53774" y="9318"/>
                    <a:pt x="51068" y="8652"/>
                  </a:cubicBezTo>
                  <a:cubicBezTo>
                    <a:pt x="50370" y="8483"/>
                    <a:pt x="49731" y="8413"/>
                    <a:pt x="49150" y="8413"/>
                  </a:cubicBezTo>
                  <a:cubicBezTo>
                    <a:pt x="46220" y="8413"/>
                    <a:pt x="44768" y="10205"/>
                    <a:pt x="44768" y="10205"/>
                  </a:cubicBezTo>
                  <a:cubicBezTo>
                    <a:pt x="44146" y="8963"/>
                    <a:pt x="43037" y="8120"/>
                    <a:pt x="41706" y="7809"/>
                  </a:cubicBezTo>
                  <a:cubicBezTo>
                    <a:pt x="41292" y="7706"/>
                    <a:pt x="40870" y="7655"/>
                    <a:pt x="40451" y="7655"/>
                  </a:cubicBezTo>
                  <a:cubicBezTo>
                    <a:pt x="39433" y="7655"/>
                    <a:pt x="38428" y="7954"/>
                    <a:pt x="37580" y="8519"/>
                  </a:cubicBezTo>
                  <a:cubicBezTo>
                    <a:pt x="36426" y="5857"/>
                    <a:pt x="33942" y="3994"/>
                    <a:pt x="31014" y="3772"/>
                  </a:cubicBezTo>
                  <a:cubicBezTo>
                    <a:pt x="30678" y="3725"/>
                    <a:pt x="30344" y="3702"/>
                    <a:pt x="30012" y="3702"/>
                  </a:cubicBezTo>
                  <a:cubicBezTo>
                    <a:pt x="27531" y="3702"/>
                    <a:pt x="25196" y="4986"/>
                    <a:pt x="23826" y="7099"/>
                  </a:cubicBezTo>
                  <a:cubicBezTo>
                    <a:pt x="23826" y="7099"/>
                    <a:pt x="20587" y="1"/>
                    <a:pt x="12690" y="1"/>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47251" y="13627"/>
                    <a:pt x="33581" y="13968"/>
                    <a:pt x="22970" y="13968"/>
                  </a:cubicBezTo>
                  <a:cubicBezTo>
                    <a:pt x="14913" y="13968"/>
                    <a:pt x="8619" y="13771"/>
                    <a:pt x="7854" y="13178"/>
                  </a:cubicBezTo>
                  <a:cubicBezTo>
                    <a:pt x="5591" y="11359"/>
                    <a:pt x="6123" y="311"/>
                    <a:pt x="1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62"/>
            <p:cNvSpPr/>
            <p:nvPr/>
          </p:nvSpPr>
          <p:spPr>
            <a:xfrm>
              <a:off x="1940222" y="2981339"/>
              <a:ext cx="1038722" cy="356169"/>
            </a:xfrm>
            <a:custGeom>
              <a:avLst/>
              <a:gdLst/>
              <a:ahLst/>
              <a:cxnLst/>
              <a:rect l="l" t="t" r="r" b="b"/>
              <a:pathLst>
                <a:path w="72676" h="24920" extrusionOk="0">
                  <a:moveTo>
                    <a:pt x="44351" y="0"/>
                  </a:moveTo>
                  <a:cubicBezTo>
                    <a:pt x="40022" y="0"/>
                    <a:pt x="38202" y="4687"/>
                    <a:pt x="38202" y="4687"/>
                  </a:cubicBezTo>
                  <a:cubicBezTo>
                    <a:pt x="38202" y="4687"/>
                    <a:pt x="35753" y="758"/>
                    <a:pt x="31505" y="758"/>
                  </a:cubicBezTo>
                  <a:cubicBezTo>
                    <a:pt x="30607" y="758"/>
                    <a:pt x="29627" y="934"/>
                    <a:pt x="28574" y="1360"/>
                  </a:cubicBezTo>
                  <a:cubicBezTo>
                    <a:pt x="22629" y="3800"/>
                    <a:pt x="24004" y="11032"/>
                    <a:pt x="24093" y="11298"/>
                  </a:cubicBezTo>
                  <a:cubicBezTo>
                    <a:pt x="23102" y="10341"/>
                    <a:pt x="21817" y="9826"/>
                    <a:pt x="20493" y="9826"/>
                  </a:cubicBezTo>
                  <a:cubicBezTo>
                    <a:pt x="20038" y="9826"/>
                    <a:pt x="19578" y="9886"/>
                    <a:pt x="19124" y="10011"/>
                  </a:cubicBezTo>
                  <a:cubicBezTo>
                    <a:pt x="18724" y="10100"/>
                    <a:pt x="18369" y="10233"/>
                    <a:pt x="18014" y="10366"/>
                  </a:cubicBezTo>
                  <a:cubicBezTo>
                    <a:pt x="14287" y="12052"/>
                    <a:pt x="15707" y="17199"/>
                    <a:pt x="15707" y="17199"/>
                  </a:cubicBezTo>
                  <a:cubicBezTo>
                    <a:pt x="15707" y="17199"/>
                    <a:pt x="14656" y="16019"/>
                    <a:pt x="13079" y="16019"/>
                  </a:cubicBezTo>
                  <a:cubicBezTo>
                    <a:pt x="12582" y="16019"/>
                    <a:pt x="12033" y="16136"/>
                    <a:pt x="11448" y="16445"/>
                  </a:cubicBezTo>
                  <a:cubicBezTo>
                    <a:pt x="9008" y="17731"/>
                    <a:pt x="10161" y="20527"/>
                    <a:pt x="10161" y="20527"/>
                  </a:cubicBezTo>
                  <a:cubicBezTo>
                    <a:pt x="10161" y="20527"/>
                    <a:pt x="9005" y="19795"/>
                    <a:pt x="6984" y="19795"/>
                  </a:cubicBezTo>
                  <a:cubicBezTo>
                    <a:pt x="6234" y="19795"/>
                    <a:pt x="5366" y="19896"/>
                    <a:pt x="4393" y="20172"/>
                  </a:cubicBezTo>
                  <a:cubicBezTo>
                    <a:pt x="800" y="21192"/>
                    <a:pt x="1" y="24919"/>
                    <a:pt x="1" y="24919"/>
                  </a:cubicBezTo>
                  <a:lnTo>
                    <a:pt x="70723" y="24919"/>
                  </a:lnTo>
                  <a:cubicBezTo>
                    <a:pt x="70723" y="24919"/>
                    <a:pt x="72676" y="22745"/>
                    <a:pt x="71655" y="20660"/>
                  </a:cubicBezTo>
                  <a:cubicBezTo>
                    <a:pt x="71566" y="20438"/>
                    <a:pt x="71433" y="20260"/>
                    <a:pt x="71300" y="20083"/>
                  </a:cubicBezTo>
                  <a:cubicBezTo>
                    <a:pt x="70831" y="19379"/>
                    <a:pt x="70016" y="18950"/>
                    <a:pt x="69161" y="18950"/>
                  </a:cubicBezTo>
                  <a:cubicBezTo>
                    <a:pt x="69046" y="18950"/>
                    <a:pt x="68931" y="18958"/>
                    <a:pt x="68816" y="18974"/>
                  </a:cubicBezTo>
                  <a:cubicBezTo>
                    <a:pt x="68816" y="18974"/>
                    <a:pt x="69969" y="14493"/>
                    <a:pt x="66242" y="12452"/>
                  </a:cubicBezTo>
                  <a:cubicBezTo>
                    <a:pt x="65279" y="11924"/>
                    <a:pt x="64316" y="11729"/>
                    <a:pt x="63417" y="11729"/>
                  </a:cubicBezTo>
                  <a:cubicBezTo>
                    <a:pt x="60838" y="11729"/>
                    <a:pt x="58788" y="13339"/>
                    <a:pt x="58788" y="13339"/>
                  </a:cubicBezTo>
                  <a:cubicBezTo>
                    <a:pt x="58788" y="13339"/>
                    <a:pt x="60341" y="9213"/>
                    <a:pt x="56748" y="7172"/>
                  </a:cubicBezTo>
                  <a:cubicBezTo>
                    <a:pt x="55711" y="6571"/>
                    <a:pt x="54789" y="6357"/>
                    <a:pt x="54002" y="6357"/>
                  </a:cubicBezTo>
                  <a:cubicBezTo>
                    <a:pt x="52059" y="6357"/>
                    <a:pt x="50935" y="7660"/>
                    <a:pt x="50935" y="7660"/>
                  </a:cubicBezTo>
                  <a:cubicBezTo>
                    <a:pt x="50935" y="7660"/>
                    <a:pt x="50314" y="827"/>
                    <a:pt x="45301" y="73"/>
                  </a:cubicBezTo>
                  <a:cubicBezTo>
                    <a:pt x="44972" y="23"/>
                    <a:pt x="44655" y="0"/>
                    <a:pt x="4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62"/>
            <p:cNvSpPr/>
            <p:nvPr/>
          </p:nvSpPr>
          <p:spPr>
            <a:xfrm>
              <a:off x="1940222" y="3124421"/>
              <a:ext cx="1038722" cy="213087"/>
            </a:xfrm>
            <a:custGeom>
              <a:avLst/>
              <a:gdLst/>
              <a:ahLst/>
              <a:cxnLst/>
              <a:rect l="l" t="t" r="r" b="b"/>
              <a:pathLst>
                <a:path w="72676" h="14909" extrusionOk="0">
                  <a:moveTo>
                    <a:pt x="22318" y="5369"/>
                  </a:moveTo>
                  <a:lnTo>
                    <a:pt x="22318" y="5369"/>
                  </a:lnTo>
                  <a:cubicBezTo>
                    <a:pt x="22316" y="5372"/>
                    <a:pt x="22313" y="5375"/>
                    <a:pt x="22311" y="5378"/>
                  </a:cubicBezTo>
                  <a:lnTo>
                    <a:pt x="22311" y="5378"/>
                  </a:lnTo>
                  <a:cubicBezTo>
                    <a:pt x="22313" y="5375"/>
                    <a:pt x="22316" y="5372"/>
                    <a:pt x="22318" y="5369"/>
                  </a:cubicBezTo>
                  <a:close/>
                  <a:moveTo>
                    <a:pt x="19124" y="0"/>
                  </a:moveTo>
                  <a:lnTo>
                    <a:pt x="19124" y="0"/>
                  </a:lnTo>
                  <a:cubicBezTo>
                    <a:pt x="18724" y="89"/>
                    <a:pt x="18369" y="222"/>
                    <a:pt x="18014" y="355"/>
                  </a:cubicBezTo>
                  <a:cubicBezTo>
                    <a:pt x="14287" y="2041"/>
                    <a:pt x="15707" y="7188"/>
                    <a:pt x="15707" y="7188"/>
                  </a:cubicBezTo>
                  <a:cubicBezTo>
                    <a:pt x="15707" y="7188"/>
                    <a:pt x="14656" y="6008"/>
                    <a:pt x="13079" y="6008"/>
                  </a:cubicBezTo>
                  <a:cubicBezTo>
                    <a:pt x="12582" y="6008"/>
                    <a:pt x="12033" y="6125"/>
                    <a:pt x="11448" y="6434"/>
                  </a:cubicBezTo>
                  <a:cubicBezTo>
                    <a:pt x="9008" y="7720"/>
                    <a:pt x="10161" y="10516"/>
                    <a:pt x="10161" y="10516"/>
                  </a:cubicBezTo>
                  <a:cubicBezTo>
                    <a:pt x="10161" y="10516"/>
                    <a:pt x="9005" y="9784"/>
                    <a:pt x="6984" y="9784"/>
                  </a:cubicBezTo>
                  <a:cubicBezTo>
                    <a:pt x="6234" y="9784"/>
                    <a:pt x="5366" y="9885"/>
                    <a:pt x="4393" y="10161"/>
                  </a:cubicBezTo>
                  <a:cubicBezTo>
                    <a:pt x="800" y="11181"/>
                    <a:pt x="1" y="14908"/>
                    <a:pt x="1" y="14908"/>
                  </a:cubicBezTo>
                  <a:lnTo>
                    <a:pt x="70723" y="14908"/>
                  </a:lnTo>
                  <a:cubicBezTo>
                    <a:pt x="70723" y="14908"/>
                    <a:pt x="72676" y="12734"/>
                    <a:pt x="71655" y="10649"/>
                  </a:cubicBezTo>
                  <a:cubicBezTo>
                    <a:pt x="71566" y="10427"/>
                    <a:pt x="71478" y="10249"/>
                    <a:pt x="71300" y="10072"/>
                  </a:cubicBezTo>
                  <a:cubicBezTo>
                    <a:pt x="71211" y="10249"/>
                    <a:pt x="71123" y="10427"/>
                    <a:pt x="70990" y="10560"/>
                  </a:cubicBezTo>
                  <a:cubicBezTo>
                    <a:pt x="70111" y="11745"/>
                    <a:pt x="68799" y="12178"/>
                    <a:pt x="67353" y="12178"/>
                  </a:cubicBezTo>
                  <a:cubicBezTo>
                    <a:pt x="65660" y="12178"/>
                    <a:pt x="63784" y="11585"/>
                    <a:pt x="62205" y="10915"/>
                  </a:cubicBezTo>
                  <a:cubicBezTo>
                    <a:pt x="61001" y="11966"/>
                    <a:pt x="59410" y="12474"/>
                    <a:pt x="57812" y="12474"/>
                  </a:cubicBezTo>
                  <a:cubicBezTo>
                    <a:pt x="55699" y="12474"/>
                    <a:pt x="53574" y="11587"/>
                    <a:pt x="52311" y="9894"/>
                  </a:cubicBezTo>
                  <a:cubicBezTo>
                    <a:pt x="50875" y="10922"/>
                    <a:pt x="49135" y="11412"/>
                    <a:pt x="47391" y="11412"/>
                  </a:cubicBezTo>
                  <a:cubicBezTo>
                    <a:pt x="44768" y="11412"/>
                    <a:pt x="42134" y="10305"/>
                    <a:pt x="40509" y="8253"/>
                  </a:cubicBezTo>
                  <a:cubicBezTo>
                    <a:pt x="39573" y="10008"/>
                    <a:pt x="37576" y="10911"/>
                    <a:pt x="35591" y="10911"/>
                  </a:cubicBezTo>
                  <a:cubicBezTo>
                    <a:pt x="33813" y="10911"/>
                    <a:pt x="32044" y="10185"/>
                    <a:pt x="31058" y="8697"/>
                  </a:cubicBezTo>
                  <a:cubicBezTo>
                    <a:pt x="29420" y="9516"/>
                    <a:pt x="27657" y="10397"/>
                    <a:pt x="25847" y="10397"/>
                  </a:cubicBezTo>
                  <a:cubicBezTo>
                    <a:pt x="25500" y="10397"/>
                    <a:pt x="25152" y="10365"/>
                    <a:pt x="24803" y="10294"/>
                  </a:cubicBezTo>
                  <a:cubicBezTo>
                    <a:pt x="22677" y="9807"/>
                    <a:pt x="20949" y="7109"/>
                    <a:pt x="22311" y="5378"/>
                  </a:cubicBezTo>
                  <a:lnTo>
                    <a:pt x="22311" y="5378"/>
                  </a:lnTo>
                  <a:cubicBezTo>
                    <a:pt x="22139" y="5593"/>
                    <a:pt x="21951" y="5688"/>
                    <a:pt x="21753" y="5688"/>
                  </a:cubicBezTo>
                  <a:cubicBezTo>
                    <a:pt x="20474" y="5688"/>
                    <a:pt x="18825" y="1712"/>
                    <a:pt x="18902" y="1021"/>
                  </a:cubicBezTo>
                  <a:cubicBezTo>
                    <a:pt x="18946" y="666"/>
                    <a:pt x="18990" y="311"/>
                    <a:pt x="19124" y="0"/>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62"/>
            <p:cNvSpPr/>
            <p:nvPr/>
          </p:nvSpPr>
          <p:spPr>
            <a:xfrm>
              <a:off x="2338483" y="3040052"/>
              <a:ext cx="112925" cy="70848"/>
            </a:xfrm>
            <a:custGeom>
              <a:avLst/>
              <a:gdLst/>
              <a:ahLst/>
              <a:cxnLst/>
              <a:rect l="l" t="t" r="r" b="b"/>
              <a:pathLst>
                <a:path w="7901" h="4957" extrusionOk="0">
                  <a:moveTo>
                    <a:pt x="4387" y="1"/>
                  </a:moveTo>
                  <a:cubicBezTo>
                    <a:pt x="1946" y="1"/>
                    <a:pt x="0" y="3883"/>
                    <a:pt x="2972" y="4794"/>
                  </a:cubicBezTo>
                  <a:cubicBezTo>
                    <a:pt x="3325" y="4906"/>
                    <a:pt x="3661" y="4956"/>
                    <a:pt x="3978" y="4956"/>
                  </a:cubicBezTo>
                  <a:cubicBezTo>
                    <a:pt x="6681" y="4956"/>
                    <a:pt x="7900" y="1252"/>
                    <a:pt x="5279" y="180"/>
                  </a:cubicBezTo>
                  <a:cubicBezTo>
                    <a:pt x="4979" y="56"/>
                    <a:pt x="4680" y="1"/>
                    <a:pt x="4387" y="1"/>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62"/>
            <p:cNvSpPr/>
            <p:nvPr/>
          </p:nvSpPr>
          <p:spPr>
            <a:xfrm>
              <a:off x="2542394" y="3022758"/>
              <a:ext cx="109695" cy="78323"/>
            </a:xfrm>
            <a:custGeom>
              <a:avLst/>
              <a:gdLst/>
              <a:ahLst/>
              <a:cxnLst/>
              <a:rect l="l" t="t" r="r" b="b"/>
              <a:pathLst>
                <a:path w="7675" h="5480" extrusionOk="0">
                  <a:moveTo>
                    <a:pt x="3549" y="0"/>
                  </a:moveTo>
                  <a:cubicBezTo>
                    <a:pt x="3026" y="0"/>
                    <a:pt x="2485" y="189"/>
                    <a:pt x="1971" y="636"/>
                  </a:cubicBezTo>
                  <a:cubicBezTo>
                    <a:pt x="0" y="2278"/>
                    <a:pt x="2141" y="5480"/>
                    <a:pt x="4321" y="5480"/>
                  </a:cubicBezTo>
                  <a:cubicBezTo>
                    <a:pt x="4791" y="5480"/>
                    <a:pt x="5264" y="5330"/>
                    <a:pt x="5698" y="4984"/>
                  </a:cubicBezTo>
                  <a:cubicBezTo>
                    <a:pt x="7674" y="3438"/>
                    <a:pt x="5779" y="0"/>
                    <a:pt x="3549"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62"/>
            <p:cNvSpPr/>
            <p:nvPr/>
          </p:nvSpPr>
          <p:spPr>
            <a:xfrm>
              <a:off x="2514938" y="3158709"/>
              <a:ext cx="81153" cy="65517"/>
            </a:xfrm>
            <a:custGeom>
              <a:avLst/>
              <a:gdLst/>
              <a:ahLst/>
              <a:cxnLst/>
              <a:rect l="l" t="t" r="r" b="b"/>
              <a:pathLst>
                <a:path w="5678" h="4584" extrusionOk="0">
                  <a:moveTo>
                    <a:pt x="3066" y="0"/>
                  </a:moveTo>
                  <a:cubicBezTo>
                    <a:pt x="2960" y="0"/>
                    <a:pt x="2851" y="13"/>
                    <a:pt x="2738" y="42"/>
                  </a:cubicBezTo>
                  <a:cubicBezTo>
                    <a:pt x="0" y="683"/>
                    <a:pt x="1098" y="4584"/>
                    <a:pt x="3249" y="4584"/>
                  </a:cubicBezTo>
                  <a:cubicBezTo>
                    <a:pt x="3328" y="4584"/>
                    <a:pt x="3410" y="4578"/>
                    <a:pt x="3492" y="4567"/>
                  </a:cubicBezTo>
                  <a:cubicBezTo>
                    <a:pt x="5677" y="4273"/>
                    <a:pt x="4957" y="0"/>
                    <a:pt x="3066"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62"/>
            <p:cNvSpPr/>
            <p:nvPr/>
          </p:nvSpPr>
          <p:spPr>
            <a:xfrm>
              <a:off x="2332752" y="2755989"/>
              <a:ext cx="535226" cy="588494"/>
            </a:xfrm>
            <a:custGeom>
              <a:avLst/>
              <a:gdLst/>
              <a:ahLst/>
              <a:cxnLst/>
              <a:rect l="l" t="t" r="r" b="b"/>
              <a:pathLst>
                <a:path w="37448" h="41175" extrusionOk="0">
                  <a:moveTo>
                    <a:pt x="13089" y="1"/>
                  </a:moveTo>
                  <a:cubicBezTo>
                    <a:pt x="13134" y="4171"/>
                    <a:pt x="13489" y="19168"/>
                    <a:pt x="13000" y="22540"/>
                  </a:cubicBezTo>
                  <a:cubicBezTo>
                    <a:pt x="12956" y="22983"/>
                    <a:pt x="12867" y="23249"/>
                    <a:pt x="12779" y="23249"/>
                  </a:cubicBezTo>
                  <a:cubicBezTo>
                    <a:pt x="12430" y="23346"/>
                    <a:pt x="11270" y="23468"/>
                    <a:pt x="10033" y="23468"/>
                  </a:cubicBezTo>
                  <a:cubicBezTo>
                    <a:pt x="8436" y="23468"/>
                    <a:pt x="6709" y="23265"/>
                    <a:pt x="6434" y="22540"/>
                  </a:cubicBezTo>
                  <a:cubicBezTo>
                    <a:pt x="6212" y="21874"/>
                    <a:pt x="6123" y="18680"/>
                    <a:pt x="6123" y="15840"/>
                  </a:cubicBezTo>
                  <a:cubicBezTo>
                    <a:pt x="6123" y="13400"/>
                    <a:pt x="6168" y="11270"/>
                    <a:pt x="6168" y="11270"/>
                  </a:cubicBezTo>
                  <a:lnTo>
                    <a:pt x="6168" y="11270"/>
                  </a:lnTo>
                  <a:lnTo>
                    <a:pt x="1287" y="12468"/>
                  </a:lnTo>
                  <a:cubicBezTo>
                    <a:pt x="2086" y="16772"/>
                    <a:pt x="1" y="24536"/>
                    <a:pt x="3506" y="26444"/>
                  </a:cubicBezTo>
                  <a:cubicBezTo>
                    <a:pt x="5502" y="27570"/>
                    <a:pt x="8325" y="27677"/>
                    <a:pt x="10382" y="27677"/>
                  </a:cubicBezTo>
                  <a:cubicBezTo>
                    <a:pt x="10867" y="27677"/>
                    <a:pt x="11310" y="27671"/>
                    <a:pt x="11689" y="27671"/>
                  </a:cubicBezTo>
                  <a:cubicBezTo>
                    <a:pt x="12489" y="27671"/>
                    <a:pt x="13007" y="27698"/>
                    <a:pt x="13045" y="27864"/>
                  </a:cubicBezTo>
                  <a:cubicBezTo>
                    <a:pt x="13134" y="28396"/>
                    <a:pt x="13045" y="41174"/>
                    <a:pt x="13045" y="41174"/>
                  </a:cubicBezTo>
                  <a:lnTo>
                    <a:pt x="25601" y="40775"/>
                  </a:lnTo>
                  <a:lnTo>
                    <a:pt x="25601" y="39044"/>
                  </a:lnTo>
                  <a:cubicBezTo>
                    <a:pt x="25557" y="35273"/>
                    <a:pt x="25512" y="26710"/>
                    <a:pt x="25956" y="26355"/>
                  </a:cubicBezTo>
                  <a:cubicBezTo>
                    <a:pt x="26533" y="25911"/>
                    <a:pt x="32522" y="26222"/>
                    <a:pt x="34829" y="25379"/>
                  </a:cubicBezTo>
                  <a:cubicBezTo>
                    <a:pt x="37137" y="24536"/>
                    <a:pt x="37270" y="22096"/>
                    <a:pt x="37358" y="17792"/>
                  </a:cubicBezTo>
                  <a:cubicBezTo>
                    <a:pt x="37447" y="15529"/>
                    <a:pt x="37358" y="11226"/>
                    <a:pt x="37225" y="7588"/>
                  </a:cubicBezTo>
                  <a:cubicBezTo>
                    <a:pt x="37181" y="4393"/>
                    <a:pt x="37092" y="1731"/>
                    <a:pt x="37092" y="1553"/>
                  </a:cubicBezTo>
                  <a:cubicBezTo>
                    <a:pt x="37092" y="1498"/>
                    <a:pt x="36969" y="1475"/>
                    <a:pt x="36768" y="1475"/>
                  </a:cubicBezTo>
                  <a:cubicBezTo>
                    <a:pt x="35845" y="1475"/>
                    <a:pt x="33277" y="1953"/>
                    <a:pt x="33277" y="1953"/>
                  </a:cubicBezTo>
                  <a:cubicBezTo>
                    <a:pt x="33277" y="1953"/>
                    <a:pt x="33765" y="20232"/>
                    <a:pt x="32744" y="20587"/>
                  </a:cubicBezTo>
                  <a:cubicBezTo>
                    <a:pt x="31991" y="20838"/>
                    <a:pt x="29353" y="21089"/>
                    <a:pt x="27683" y="21089"/>
                  </a:cubicBezTo>
                  <a:cubicBezTo>
                    <a:pt x="26992" y="21089"/>
                    <a:pt x="26467" y="21046"/>
                    <a:pt x="26311" y="20942"/>
                  </a:cubicBezTo>
                  <a:cubicBezTo>
                    <a:pt x="26178" y="20854"/>
                    <a:pt x="26089" y="20765"/>
                    <a:pt x="26045" y="20632"/>
                  </a:cubicBezTo>
                  <a:cubicBezTo>
                    <a:pt x="25734" y="20055"/>
                    <a:pt x="25823" y="18680"/>
                    <a:pt x="25823" y="15884"/>
                  </a:cubicBezTo>
                  <a:cubicBezTo>
                    <a:pt x="25823" y="14376"/>
                    <a:pt x="25778" y="11314"/>
                    <a:pt x="25734" y="8209"/>
                  </a:cubicBezTo>
                  <a:cubicBezTo>
                    <a:pt x="25645" y="4082"/>
                    <a:pt x="25601" y="1"/>
                    <a:pt x="25601"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62"/>
            <p:cNvSpPr/>
            <p:nvPr/>
          </p:nvSpPr>
          <p:spPr>
            <a:xfrm>
              <a:off x="2704986" y="2777456"/>
              <a:ext cx="160448" cy="293268"/>
            </a:xfrm>
            <a:custGeom>
              <a:avLst/>
              <a:gdLst/>
              <a:ahLst/>
              <a:cxnLst/>
              <a:rect l="l" t="t" r="r" b="b"/>
              <a:pathLst>
                <a:path w="11226" h="20519" extrusionOk="0">
                  <a:moveTo>
                    <a:pt x="10690" y="1"/>
                  </a:moveTo>
                  <a:cubicBezTo>
                    <a:pt x="9748" y="1"/>
                    <a:pt x="7277" y="495"/>
                    <a:pt x="7277" y="495"/>
                  </a:cubicBezTo>
                  <a:cubicBezTo>
                    <a:pt x="7277" y="495"/>
                    <a:pt x="7765" y="18775"/>
                    <a:pt x="6700" y="19085"/>
                  </a:cubicBezTo>
                  <a:cubicBezTo>
                    <a:pt x="5979" y="19336"/>
                    <a:pt x="3349" y="19587"/>
                    <a:pt x="1667" y="19587"/>
                  </a:cubicBezTo>
                  <a:cubicBezTo>
                    <a:pt x="970" y="19587"/>
                    <a:pt x="436" y="19544"/>
                    <a:pt x="267" y="19440"/>
                  </a:cubicBezTo>
                  <a:cubicBezTo>
                    <a:pt x="134" y="19396"/>
                    <a:pt x="89" y="19263"/>
                    <a:pt x="1" y="19174"/>
                  </a:cubicBezTo>
                  <a:lnTo>
                    <a:pt x="1" y="19174"/>
                  </a:lnTo>
                  <a:cubicBezTo>
                    <a:pt x="89" y="19662"/>
                    <a:pt x="400" y="20106"/>
                    <a:pt x="844" y="20328"/>
                  </a:cubicBezTo>
                  <a:cubicBezTo>
                    <a:pt x="1185" y="20441"/>
                    <a:pt x="2000" y="20519"/>
                    <a:pt x="2973" y="20519"/>
                  </a:cubicBezTo>
                  <a:cubicBezTo>
                    <a:pt x="5037" y="20519"/>
                    <a:pt x="7815" y="20171"/>
                    <a:pt x="8297" y="19085"/>
                  </a:cubicBezTo>
                  <a:cubicBezTo>
                    <a:pt x="9005" y="17539"/>
                    <a:pt x="8479" y="6484"/>
                    <a:pt x="9571" y="6484"/>
                  </a:cubicBezTo>
                  <a:cubicBezTo>
                    <a:pt x="9575" y="6484"/>
                    <a:pt x="9580" y="6484"/>
                    <a:pt x="9584" y="6485"/>
                  </a:cubicBezTo>
                  <a:cubicBezTo>
                    <a:pt x="10161" y="6485"/>
                    <a:pt x="10738" y="6352"/>
                    <a:pt x="11226" y="6130"/>
                  </a:cubicBezTo>
                  <a:cubicBezTo>
                    <a:pt x="11181" y="2891"/>
                    <a:pt x="11093" y="229"/>
                    <a:pt x="11048" y="96"/>
                  </a:cubicBezTo>
                  <a:cubicBezTo>
                    <a:pt x="11048" y="28"/>
                    <a:pt x="10911" y="1"/>
                    <a:pt x="10690"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62"/>
            <p:cNvSpPr/>
            <p:nvPr/>
          </p:nvSpPr>
          <p:spPr>
            <a:xfrm>
              <a:off x="2332752" y="2755989"/>
              <a:ext cx="367817" cy="588494"/>
            </a:xfrm>
            <a:custGeom>
              <a:avLst/>
              <a:gdLst/>
              <a:ahLst/>
              <a:cxnLst/>
              <a:rect l="l" t="t" r="r" b="b"/>
              <a:pathLst>
                <a:path w="25735" h="41175" extrusionOk="0">
                  <a:moveTo>
                    <a:pt x="13089" y="1"/>
                  </a:moveTo>
                  <a:cubicBezTo>
                    <a:pt x="13134" y="4171"/>
                    <a:pt x="13489" y="19168"/>
                    <a:pt x="13000" y="22540"/>
                  </a:cubicBezTo>
                  <a:cubicBezTo>
                    <a:pt x="13178" y="23782"/>
                    <a:pt x="13222" y="24980"/>
                    <a:pt x="13134" y="26222"/>
                  </a:cubicBezTo>
                  <a:cubicBezTo>
                    <a:pt x="13134" y="26222"/>
                    <a:pt x="12249" y="26275"/>
                    <a:pt x="11021" y="26275"/>
                  </a:cubicBezTo>
                  <a:cubicBezTo>
                    <a:pt x="8509" y="26275"/>
                    <a:pt x="4561" y="26055"/>
                    <a:pt x="3816" y="24714"/>
                  </a:cubicBezTo>
                  <a:cubicBezTo>
                    <a:pt x="2707" y="22761"/>
                    <a:pt x="2530" y="16505"/>
                    <a:pt x="3506" y="16195"/>
                  </a:cubicBezTo>
                  <a:cubicBezTo>
                    <a:pt x="4083" y="15973"/>
                    <a:pt x="4615" y="15662"/>
                    <a:pt x="5147" y="15308"/>
                  </a:cubicBezTo>
                  <a:cubicBezTo>
                    <a:pt x="5458" y="15574"/>
                    <a:pt x="5769" y="15751"/>
                    <a:pt x="6123" y="15840"/>
                  </a:cubicBezTo>
                  <a:cubicBezTo>
                    <a:pt x="6123" y="13400"/>
                    <a:pt x="6168" y="11270"/>
                    <a:pt x="6168" y="11270"/>
                  </a:cubicBezTo>
                  <a:lnTo>
                    <a:pt x="6168" y="11270"/>
                  </a:lnTo>
                  <a:lnTo>
                    <a:pt x="1287" y="12468"/>
                  </a:lnTo>
                  <a:cubicBezTo>
                    <a:pt x="2086" y="16816"/>
                    <a:pt x="1" y="24536"/>
                    <a:pt x="3506" y="26488"/>
                  </a:cubicBezTo>
                  <a:cubicBezTo>
                    <a:pt x="5437" y="27578"/>
                    <a:pt x="8142" y="27714"/>
                    <a:pt x="10179" y="27714"/>
                  </a:cubicBezTo>
                  <a:cubicBezTo>
                    <a:pt x="10857" y="27714"/>
                    <a:pt x="11461" y="27699"/>
                    <a:pt x="11938" y="27699"/>
                  </a:cubicBezTo>
                  <a:cubicBezTo>
                    <a:pt x="12595" y="27699"/>
                    <a:pt x="13011" y="27727"/>
                    <a:pt x="13045" y="27864"/>
                  </a:cubicBezTo>
                  <a:cubicBezTo>
                    <a:pt x="13134" y="28440"/>
                    <a:pt x="13045" y="41174"/>
                    <a:pt x="13045" y="41174"/>
                  </a:cubicBezTo>
                  <a:lnTo>
                    <a:pt x="25601" y="40775"/>
                  </a:lnTo>
                  <a:lnTo>
                    <a:pt x="25601" y="39044"/>
                  </a:lnTo>
                  <a:cubicBezTo>
                    <a:pt x="22096" y="38956"/>
                    <a:pt x="16905" y="38778"/>
                    <a:pt x="16949" y="38290"/>
                  </a:cubicBezTo>
                  <a:cubicBezTo>
                    <a:pt x="17038" y="37580"/>
                    <a:pt x="16506" y="9850"/>
                    <a:pt x="16949" y="9540"/>
                  </a:cubicBezTo>
                  <a:cubicBezTo>
                    <a:pt x="17703" y="9096"/>
                    <a:pt x="18502" y="8741"/>
                    <a:pt x="19301" y="8386"/>
                  </a:cubicBezTo>
                  <a:cubicBezTo>
                    <a:pt x="20366" y="7854"/>
                    <a:pt x="21342" y="7099"/>
                    <a:pt x="22140" y="6256"/>
                  </a:cubicBezTo>
                  <a:cubicBezTo>
                    <a:pt x="23199" y="7844"/>
                    <a:pt x="24386" y="8240"/>
                    <a:pt x="25291" y="8240"/>
                  </a:cubicBezTo>
                  <a:cubicBezTo>
                    <a:pt x="25448" y="8240"/>
                    <a:pt x="25596" y="8228"/>
                    <a:pt x="25734" y="8209"/>
                  </a:cubicBezTo>
                  <a:cubicBezTo>
                    <a:pt x="25645" y="4082"/>
                    <a:pt x="25601" y="1"/>
                    <a:pt x="25601"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62"/>
            <p:cNvSpPr/>
            <p:nvPr/>
          </p:nvSpPr>
          <p:spPr>
            <a:xfrm>
              <a:off x="2450064" y="2806084"/>
              <a:ext cx="279661" cy="152387"/>
            </a:xfrm>
            <a:custGeom>
              <a:avLst/>
              <a:gdLst/>
              <a:ahLst/>
              <a:cxnLst/>
              <a:rect l="l" t="t" r="r" b="b"/>
              <a:pathLst>
                <a:path w="19567" h="10662" extrusionOk="0">
                  <a:moveTo>
                    <a:pt x="18458" y="1"/>
                  </a:moveTo>
                  <a:cubicBezTo>
                    <a:pt x="18458" y="1"/>
                    <a:pt x="17570" y="8342"/>
                    <a:pt x="11359" y="9274"/>
                  </a:cubicBezTo>
                  <a:cubicBezTo>
                    <a:pt x="10836" y="9352"/>
                    <a:pt x="10333" y="9387"/>
                    <a:pt x="9850" y="9387"/>
                  </a:cubicBezTo>
                  <a:cubicBezTo>
                    <a:pt x="4570" y="9387"/>
                    <a:pt x="1775" y="5103"/>
                    <a:pt x="1775" y="5103"/>
                  </a:cubicBezTo>
                  <a:lnTo>
                    <a:pt x="1" y="4083"/>
                  </a:lnTo>
                  <a:lnTo>
                    <a:pt x="1" y="4083"/>
                  </a:lnTo>
                  <a:cubicBezTo>
                    <a:pt x="1" y="4083"/>
                    <a:pt x="2464" y="10661"/>
                    <a:pt x="8799" y="10661"/>
                  </a:cubicBezTo>
                  <a:cubicBezTo>
                    <a:pt x="9578" y="10661"/>
                    <a:pt x="10416" y="10562"/>
                    <a:pt x="11315" y="10338"/>
                  </a:cubicBezTo>
                  <a:cubicBezTo>
                    <a:pt x="19567" y="8297"/>
                    <a:pt x="19523" y="1"/>
                    <a:pt x="19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62"/>
            <p:cNvSpPr/>
            <p:nvPr/>
          </p:nvSpPr>
          <p:spPr>
            <a:xfrm>
              <a:off x="2381089" y="2814331"/>
              <a:ext cx="292839" cy="210729"/>
            </a:xfrm>
            <a:custGeom>
              <a:avLst/>
              <a:gdLst/>
              <a:ahLst/>
              <a:cxnLst/>
              <a:rect l="l" t="t" r="r" b="b"/>
              <a:pathLst>
                <a:path w="20489" h="14744" extrusionOk="0">
                  <a:moveTo>
                    <a:pt x="19601" y="0"/>
                  </a:moveTo>
                  <a:cubicBezTo>
                    <a:pt x="19601" y="4020"/>
                    <a:pt x="15908" y="13666"/>
                    <a:pt x="9310" y="13666"/>
                  </a:cubicBezTo>
                  <a:cubicBezTo>
                    <a:pt x="9280" y="13666"/>
                    <a:pt x="9249" y="13666"/>
                    <a:pt x="9219" y="13666"/>
                  </a:cubicBezTo>
                  <a:cubicBezTo>
                    <a:pt x="2520" y="13533"/>
                    <a:pt x="1499" y="5724"/>
                    <a:pt x="1499" y="5724"/>
                  </a:cubicBezTo>
                  <a:lnTo>
                    <a:pt x="124" y="2796"/>
                  </a:lnTo>
                  <a:lnTo>
                    <a:pt x="124" y="2796"/>
                  </a:lnTo>
                  <a:cubicBezTo>
                    <a:pt x="124" y="2796"/>
                    <a:pt x="1" y="14744"/>
                    <a:pt x="8523" y="14744"/>
                  </a:cubicBezTo>
                  <a:cubicBezTo>
                    <a:pt x="8860" y="14744"/>
                    <a:pt x="9210" y="14725"/>
                    <a:pt x="9574" y="14686"/>
                  </a:cubicBezTo>
                  <a:cubicBezTo>
                    <a:pt x="19158" y="13621"/>
                    <a:pt x="20489" y="0"/>
                    <a:pt x="20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62"/>
            <p:cNvSpPr/>
            <p:nvPr/>
          </p:nvSpPr>
          <p:spPr>
            <a:xfrm>
              <a:off x="2737958" y="2821306"/>
              <a:ext cx="211186" cy="123301"/>
            </a:xfrm>
            <a:custGeom>
              <a:avLst/>
              <a:gdLst/>
              <a:ahLst/>
              <a:cxnLst/>
              <a:rect l="l" t="t" r="r" b="b"/>
              <a:pathLst>
                <a:path w="14776" h="8627" extrusionOk="0">
                  <a:moveTo>
                    <a:pt x="13888" y="0"/>
                  </a:moveTo>
                  <a:cubicBezTo>
                    <a:pt x="13888" y="0"/>
                    <a:pt x="13622" y="6966"/>
                    <a:pt x="7632" y="7499"/>
                  </a:cubicBezTo>
                  <a:cubicBezTo>
                    <a:pt x="7499" y="7509"/>
                    <a:pt x="7368" y="7515"/>
                    <a:pt x="7240" y="7515"/>
                  </a:cubicBezTo>
                  <a:cubicBezTo>
                    <a:pt x="2624" y="7515"/>
                    <a:pt x="1154" y="710"/>
                    <a:pt x="1154" y="710"/>
                  </a:cubicBezTo>
                  <a:lnTo>
                    <a:pt x="1" y="710"/>
                  </a:lnTo>
                  <a:cubicBezTo>
                    <a:pt x="1" y="710"/>
                    <a:pt x="845" y="8627"/>
                    <a:pt x="6892" y="8627"/>
                  </a:cubicBezTo>
                  <a:cubicBezTo>
                    <a:pt x="7199" y="8627"/>
                    <a:pt x="7520" y="8606"/>
                    <a:pt x="7854" y="8564"/>
                  </a:cubicBezTo>
                  <a:cubicBezTo>
                    <a:pt x="14775" y="7632"/>
                    <a:pt x="14553" y="0"/>
                    <a:pt x="14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62"/>
            <p:cNvSpPr/>
            <p:nvPr/>
          </p:nvSpPr>
          <p:spPr>
            <a:xfrm>
              <a:off x="2278855" y="2401278"/>
              <a:ext cx="689942" cy="467651"/>
            </a:xfrm>
            <a:custGeom>
              <a:avLst/>
              <a:gdLst/>
              <a:ahLst/>
              <a:cxnLst/>
              <a:rect l="l" t="t" r="r" b="b"/>
              <a:pathLst>
                <a:path w="48273"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607"/>
                  </a:cubicBezTo>
                  <a:cubicBezTo>
                    <a:pt x="47252" y="17232"/>
                    <a:pt x="48273" y="14880"/>
                    <a:pt x="47030" y="12396"/>
                  </a:cubicBezTo>
                  <a:cubicBezTo>
                    <a:pt x="45917" y="10244"/>
                    <a:pt x="43937" y="9782"/>
                    <a:pt x="42441" y="9782"/>
                  </a:cubicBezTo>
                  <a:cubicBezTo>
                    <a:pt x="41315" y="9782"/>
                    <a:pt x="40464" y="10044"/>
                    <a:pt x="40464" y="10044"/>
                  </a:cubicBezTo>
                  <a:cubicBezTo>
                    <a:pt x="40420" y="8092"/>
                    <a:pt x="39266" y="6317"/>
                    <a:pt x="37447" y="5519"/>
                  </a:cubicBezTo>
                  <a:cubicBezTo>
                    <a:pt x="36734" y="5203"/>
                    <a:pt x="36035" y="5081"/>
                    <a:pt x="35381" y="5081"/>
                  </a:cubicBezTo>
                  <a:cubicBezTo>
                    <a:pt x="33187" y="5081"/>
                    <a:pt x="31502" y="6450"/>
                    <a:pt x="31502" y="6450"/>
                  </a:cubicBezTo>
                  <a:cubicBezTo>
                    <a:pt x="31502" y="6450"/>
                    <a:pt x="30747" y="1126"/>
                    <a:pt x="25468" y="150"/>
                  </a:cubicBezTo>
                  <a:cubicBezTo>
                    <a:pt x="24935" y="50"/>
                    <a:pt x="24428" y="0"/>
                    <a:pt x="2390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62"/>
            <p:cNvSpPr/>
            <p:nvPr/>
          </p:nvSpPr>
          <p:spPr>
            <a:xfrm>
              <a:off x="2359307" y="2565770"/>
              <a:ext cx="98089" cy="61015"/>
            </a:xfrm>
            <a:custGeom>
              <a:avLst/>
              <a:gdLst/>
              <a:ahLst/>
              <a:cxnLst/>
              <a:rect l="l" t="t" r="r" b="b"/>
              <a:pathLst>
                <a:path w="6863" h="4269" extrusionOk="0">
                  <a:moveTo>
                    <a:pt x="4407" y="1"/>
                  </a:moveTo>
                  <a:cubicBezTo>
                    <a:pt x="2744" y="1"/>
                    <a:pt x="0" y="3419"/>
                    <a:pt x="2003" y="4170"/>
                  </a:cubicBezTo>
                  <a:cubicBezTo>
                    <a:pt x="2182" y="4237"/>
                    <a:pt x="2368" y="4268"/>
                    <a:pt x="2555" y="4268"/>
                  </a:cubicBezTo>
                  <a:cubicBezTo>
                    <a:pt x="4589" y="4268"/>
                    <a:pt x="6862" y="612"/>
                    <a:pt x="4709" y="44"/>
                  </a:cubicBezTo>
                  <a:cubicBezTo>
                    <a:pt x="4614" y="14"/>
                    <a:pt x="4512" y="1"/>
                    <a:pt x="4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62"/>
            <p:cNvSpPr/>
            <p:nvPr/>
          </p:nvSpPr>
          <p:spPr>
            <a:xfrm>
              <a:off x="2372356" y="2654769"/>
              <a:ext cx="83225" cy="48795"/>
            </a:xfrm>
            <a:custGeom>
              <a:avLst/>
              <a:gdLst/>
              <a:ahLst/>
              <a:cxnLst/>
              <a:rect l="l" t="t" r="r" b="b"/>
              <a:pathLst>
                <a:path w="5823" h="3414" extrusionOk="0">
                  <a:moveTo>
                    <a:pt x="3191" y="0"/>
                  </a:moveTo>
                  <a:cubicBezTo>
                    <a:pt x="1688" y="0"/>
                    <a:pt x="0" y="2852"/>
                    <a:pt x="1933" y="3356"/>
                  </a:cubicBezTo>
                  <a:cubicBezTo>
                    <a:pt x="2081" y="3395"/>
                    <a:pt x="2231" y="3414"/>
                    <a:pt x="2379" y="3414"/>
                  </a:cubicBezTo>
                  <a:cubicBezTo>
                    <a:pt x="4214" y="3414"/>
                    <a:pt x="5823" y="562"/>
                    <a:pt x="3441" y="28"/>
                  </a:cubicBezTo>
                  <a:cubicBezTo>
                    <a:pt x="3359" y="9"/>
                    <a:pt x="3275" y="0"/>
                    <a:pt x="3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62"/>
            <p:cNvSpPr/>
            <p:nvPr/>
          </p:nvSpPr>
          <p:spPr>
            <a:xfrm>
              <a:off x="2278917" y="2408665"/>
              <a:ext cx="677893" cy="467651"/>
            </a:xfrm>
            <a:custGeom>
              <a:avLst/>
              <a:gdLst/>
              <a:ahLst/>
              <a:cxnLst/>
              <a:rect l="l" t="t" r="r" b="b"/>
              <a:pathLst>
                <a:path w="47430"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563"/>
                  </a:cubicBezTo>
                  <a:lnTo>
                    <a:pt x="46409" y="18563"/>
                  </a:lnTo>
                  <a:cubicBezTo>
                    <a:pt x="46276" y="18696"/>
                    <a:pt x="46143" y="18829"/>
                    <a:pt x="46010" y="18962"/>
                  </a:cubicBezTo>
                  <a:cubicBezTo>
                    <a:pt x="45256" y="19849"/>
                    <a:pt x="45078" y="21092"/>
                    <a:pt x="44546" y="22112"/>
                  </a:cubicBezTo>
                  <a:cubicBezTo>
                    <a:pt x="43768" y="23542"/>
                    <a:pt x="42124" y="24306"/>
                    <a:pt x="40506" y="24306"/>
                  </a:cubicBezTo>
                  <a:cubicBezTo>
                    <a:pt x="39263" y="24306"/>
                    <a:pt x="38035" y="23855"/>
                    <a:pt x="37225" y="22911"/>
                  </a:cubicBezTo>
                  <a:cubicBezTo>
                    <a:pt x="36395" y="24826"/>
                    <a:pt x="34647" y="25761"/>
                    <a:pt x="32906" y="25761"/>
                  </a:cubicBezTo>
                  <a:cubicBezTo>
                    <a:pt x="31016" y="25761"/>
                    <a:pt x="29133" y="24659"/>
                    <a:pt x="28440" y="22511"/>
                  </a:cubicBezTo>
                  <a:cubicBezTo>
                    <a:pt x="27020" y="23931"/>
                    <a:pt x="25334" y="25307"/>
                    <a:pt x="23382" y="25307"/>
                  </a:cubicBezTo>
                  <a:cubicBezTo>
                    <a:pt x="21386" y="25307"/>
                    <a:pt x="19478" y="23044"/>
                    <a:pt x="20543" y="21402"/>
                  </a:cubicBezTo>
                  <a:lnTo>
                    <a:pt x="20543" y="21402"/>
                  </a:lnTo>
                  <a:cubicBezTo>
                    <a:pt x="19915" y="21773"/>
                    <a:pt x="19213" y="21940"/>
                    <a:pt x="18503" y="21940"/>
                  </a:cubicBezTo>
                  <a:cubicBezTo>
                    <a:pt x="16152" y="21940"/>
                    <a:pt x="13713" y="20105"/>
                    <a:pt x="13577" y="17720"/>
                  </a:cubicBezTo>
                  <a:cubicBezTo>
                    <a:pt x="13444" y="15457"/>
                    <a:pt x="14997" y="13327"/>
                    <a:pt x="16993" y="12218"/>
                  </a:cubicBezTo>
                  <a:cubicBezTo>
                    <a:pt x="18990" y="11109"/>
                    <a:pt x="21297" y="10843"/>
                    <a:pt x="23560" y="10621"/>
                  </a:cubicBezTo>
                  <a:lnTo>
                    <a:pt x="23560" y="10621"/>
                  </a:lnTo>
                  <a:cubicBezTo>
                    <a:pt x="23473" y="10627"/>
                    <a:pt x="23386" y="10631"/>
                    <a:pt x="23301" y="10631"/>
                  </a:cubicBezTo>
                  <a:cubicBezTo>
                    <a:pt x="20457" y="10631"/>
                    <a:pt x="18352" y="7121"/>
                    <a:pt x="19256" y="4365"/>
                  </a:cubicBezTo>
                  <a:cubicBezTo>
                    <a:pt x="20277" y="1170"/>
                    <a:pt x="22761" y="549"/>
                    <a:pt x="25468" y="150"/>
                  </a:cubicBezTo>
                  <a:cubicBezTo>
                    <a:pt x="24935" y="50"/>
                    <a:pt x="24428" y="0"/>
                    <a:pt x="23908" y="0"/>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62"/>
            <p:cNvSpPr/>
            <p:nvPr/>
          </p:nvSpPr>
          <p:spPr>
            <a:xfrm>
              <a:off x="2148221" y="2698604"/>
              <a:ext cx="397617" cy="276874"/>
            </a:xfrm>
            <a:custGeom>
              <a:avLst/>
              <a:gdLst/>
              <a:ahLst/>
              <a:cxnLst/>
              <a:rect l="l" t="t" r="r" b="b"/>
              <a:pathLst>
                <a:path w="27820" h="19372" extrusionOk="0">
                  <a:moveTo>
                    <a:pt x="17368" y="1"/>
                  </a:moveTo>
                  <a:cubicBezTo>
                    <a:pt x="14439" y="1"/>
                    <a:pt x="13355" y="2285"/>
                    <a:pt x="13355" y="2285"/>
                  </a:cubicBezTo>
                  <a:cubicBezTo>
                    <a:pt x="12557" y="1930"/>
                    <a:pt x="11714" y="1708"/>
                    <a:pt x="10826" y="1531"/>
                  </a:cubicBezTo>
                  <a:cubicBezTo>
                    <a:pt x="10181" y="1399"/>
                    <a:pt x="9453" y="1307"/>
                    <a:pt x="8694" y="1307"/>
                  </a:cubicBezTo>
                  <a:cubicBezTo>
                    <a:pt x="6897" y="1307"/>
                    <a:pt x="4927" y="1825"/>
                    <a:pt x="3461" y="3572"/>
                  </a:cubicBezTo>
                  <a:cubicBezTo>
                    <a:pt x="1" y="7698"/>
                    <a:pt x="4260" y="10937"/>
                    <a:pt x="4260" y="10937"/>
                  </a:cubicBezTo>
                  <a:cubicBezTo>
                    <a:pt x="4260" y="10937"/>
                    <a:pt x="1332" y="16483"/>
                    <a:pt x="5369" y="18657"/>
                  </a:cubicBezTo>
                  <a:cubicBezTo>
                    <a:pt x="6192" y="19095"/>
                    <a:pt x="6940" y="19270"/>
                    <a:pt x="7608" y="19270"/>
                  </a:cubicBezTo>
                  <a:cubicBezTo>
                    <a:pt x="10255" y="19270"/>
                    <a:pt x="11669" y="16527"/>
                    <a:pt x="11669" y="16527"/>
                  </a:cubicBezTo>
                  <a:cubicBezTo>
                    <a:pt x="11841" y="18157"/>
                    <a:pt x="13172" y="19371"/>
                    <a:pt x="14783" y="19371"/>
                  </a:cubicBezTo>
                  <a:cubicBezTo>
                    <a:pt x="14839" y="19371"/>
                    <a:pt x="14896" y="19370"/>
                    <a:pt x="14953" y="19367"/>
                  </a:cubicBezTo>
                  <a:cubicBezTo>
                    <a:pt x="14982" y="19368"/>
                    <a:pt x="15011" y="19368"/>
                    <a:pt x="15040" y="19368"/>
                  </a:cubicBezTo>
                  <a:cubicBezTo>
                    <a:pt x="16689" y="19368"/>
                    <a:pt x="18107" y="18141"/>
                    <a:pt x="18369" y="16527"/>
                  </a:cubicBezTo>
                  <a:cubicBezTo>
                    <a:pt x="18369" y="16527"/>
                    <a:pt x="19165" y="18880"/>
                    <a:pt x="21429" y="18880"/>
                  </a:cubicBezTo>
                  <a:cubicBezTo>
                    <a:pt x="21728" y="18880"/>
                    <a:pt x="22054" y="18839"/>
                    <a:pt x="22406" y="18746"/>
                  </a:cubicBezTo>
                  <a:cubicBezTo>
                    <a:pt x="25379" y="17947"/>
                    <a:pt x="23871" y="14265"/>
                    <a:pt x="23871" y="14265"/>
                  </a:cubicBezTo>
                  <a:cubicBezTo>
                    <a:pt x="24492" y="14220"/>
                    <a:pt x="25068" y="14087"/>
                    <a:pt x="25645" y="13865"/>
                  </a:cubicBezTo>
                  <a:cubicBezTo>
                    <a:pt x="26976" y="13422"/>
                    <a:pt x="27819" y="12179"/>
                    <a:pt x="27819" y="10804"/>
                  </a:cubicBezTo>
                  <a:cubicBezTo>
                    <a:pt x="27819" y="8340"/>
                    <a:pt x="25711" y="8008"/>
                    <a:pt x="24575" y="8008"/>
                  </a:cubicBezTo>
                  <a:cubicBezTo>
                    <a:pt x="24157" y="8008"/>
                    <a:pt x="23871" y="8053"/>
                    <a:pt x="23871" y="8053"/>
                  </a:cubicBezTo>
                  <a:cubicBezTo>
                    <a:pt x="23871" y="8053"/>
                    <a:pt x="24403" y="2063"/>
                    <a:pt x="19700" y="422"/>
                  </a:cubicBezTo>
                  <a:cubicBezTo>
                    <a:pt x="18818" y="122"/>
                    <a:pt x="18044" y="1"/>
                    <a:pt x="17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62"/>
            <p:cNvSpPr/>
            <p:nvPr/>
          </p:nvSpPr>
          <p:spPr>
            <a:xfrm>
              <a:off x="2210708" y="2896398"/>
              <a:ext cx="55927" cy="34874"/>
            </a:xfrm>
            <a:custGeom>
              <a:avLst/>
              <a:gdLst/>
              <a:ahLst/>
              <a:cxnLst/>
              <a:rect l="l" t="t" r="r" b="b"/>
              <a:pathLst>
                <a:path w="3913" h="2440" extrusionOk="0">
                  <a:moveTo>
                    <a:pt x="2032" y="1"/>
                  </a:moveTo>
                  <a:cubicBezTo>
                    <a:pt x="754" y="1"/>
                    <a:pt x="1" y="1506"/>
                    <a:pt x="997" y="2245"/>
                  </a:cubicBezTo>
                  <a:cubicBezTo>
                    <a:pt x="1188" y="2381"/>
                    <a:pt x="1394" y="2440"/>
                    <a:pt x="1600" y="2440"/>
                  </a:cubicBezTo>
                  <a:cubicBezTo>
                    <a:pt x="2739" y="2440"/>
                    <a:pt x="3912" y="654"/>
                    <a:pt x="2861" y="204"/>
                  </a:cubicBezTo>
                  <a:cubicBezTo>
                    <a:pt x="2570" y="62"/>
                    <a:pt x="2290" y="1"/>
                    <a:pt x="2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62"/>
            <p:cNvSpPr/>
            <p:nvPr/>
          </p:nvSpPr>
          <p:spPr>
            <a:xfrm>
              <a:off x="2144659" y="2720108"/>
              <a:ext cx="365902" cy="258208"/>
            </a:xfrm>
            <a:custGeom>
              <a:avLst/>
              <a:gdLst/>
              <a:ahLst/>
              <a:cxnLst/>
              <a:rect l="l" t="t" r="r" b="b"/>
              <a:pathLst>
                <a:path w="25601" h="18066" extrusionOk="0">
                  <a:moveTo>
                    <a:pt x="8694" y="1"/>
                  </a:moveTo>
                  <a:cubicBezTo>
                    <a:pt x="6897" y="1"/>
                    <a:pt x="4927" y="519"/>
                    <a:pt x="3461" y="2266"/>
                  </a:cubicBezTo>
                  <a:cubicBezTo>
                    <a:pt x="1" y="6392"/>
                    <a:pt x="4260" y="9631"/>
                    <a:pt x="4260" y="9631"/>
                  </a:cubicBezTo>
                  <a:cubicBezTo>
                    <a:pt x="4260" y="9631"/>
                    <a:pt x="1332" y="15177"/>
                    <a:pt x="5369" y="17351"/>
                  </a:cubicBezTo>
                  <a:cubicBezTo>
                    <a:pt x="6192" y="17789"/>
                    <a:pt x="6940" y="17964"/>
                    <a:pt x="7608" y="17964"/>
                  </a:cubicBezTo>
                  <a:cubicBezTo>
                    <a:pt x="10255" y="17964"/>
                    <a:pt x="11669" y="15221"/>
                    <a:pt x="11669" y="15221"/>
                  </a:cubicBezTo>
                  <a:cubicBezTo>
                    <a:pt x="11841" y="16851"/>
                    <a:pt x="13172" y="18065"/>
                    <a:pt x="14783" y="18065"/>
                  </a:cubicBezTo>
                  <a:cubicBezTo>
                    <a:pt x="14839" y="18065"/>
                    <a:pt x="14896" y="18064"/>
                    <a:pt x="14953" y="18061"/>
                  </a:cubicBezTo>
                  <a:cubicBezTo>
                    <a:pt x="14982" y="18062"/>
                    <a:pt x="15011" y="18062"/>
                    <a:pt x="15040" y="18062"/>
                  </a:cubicBezTo>
                  <a:cubicBezTo>
                    <a:pt x="16689" y="18062"/>
                    <a:pt x="18107" y="16835"/>
                    <a:pt x="18369" y="15221"/>
                  </a:cubicBezTo>
                  <a:cubicBezTo>
                    <a:pt x="18369" y="15221"/>
                    <a:pt x="19165" y="17574"/>
                    <a:pt x="21429" y="17574"/>
                  </a:cubicBezTo>
                  <a:cubicBezTo>
                    <a:pt x="21728" y="17574"/>
                    <a:pt x="22054" y="17533"/>
                    <a:pt x="22406" y="17440"/>
                  </a:cubicBezTo>
                  <a:cubicBezTo>
                    <a:pt x="25379" y="16641"/>
                    <a:pt x="23871" y="12959"/>
                    <a:pt x="23871" y="12959"/>
                  </a:cubicBezTo>
                  <a:cubicBezTo>
                    <a:pt x="24492" y="12914"/>
                    <a:pt x="25068" y="12825"/>
                    <a:pt x="25601" y="12604"/>
                  </a:cubicBezTo>
                  <a:lnTo>
                    <a:pt x="25601" y="12604"/>
                  </a:lnTo>
                  <a:cubicBezTo>
                    <a:pt x="25451" y="12629"/>
                    <a:pt x="25301" y="12641"/>
                    <a:pt x="25153" y="12641"/>
                  </a:cubicBezTo>
                  <a:cubicBezTo>
                    <a:pt x="24509" y="12641"/>
                    <a:pt x="23887" y="12407"/>
                    <a:pt x="23383" y="11938"/>
                  </a:cubicBezTo>
                  <a:lnTo>
                    <a:pt x="23383" y="11938"/>
                  </a:lnTo>
                  <a:cubicBezTo>
                    <a:pt x="23471" y="13225"/>
                    <a:pt x="22451" y="14334"/>
                    <a:pt x="21120" y="14334"/>
                  </a:cubicBezTo>
                  <a:cubicBezTo>
                    <a:pt x="21095" y="14335"/>
                    <a:pt x="21070" y="14335"/>
                    <a:pt x="21045" y="14335"/>
                  </a:cubicBezTo>
                  <a:cubicBezTo>
                    <a:pt x="19792" y="14335"/>
                    <a:pt x="18769" y="13244"/>
                    <a:pt x="18813" y="11983"/>
                  </a:cubicBezTo>
                  <a:lnTo>
                    <a:pt x="18813" y="11983"/>
                  </a:lnTo>
                  <a:cubicBezTo>
                    <a:pt x="18508" y="13200"/>
                    <a:pt x="17352" y="14247"/>
                    <a:pt x="16095" y="14247"/>
                  </a:cubicBezTo>
                  <a:cubicBezTo>
                    <a:pt x="16069" y="14247"/>
                    <a:pt x="16043" y="14246"/>
                    <a:pt x="16017" y="14245"/>
                  </a:cubicBezTo>
                  <a:cubicBezTo>
                    <a:pt x="14775" y="14201"/>
                    <a:pt x="13666" y="12692"/>
                    <a:pt x="14198" y="11494"/>
                  </a:cubicBezTo>
                  <a:lnTo>
                    <a:pt x="14198" y="11494"/>
                  </a:lnTo>
                  <a:cubicBezTo>
                    <a:pt x="13444" y="12204"/>
                    <a:pt x="12557" y="12692"/>
                    <a:pt x="11581" y="12959"/>
                  </a:cubicBezTo>
                  <a:cubicBezTo>
                    <a:pt x="11442" y="12983"/>
                    <a:pt x="11301" y="12995"/>
                    <a:pt x="11160" y="12995"/>
                  </a:cubicBezTo>
                  <a:cubicBezTo>
                    <a:pt x="10263" y="12995"/>
                    <a:pt x="9370" y="12515"/>
                    <a:pt x="9140" y="11672"/>
                  </a:cubicBezTo>
                  <a:cubicBezTo>
                    <a:pt x="9007" y="11051"/>
                    <a:pt x="9140" y="10385"/>
                    <a:pt x="9495" y="9853"/>
                  </a:cubicBezTo>
                  <a:cubicBezTo>
                    <a:pt x="10161" y="8699"/>
                    <a:pt x="11181" y="7768"/>
                    <a:pt x="12379" y="7146"/>
                  </a:cubicBezTo>
                  <a:lnTo>
                    <a:pt x="12379" y="7146"/>
                  </a:lnTo>
                  <a:cubicBezTo>
                    <a:pt x="11473" y="7530"/>
                    <a:pt x="10484" y="7722"/>
                    <a:pt x="9478" y="7722"/>
                  </a:cubicBezTo>
                  <a:cubicBezTo>
                    <a:pt x="9204" y="7722"/>
                    <a:pt x="8928" y="7707"/>
                    <a:pt x="8652" y="7679"/>
                  </a:cubicBezTo>
                  <a:cubicBezTo>
                    <a:pt x="7410" y="7457"/>
                    <a:pt x="6168" y="6570"/>
                    <a:pt x="5990" y="5327"/>
                  </a:cubicBezTo>
                  <a:cubicBezTo>
                    <a:pt x="5902" y="4751"/>
                    <a:pt x="5990" y="4174"/>
                    <a:pt x="6212" y="3641"/>
                  </a:cubicBezTo>
                  <a:cubicBezTo>
                    <a:pt x="7011" y="1334"/>
                    <a:pt x="8830" y="580"/>
                    <a:pt x="10826" y="225"/>
                  </a:cubicBezTo>
                  <a:cubicBezTo>
                    <a:pt x="10181" y="93"/>
                    <a:pt x="9453" y="1"/>
                    <a:pt x="8694"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cubicBezTo>
                    <a:pt x="21357" y="8475"/>
                    <a:pt x="20692" y="8165"/>
                    <a:pt x="20026" y="8165"/>
                  </a:cubicBezTo>
                  <a:cubicBezTo>
                    <a:pt x="20026" y="8165"/>
                    <a:pt x="22644" y="4571"/>
                    <a:pt x="20026" y="2485"/>
                  </a:cubicBezTo>
                  <a:cubicBezTo>
                    <a:pt x="19139" y="1790"/>
                    <a:pt x="18266" y="1559"/>
                    <a:pt x="17497" y="1559"/>
                  </a:cubicBezTo>
                  <a:cubicBezTo>
                    <a:pt x="15959" y="1559"/>
                    <a:pt x="14835" y="2485"/>
                    <a:pt x="14835" y="2485"/>
                  </a:cubicBezTo>
                  <a:cubicBezTo>
                    <a:pt x="13460" y="1021"/>
                    <a:pt x="11552" y="134"/>
                    <a:pt x="9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lnTo>
                    <a:pt x="21845" y="8919"/>
                  </a:lnTo>
                  <a:cubicBezTo>
                    <a:pt x="22600" y="10560"/>
                    <a:pt x="21269" y="12646"/>
                    <a:pt x="19494" y="13001"/>
                  </a:cubicBezTo>
                  <a:cubicBezTo>
                    <a:pt x="19282" y="13043"/>
                    <a:pt x="19068" y="13063"/>
                    <a:pt x="18855" y="13063"/>
                  </a:cubicBezTo>
                  <a:cubicBezTo>
                    <a:pt x="17288" y="13063"/>
                    <a:pt x="15755" y="11967"/>
                    <a:pt x="15013" y="10560"/>
                  </a:cubicBezTo>
                  <a:cubicBezTo>
                    <a:pt x="14740" y="11743"/>
                    <a:pt x="13494" y="12511"/>
                    <a:pt x="12307" y="12511"/>
                  </a:cubicBezTo>
                  <a:cubicBezTo>
                    <a:pt x="11757" y="12511"/>
                    <a:pt x="11219" y="12346"/>
                    <a:pt x="10798" y="11980"/>
                  </a:cubicBezTo>
                  <a:cubicBezTo>
                    <a:pt x="9422" y="10827"/>
                    <a:pt x="9911" y="8209"/>
                    <a:pt x="11552" y="7588"/>
                  </a:cubicBezTo>
                  <a:lnTo>
                    <a:pt x="11552" y="7588"/>
                  </a:lnTo>
                  <a:cubicBezTo>
                    <a:pt x="11221" y="7641"/>
                    <a:pt x="10882" y="7666"/>
                    <a:pt x="10541" y="7666"/>
                  </a:cubicBezTo>
                  <a:cubicBezTo>
                    <a:pt x="9740" y="7666"/>
                    <a:pt x="8927" y="7526"/>
                    <a:pt x="8180" y="7277"/>
                  </a:cubicBezTo>
                  <a:cubicBezTo>
                    <a:pt x="7071" y="6878"/>
                    <a:pt x="6228" y="5991"/>
                    <a:pt x="5873" y="4881"/>
                  </a:cubicBezTo>
                  <a:cubicBezTo>
                    <a:pt x="5474" y="3462"/>
                    <a:pt x="6228" y="1909"/>
                    <a:pt x="7426" y="1021"/>
                  </a:cubicBezTo>
                  <a:cubicBezTo>
                    <a:pt x="8047" y="578"/>
                    <a:pt x="8801" y="223"/>
                    <a:pt x="9556"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62"/>
            <p:cNvSpPr/>
            <p:nvPr/>
          </p:nvSpPr>
          <p:spPr>
            <a:xfrm>
              <a:off x="2751122" y="2661272"/>
              <a:ext cx="55283" cy="33730"/>
            </a:xfrm>
            <a:custGeom>
              <a:avLst/>
              <a:gdLst/>
              <a:ahLst/>
              <a:cxnLst/>
              <a:rect l="l" t="t" r="r" b="b"/>
              <a:pathLst>
                <a:path w="3868" h="2360" extrusionOk="0">
                  <a:moveTo>
                    <a:pt x="2351" y="1"/>
                  </a:moveTo>
                  <a:cubicBezTo>
                    <a:pt x="851" y="1"/>
                    <a:pt x="0" y="1986"/>
                    <a:pt x="1520" y="2324"/>
                  </a:cubicBezTo>
                  <a:cubicBezTo>
                    <a:pt x="1628" y="2348"/>
                    <a:pt x="1732" y="2359"/>
                    <a:pt x="1833" y="2359"/>
                  </a:cubicBezTo>
                  <a:cubicBezTo>
                    <a:pt x="3221" y="2359"/>
                    <a:pt x="3867" y="224"/>
                    <a:pt x="2585" y="17"/>
                  </a:cubicBezTo>
                  <a:cubicBezTo>
                    <a:pt x="2505" y="6"/>
                    <a:pt x="2428" y="1"/>
                    <a:pt x="2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62"/>
            <p:cNvSpPr/>
            <p:nvPr/>
          </p:nvSpPr>
          <p:spPr>
            <a:xfrm>
              <a:off x="2845652" y="2684169"/>
              <a:ext cx="47337" cy="25269"/>
            </a:xfrm>
            <a:custGeom>
              <a:avLst/>
              <a:gdLst/>
              <a:ahLst/>
              <a:cxnLst/>
              <a:rect l="l" t="t" r="r" b="b"/>
              <a:pathLst>
                <a:path w="3312" h="1768" extrusionOk="0">
                  <a:moveTo>
                    <a:pt x="1657" y="0"/>
                  </a:moveTo>
                  <a:cubicBezTo>
                    <a:pt x="629" y="0"/>
                    <a:pt x="1" y="1179"/>
                    <a:pt x="1029" y="1654"/>
                  </a:cubicBezTo>
                  <a:cubicBezTo>
                    <a:pt x="1188" y="1733"/>
                    <a:pt x="1350" y="1768"/>
                    <a:pt x="1508" y="1768"/>
                  </a:cubicBezTo>
                  <a:cubicBezTo>
                    <a:pt x="2496" y="1768"/>
                    <a:pt x="3312" y="401"/>
                    <a:pt x="2049" y="56"/>
                  </a:cubicBezTo>
                  <a:cubicBezTo>
                    <a:pt x="1914" y="18"/>
                    <a:pt x="1782" y="0"/>
                    <a:pt x="1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62"/>
            <p:cNvSpPr/>
            <p:nvPr/>
          </p:nvSpPr>
          <p:spPr>
            <a:xfrm>
              <a:off x="2768816" y="2720844"/>
              <a:ext cx="47337" cy="26555"/>
            </a:xfrm>
            <a:custGeom>
              <a:avLst/>
              <a:gdLst/>
              <a:ahLst/>
              <a:cxnLst/>
              <a:rect l="l" t="t" r="r" b="b"/>
              <a:pathLst>
                <a:path w="3312" h="1858" extrusionOk="0">
                  <a:moveTo>
                    <a:pt x="1827" y="1"/>
                  </a:moveTo>
                  <a:cubicBezTo>
                    <a:pt x="602" y="1"/>
                    <a:pt x="1" y="1629"/>
                    <a:pt x="1214" y="1838"/>
                  </a:cubicBezTo>
                  <a:cubicBezTo>
                    <a:pt x="1287" y="1851"/>
                    <a:pt x="1360" y="1857"/>
                    <a:pt x="1431" y="1857"/>
                  </a:cubicBezTo>
                  <a:cubicBezTo>
                    <a:pt x="2595" y="1857"/>
                    <a:pt x="3312" y="228"/>
                    <a:pt x="2057" y="19"/>
                  </a:cubicBezTo>
                  <a:cubicBezTo>
                    <a:pt x="1978" y="7"/>
                    <a:pt x="1901" y="1"/>
                    <a:pt x="1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62"/>
            <p:cNvSpPr/>
            <p:nvPr/>
          </p:nvSpPr>
          <p:spPr>
            <a:xfrm>
              <a:off x="2679659" y="2786589"/>
              <a:ext cx="54054" cy="41191"/>
            </a:xfrm>
            <a:custGeom>
              <a:avLst/>
              <a:gdLst/>
              <a:ahLst/>
              <a:cxnLst/>
              <a:rect l="l" t="t" r="r" b="b"/>
              <a:pathLst>
                <a:path w="3782" h="2882" extrusionOk="0">
                  <a:moveTo>
                    <a:pt x="2199" y="1"/>
                  </a:moveTo>
                  <a:cubicBezTo>
                    <a:pt x="1958" y="1"/>
                    <a:pt x="1682" y="77"/>
                    <a:pt x="1373" y="255"/>
                  </a:cubicBezTo>
                  <a:cubicBezTo>
                    <a:pt x="1" y="1118"/>
                    <a:pt x="569" y="2882"/>
                    <a:pt x="1853" y="2882"/>
                  </a:cubicBezTo>
                  <a:cubicBezTo>
                    <a:pt x="2022" y="2882"/>
                    <a:pt x="2203" y="2851"/>
                    <a:pt x="2394" y="2784"/>
                  </a:cubicBezTo>
                  <a:cubicBezTo>
                    <a:pt x="3782" y="2297"/>
                    <a:pt x="3520" y="1"/>
                    <a:pt x="2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62"/>
            <p:cNvSpPr/>
            <p:nvPr/>
          </p:nvSpPr>
          <p:spPr>
            <a:xfrm>
              <a:off x="2896233" y="2761248"/>
              <a:ext cx="56155" cy="34431"/>
            </a:xfrm>
            <a:custGeom>
              <a:avLst/>
              <a:gdLst/>
              <a:ahLst/>
              <a:cxnLst/>
              <a:rect l="l" t="t" r="r" b="b"/>
              <a:pathLst>
                <a:path w="3929" h="2409" extrusionOk="0">
                  <a:moveTo>
                    <a:pt x="1782" y="0"/>
                  </a:moveTo>
                  <a:cubicBezTo>
                    <a:pt x="385" y="0"/>
                    <a:pt x="1" y="1661"/>
                    <a:pt x="1705" y="2295"/>
                  </a:cubicBezTo>
                  <a:cubicBezTo>
                    <a:pt x="1937" y="2374"/>
                    <a:pt x="2148" y="2409"/>
                    <a:pt x="2337" y="2409"/>
                  </a:cubicBezTo>
                  <a:cubicBezTo>
                    <a:pt x="3740" y="2409"/>
                    <a:pt x="3929" y="467"/>
                    <a:pt x="2326" y="76"/>
                  </a:cubicBezTo>
                  <a:cubicBezTo>
                    <a:pt x="2131" y="24"/>
                    <a:pt x="1950" y="0"/>
                    <a:pt x="1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62"/>
            <p:cNvSpPr/>
            <p:nvPr/>
          </p:nvSpPr>
          <p:spPr>
            <a:xfrm>
              <a:off x="1029619" y="3261386"/>
              <a:ext cx="4459" cy="71677"/>
            </a:xfrm>
            <a:custGeom>
              <a:avLst/>
              <a:gdLst/>
              <a:ahLst/>
              <a:cxnLst/>
              <a:rect l="l" t="t" r="r" b="b"/>
              <a:pathLst>
                <a:path w="312" h="5015" extrusionOk="0">
                  <a:moveTo>
                    <a:pt x="45" y="1"/>
                  </a:moveTo>
                  <a:lnTo>
                    <a:pt x="1" y="5014"/>
                  </a:lnTo>
                  <a:lnTo>
                    <a:pt x="311" y="5014"/>
                  </a:lnTo>
                  <a:lnTo>
                    <a:pt x="311"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62"/>
            <p:cNvSpPr/>
            <p:nvPr/>
          </p:nvSpPr>
          <p:spPr>
            <a:xfrm>
              <a:off x="1005750" y="3288656"/>
              <a:ext cx="23883" cy="21224"/>
            </a:xfrm>
            <a:custGeom>
              <a:avLst/>
              <a:gdLst/>
              <a:ahLst/>
              <a:cxnLst/>
              <a:rect l="l" t="t" r="r" b="b"/>
              <a:pathLst>
                <a:path w="1671" h="1485" extrusionOk="0">
                  <a:moveTo>
                    <a:pt x="118" y="1"/>
                  </a:moveTo>
                  <a:cubicBezTo>
                    <a:pt x="118" y="1"/>
                    <a:pt x="1" y="1485"/>
                    <a:pt x="1379" y="1485"/>
                  </a:cubicBezTo>
                  <a:cubicBezTo>
                    <a:pt x="1469" y="1485"/>
                    <a:pt x="1567" y="1479"/>
                    <a:pt x="1671" y="1465"/>
                  </a:cubicBezTo>
                  <a:cubicBezTo>
                    <a:pt x="1538" y="711"/>
                    <a:pt x="916" y="89"/>
                    <a:pt x="118"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62"/>
            <p:cNvSpPr/>
            <p:nvPr/>
          </p:nvSpPr>
          <p:spPr>
            <a:xfrm>
              <a:off x="1032792" y="3300076"/>
              <a:ext cx="28556" cy="15865"/>
            </a:xfrm>
            <a:custGeom>
              <a:avLst/>
              <a:gdLst/>
              <a:ahLst/>
              <a:cxnLst/>
              <a:rect l="l" t="t" r="r" b="b"/>
              <a:pathLst>
                <a:path w="1998" h="1110" extrusionOk="0">
                  <a:moveTo>
                    <a:pt x="1162" y="0"/>
                  </a:moveTo>
                  <a:cubicBezTo>
                    <a:pt x="175" y="0"/>
                    <a:pt x="0" y="932"/>
                    <a:pt x="0" y="932"/>
                  </a:cubicBezTo>
                  <a:cubicBezTo>
                    <a:pt x="312" y="1058"/>
                    <a:pt x="576" y="1110"/>
                    <a:pt x="799" y="1110"/>
                  </a:cubicBezTo>
                  <a:cubicBezTo>
                    <a:pt x="1750" y="1110"/>
                    <a:pt x="1961" y="178"/>
                    <a:pt x="1997" y="178"/>
                  </a:cubicBezTo>
                  <a:cubicBezTo>
                    <a:pt x="1669" y="51"/>
                    <a:pt x="1393" y="0"/>
                    <a:pt x="1162"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62"/>
            <p:cNvSpPr/>
            <p:nvPr/>
          </p:nvSpPr>
          <p:spPr>
            <a:xfrm>
              <a:off x="1003621" y="3233487"/>
              <a:ext cx="30457" cy="41234"/>
            </a:xfrm>
            <a:custGeom>
              <a:avLst/>
              <a:gdLst/>
              <a:ahLst/>
              <a:cxnLst/>
              <a:rect l="l" t="t" r="r" b="b"/>
              <a:pathLst>
                <a:path w="2131" h="2885" extrusionOk="0">
                  <a:moveTo>
                    <a:pt x="267" y="1"/>
                  </a:moveTo>
                  <a:lnTo>
                    <a:pt x="267" y="1"/>
                  </a:lnTo>
                  <a:cubicBezTo>
                    <a:pt x="1" y="2397"/>
                    <a:pt x="1953" y="2885"/>
                    <a:pt x="1953" y="2885"/>
                  </a:cubicBezTo>
                  <a:cubicBezTo>
                    <a:pt x="2130" y="1642"/>
                    <a:pt x="1420" y="489"/>
                    <a:pt x="267"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62"/>
            <p:cNvSpPr/>
            <p:nvPr/>
          </p:nvSpPr>
          <p:spPr>
            <a:xfrm>
              <a:off x="1029619" y="3233487"/>
              <a:ext cx="30457" cy="41234"/>
            </a:xfrm>
            <a:custGeom>
              <a:avLst/>
              <a:gdLst/>
              <a:ahLst/>
              <a:cxnLst/>
              <a:rect l="l" t="t" r="r" b="b"/>
              <a:pathLst>
                <a:path w="2131" h="2885" extrusionOk="0">
                  <a:moveTo>
                    <a:pt x="1820" y="1"/>
                  </a:moveTo>
                  <a:lnTo>
                    <a:pt x="1820" y="1"/>
                  </a:lnTo>
                  <a:cubicBezTo>
                    <a:pt x="711" y="489"/>
                    <a:pt x="1" y="1642"/>
                    <a:pt x="222" y="2885"/>
                  </a:cubicBezTo>
                  <a:cubicBezTo>
                    <a:pt x="222" y="2885"/>
                    <a:pt x="2130" y="2397"/>
                    <a:pt x="1820"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62"/>
            <p:cNvSpPr/>
            <p:nvPr/>
          </p:nvSpPr>
          <p:spPr>
            <a:xfrm>
              <a:off x="1023273" y="3223982"/>
              <a:ext cx="24111" cy="50738"/>
            </a:xfrm>
            <a:custGeom>
              <a:avLst/>
              <a:gdLst/>
              <a:ahLst/>
              <a:cxnLst/>
              <a:rect l="l" t="t" r="r" b="b"/>
              <a:pathLst>
                <a:path w="1687" h="3550" extrusionOk="0">
                  <a:moveTo>
                    <a:pt x="666" y="0"/>
                  </a:moveTo>
                  <a:cubicBezTo>
                    <a:pt x="1" y="1109"/>
                    <a:pt x="1" y="2440"/>
                    <a:pt x="666" y="3550"/>
                  </a:cubicBezTo>
                  <a:cubicBezTo>
                    <a:pt x="1687" y="2085"/>
                    <a:pt x="666" y="0"/>
                    <a:pt x="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62"/>
            <p:cNvSpPr/>
            <p:nvPr/>
          </p:nvSpPr>
          <p:spPr>
            <a:xfrm>
              <a:off x="2828015" y="3261386"/>
              <a:ext cx="5074" cy="71677"/>
            </a:xfrm>
            <a:custGeom>
              <a:avLst/>
              <a:gdLst/>
              <a:ahLst/>
              <a:cxnLst/>
              <a:rect l="l" t="t" r="r" b="b"/>
              <a:pathLst>
                <a:path w="355" h="5015" extrusionOk="0">
                  <a:moveTo>
                    <a:pt x="44" y="1"/>
                  </a:moveTo>
                  <a:lnTo>
                    <a:pt x="0" y="5014"/>
                  </a:lnTo>
                  <a:lnTo>
                    <a:pt x="355" y="5014"/>
                  </a:lnTo>
                  <a:lnTo>
                    <a:pt x="355"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62"/>
            <p:cNvSpPr/>
            <p:nvPr/>
          </p:nvSpPr>
          <p:spPr>
            <a:xfrm>
              <a:off x="2804147" y="3288656"/>
              <a:ext cx="23883" cy="21224"/>
            </a:xfrm>
            <a:custGeom>
              <a:avLst/>
              <a:gdLst/>
              <a:ahLst/>
              <a:cxnLst/>
              <a:rect l="l" t="t" r="r" b="b"/>
              <a:pathLst>
                <a:path w="1671" h="1485" extrusionOk="0">
                  <a:moveTo>
                    <a:pt x="117" y="1"/>
                  </a:moveTo>
                  <a:cubicBezTo>
                    <a:pt x="117" y="1"/>
                    <a:pt x="0" y="1485"/>
                    <a:pt x="1378" y="1485"/>
                  </a:cubicBezTo>
                  <a:cubicBezTo>
                    <a:pt x="1469" y="1485"/>
                    <a:pt x="1566" y="1479"/>
                    <a:pt x="1670" y="1465"/>
                  </a:cubicBezTo>
                  <a:cubicBezTo>
                    <a:pt x="1537" y="711"/>
                    <a:pt x="916" y="134"/>
                    <a:pt x="117"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62"/>
            <p:cNvSpPr/>
            <p:nvPr/>
          </p:nvSpPr>
          <p:spPr>
            <a:xfrm>
              <a:off x="2830545" y="3300362"/>
              <a:ext cx="28556" cy="15979"/>
            </a:xfrm>
            <a:custGeom>
              <a:avLst/>
              <a:gdLst/>
              <a:ahLst/>
              <a:cxnLst/>
              <a:rect l="l" t="t" r="r" b="b"/>
              <a:pathLst>
                <a:path w="1998" h="1118" extrusionOk="0">
                  <a:moveTo>
                    <a:pt x="1200" y="1"/>
                  </a:moveTo>
                  <a:cubicBezTo>
                    <a:pt x="180" y="1"/>
                    <a:pt x="0" y="956"/>
                    <a:pt x="0" y="956"/>
                  </a:cubicBezTo>
                  <a:cubicBezTo>
                    <a:pt x="310" y="1071"/>
                    <a:pt x="573" y="1117"/>
                    <a:pt x="797" y="1117"/>
                  </a:cubicBezTo>
                  <a:cubicBezTo>
                    <a:pt x="1790" y="1117"/>
                    <a:pt x="1997" y="194"/>
                    <a:pt x="1997" y="158"/>
                  </a:cubicBezTo>
                  <a:cubicBezTo>
                    <a:pt x="1686" y="46"/>
                    <a:pt x="1423" y="1"/>
                    <a:pt x="1200"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62"/>
            <p:cNvSpPr/>
            <p:nvPr/>
          </p:nvSpPr>
          <p:spPr>
            <a:xfrm>
              <a:off x="2802003" y="3234130"/>
              <a:ext cx="30457" cy="40591"/>
            </a:xfrm>
            <a:custGeom>
              <a:avLst/>
              <a:gdLst/>
              <a:ahLst/>
              <a:cxnLst/>
              <a:rect l="l" t="t" r="r" b="b"/>
              <a:pathLst>
                <a:path w="2131" h="2840" extrusionOk="0">
                  <a:moveTo>
                    <a:pt x="312" y="0"/>
                  </a:moveTo>
                  <a:lnTo>
                    <a:pt x="312" y="0"/>
                  </a:lnTo>
                  <a:cubicBezTo>
                    <a:pt x="1" y="2396"/>
                    <a:pt x="1953" y="2840"/>
                    <a:pt x="1953" y="2840"/>
                  </a:cubicBezTo>
                  <a:cubicBezTo>
                    <a:pt x="2131" y="1642"/>
                    <a:pt x="1465" y="444"/>
                    <a:pt x="31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62"/>
            <p:cNvSpPr/>
            <p:nvPr/>
          </p:nvSpPr>
          <p:spPr>
            <a:xfrm>
              <a:off x="2828015" y="3234130"/>
              <a:ext cx="30443" cy="40591"/>
            </a:xfrm>
            <a:custGeom>
              <a:avLst/>
              <a:gdLst/>
              <a:ahLst/>
              <a:cxnLst/>
              <a:rect l="l" t="t" r="r" b="b"/>
              <a:pathLst>
                <a:path w="2130" h="2840" extrusionOk="0">
                  <a:moveTo>
                    <a:pt x="1819" y="0"/>
                  </a:moveTo>
                  <a:lnTo>
                    <a:pt x="1819" y="0"/>
                  </a:lnTo>
                  <a:cubicBezTo>
                    <a:pt x="710" y="444"/>
                    <a:pt x="0" y="1642"/>
                    <a:pt x="177" y="2840"/>
                  </a:cubicBezTo>
                  <a:cubicBezTo>
                    <a:pt x="177" y="2840"/>
                    <a:pt x="2130" y="2396"/>
                    <a:pt x="1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62"/>
            <p:cNvSpPr/>
            <p:nvPr/>
          </p:nvSpPr>
          <p:spPr>
            <a:xfrm>
              <a:off x="2821669" y="3223982"/>
              <a:ext cx="24111" cy="50738"/>
            </a:xfrm>
            <a:custGeom>
              <a:avLst/>
              <a:gdLst/>
              <a:ahLst/>
              <a:cxnLst/>
              <a:rect l="l" t="t" r="r" b="b"/>
              <a:pathLst>
                <a:path w="1687" h="3550" extrusionOk="0">
                  <a:moveTo>
                    <a:pt x="621" y="0"/>
                  </a:moveTo>
                  <a:cubicBezTo>
                    <a:pt x="0" y="1109"/>
                    <a:pt x="0" y="2440"/>
                    <a:pt x="621" y="3550"/>
                  </a:cubicBezTo>
                  <a:cubicBezTo>
                    <a:pt x="1686" y="2130"/>
                    <a:pt x="621" y="0"/>
                    <a:pt x="621"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62"/>
            <p:cNvSpPr/>
            <p:nvPr/>
          </p:nvSpPr>
          <p:spPr>
            <a:xfrm>
              <a:off x="1234444" y="3272177"/>
              <a:ext cx="3816" cy="58985"/>
            </a:xfrm>
            <a:custGeom>
              <a:avLst/>
              <a:gdLst/>
              <a:ahLst/>
              <a:cxnLst/>
              <a:rect l="l" t="t" r="r" b="b"/>
              <a:pathLst>
                <a:path w="267" h="4127" extrusionOk="0">
                  <a:moveTo>
                    <a:pt x="45" y="0"/>
                  </a:moveTo>
                  <a:lnTo>
                    <a:pt x="0" y="4126"/>
                  </a:lnTo>
                  <a:lnTo>
                    <a:pt x="267" y="4126"/>
                  </a:lnTo>
                  <a:lnTo>
                    <a:pt x="267"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62"/>
            <p:cNvSpPr/>
            <p:nvPr/>
          </p:nvSpPr>
          <p:spPr>
            <a:xfrm>
              <a:off x="1215007" y="3294373"/>
              <a:ext cx="19452" cy="17565"/>
            </a:xfrm>
            <a:custGeom>
              <a:avLst/>
              <a:gdLst/>
              <a:ahLst/>
              <a:cxnLst/>
              <a:rect l="l" t="t" r="r" b="b"/>
              <a:pathLst>
                <a:path w="1361" h="1229" extrusionOk="0">
                  <a:moveTo>
                    <a:pt x="118" y="0"/>
                  </a:moveTo>
                  <a:lnTo>
                    <a:pt x="118" y="0"/>
                  </a:lnTo>
                  <a:cubicBezTo>
                    <a:pt x="1" y="666"/>
                    <a:pt x="506" y="1229"/>
                    <a:pt x="1115" y="1229"/>
                  </a:cubicBezTo>
                  <a:cubicBezTo>
                    <a:pt x="1195" y="1229"/>
                    <a:pt x="1278" y="1219"/>
                    <a:pt x="1360" y="1198"/>
                  </a:cubicBezTo>
                  <a:cubicBezTo>
                    <a:pt x="1227" y="577"/>
                    <a:pt x="739" y="89"/>
                    <a:pt x="118"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62"/>
            <p:cNvSpPr/>
            <p:nvPr/>
          </p:nvSpPr>
          <p:spPr>
            <a:xfrm>
              <a:off x="1236974" y="3303777"/>
              <a:ext cx="23483" cy="13135"/>
            </a:xfrm>
            <a:custGeom>
              <a:avLst/>
              <a:gdLst/>
              <a:ahLst/>
              <a:cxnLst/>
              <a:rect l="l" t="t" r="r" b="b"/>
              <a:pathLst>
                <a:path w="1643" h="919" extrusionOk="0">
                  <a:moveTo>
                    <a:pt x="964" y="0"/>
                  </a:moveTo>
                  <a:cubicBezTo>
                    <a:pt x="147" y="0"/>
                    <a:pt x="1" y="762"/>
                    <a:pt x="1" y="762"/>
                  </a:cubicBezTo>
                  <a:cubicBezTo>
                    <a:pt x="268" y="874"/>
                    <a:pt x="493" y="919"/>
                    <a:pt x="682" y="919"/>
                  </a:cubicBezTo>
                  <a:cubicBezTo>
                    <a:pt x="1470" y="919"/>
                    <a:pt x="1643" y="141"/>
                    <a:pt x="1643" y="141"/>
                  </a:cubicBezTo>
                  <a:cubicBezTo>
                    <a:pt x="1376" y="41"/>
                    <a:pt x="1152" y="0"/>
                    <a:pt x="964"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62"/>
            <p:cNvSpPr/>
            <p:nvPr/>
          </p:nvSpPr>
          <p:spPr>
            <a:xfrm>
              <a:off x="1213520" y="3249980"/>
              <a:ext cx="24740" cy="32987"/>
            </a:xfrm>
            <a:custGeom>
              <a:avLst/>
              <a:gdLst/>
              <a:ahLst/>
              <a:cxnLst/>
              <a:rect l="l" t="t" r="r" b="b"/>
              <a:pathLst>
                <a:path w="1731" h="2308" extrusionOk="0">
                  <a:moveTo>
                    <a:pt x="222" y="0"/>
                  </a:moveTo>
                  <a:cubicBezTo>
                    <a:pt x="0" y="1952"/>
                    <a:pt x="1553" y="2307"/>
                    <a:pt x="1553" y="2307"/>
                  </a:cubicBezTo>
                  <a:cubicBezTo>
                    <a:pt x="1731" y="1331"/>
                    <a:pt x="1154" y="355"/>
                    <a:pt x="22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62"/>
            <p:cNvSpPr/>
            <p:nvPr/>
          </p:nvSpPr>
          <p:spPr>
            <a:xfrm>
              <a:off x="1234444" y="3249980"/>
              <a:ext cx="24740" cy="32987"/>
            </a:xfrm>
            <a:custGeom>
              <a:avLst/>
              <a:gdLst/>
              <a:ahLst/>
              <a:cxnLst/>
              <a:rect l="l" t="t" r="r" b="b"/>
              <a:pathLst>
                <a:path w="1731" h="2308" extrusionOk="0">
                  <a:moveTo>
                    <a:pt x="1509" y="0"/>
                  </a:moveTo>
                  <a:lnTo>
                    <a:pt x="1509" y="0"/>
                  </a:lnTo>
                  <a:cubicBezTo>
                    <a:pt x="577" y="355"/>
                    <a:pt x="0" y="1331"/>
                    <a:pt x="178" y="2307"/>
                  </a:cubicBezTo>
                  <a:cubicBezTo>
                    <a:pt x="178" y="2307"/>
                    <a:pt x="1731" y="1952"/>
                    <a:pt x="1509"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62"/>
            <p:cNvSpPr/>
            <p:nvPr/>
          </p:nvSpPr>
          <p:spPr>
            <a:xfrm>
              <a:off x="1229371" y="3241734"/>
              <a:ext cx="19666" cy="41234"/>
            </a:xfrm>
            <a:custGeom>
              <a:avLst/>
              <a:gdLst/>
              <a:ahLst/>
              <a:cxnLst/>
              <a:rect l="l" t="t" r="r" b="b"/>
              <a:pathLst>
                <a:path w="1376" h="2885" extrusionOk="0">
                  <a:moveTo>
                    <a:pt x="533" y="0"/>
                  </a:moveTo>
                  <a:cubicBezTo>
                    <a:pt x="1" y="888"/>
                    <a:pt x="1" y="1997"/>
                    <a:pt x="533" y="2884"/>
                  </a:cubicBezTo>
                  <a:cubicBezTo>
                    <a:pt x="1376" y="1731"/>
                    <a:pt x="533"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62"/>
            <p:cNvSpPr/>
            <p:nvPr/>
          </p:nvSpPr>
          <p:spPr>
            <a:xfrm>
              <a:off x="1425321" y="3267732"/>
              <a:ext cx="3816" cy="58356"/>
            </a:xfrm>
            <a:custGeom>
              <a:avLst/>
              <a:gdLst/>
              <a:ahLst/>
              <a:cxnLst/>
              <a:rect l="l" t="t" r="r" b="b"/>
              <a:pathLst>
                <a:path w="267" h="4083" extrusionOk="0">
                  <a:moveTo>
                    <a:pt x="45" y="1"/>
                  </a:moveTo>
                  <a:lnTo>
                    <a:pt x="0" y="4082"/>
                  </a:lnTo>
                  <a:lnTo>
                    <a:pt x="266" y="4082"/>
                  </a:lnTo>
                  <a:lnTo>
                    <a:pt x="266"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62"/>
            <p:cNvSpPr/>
            <p:nvPr/>
          </p:nvSpPr>
          <p:spPr>
            <a:xfrm>
              <a:off x="1405840" y="3289928"/>
              <a:ext cx="19495" cy="17394"/>
            </a:xfrm>
            <a:custGeom>
              <a:avLst/>
              <a:gdLst/>
              <a:ahLst/>
              <a:cxnLst/>
              <a:rect l="l" t="t" r="r" b="b"/>
              <a:pathLst>
                <a:path w="1364" h="1217" extrusionOk="0">
                  <a:moveTo>
                    <a:pt x="121" y="0"/>
                  </a:moveTo>
                  <a:lnTo>
                    <a:pt x="121" y="0"/>
                  </a:lnTo>
                  <a:cubicBezTo>
                    <a:pt x="0" y="645"/>
                    <a:pt x="538" y="1216"/>
                    <a:pt x="1169" y="1216"/>
                  </a:cubicBezTo>
                  <a:cubicBezTo>
                    <a:pt x="1233" y="1216"/>
                    <a:pt x="1298" y="1211"/>
                    <a:pt x="1363" y="1198"/>
                  </a:cubicBezTo>
                  <a:cubicBezTo>
                    <a:pt x="1230" y="577"/>
                    <a:pt x="742" y="89"/>
                    <a:pt x="121"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62"/>
            <p:cNvSpPr/>
            <p:nvPr/>
          </p:nvSpPr>
          <p:spPr>
            <a:xfrm>
              <a:off x="1427851" y="3299332"/>
              <a:ext cx="22839" cy="12906"/>
            </a:xfrm>
            <a:custGeom>
              <a:avLst/>
              <a:gdLst/>
              <a:ahLst/>
              <a:cxnLst/>
              <a:rect l="l" t="t" r="r" b="b"/>
              <a:pathLst>
                <a:path w="1598" h="903" extrusionOk="0">
                  <a:moveTo>
                    <a:pt x="923" y="1"/>
                  </a:moveTo>
                  <a:cubicBezTo>
                    <a:pt x="118" y="1"/>
                    <a:pt x="1" y="762"/>
                    <a:pt x="1" y="762"/>
                  </a:cubicBezTo>
                  <a:cubicBezTo>
                    <a:pt x="250" y="862"/>
                    <a:pt x="462" y="903"/>
                    <a:pt x="642" y="903"/>
                  </a:cubicBezTo>
                  <a:cubicBezTo>
                    <a:pt x="1422" y="903"/>
                    <a:pt x="1598" y="141"/>
                    <a:pt x="1598" y="141"/>
                  </a:cubicBezTo>
                  <a:cubicBezTo>
                    <a:pt x="1332" y="41"/>
                    <a:pt x="1109" y="1"/>
                    <a:pt x="923"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62"/>
            <p:cNvSpPr/>
            <p:nvPr/>
          </p:nvSpPr>
          <p:spPr>
            <a:xfrm>
              <a:off x="1404397" y="3245536"/>
              <a:ext cx="24740" cy="32987"/>
            </a:xfrm>
            <a:custGeom>
              <a:avLst/>
              <a:gdLst/>
              <a:ahLst/>
              <a:cxnLst/>
              <a:rect l="l" t="t" r="r" b="b"/>
              <a:pathLst>
                <a:path w="1731" h="2308" extrusionOk="0">
                  <a:moveTo>
                    <a:pt x="266" y="1"/>
                  </a:moveTo>
                  <a:lnTo>
                    <a:pt x="266" y="1"/>
                  </a:lnTo>
                  <a:cubicBezTo>
                    <a:pt x="0" y="1909"/>
                    <a:pt x="1553" y="2308"/>
                    <a:pt x="1553" y="2308"/>
                  </a:cubicBezTo>
                  <a:cubicBezTo>
                    <a:pt x="1730" y="1332"/>
                    <a:pt x="1154" y="356"/>
                    <a:pt x="266"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62"/>
            <p:cNvSpPr/>
            <p:nvPr/>
          </p:nvSpPr>
          <p:spPr>
            <a:xfrm>
              <a:off x="1425321" y="3245536"/>
              <a:ext cx="24740" cy="32987"/>
            </a:xfrm>
            <a:custGeom>
              <a:avLst/>
              <a:gdLst/>
              <a:ahLst/>
              <a:cxnLst/>
              <a:rect l="l" t="t" r="r" b="b"/>
              <a:pathLst>
                <a:path w="1731" h="2308" extrusionOk="0">
                  <a:moveTo>
                    <a:pt x="1509" y="1"/>
                  </a:moveTo>
                  <a:lnTo>
                    <a:pt x="1509" y="1"/>
                  </a:lnTo>
                  <a:cubicBezTo>
                    <a:pt x="577" y="356"/>
                    <a:pt x="0" y="1332"/>
                    <a:pt x="178" y="2308"/>
                  </a:cubicBezTo>
                  <a:cubicBezTo>
                    <a:pt x="178" y="2308"/>
                    <a:pt x="1731" y="1909"/>
                    <a:pt x="1509"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62"/>
            <p:cNvSpPr/>
            <p:nvPr/>
          </p:nvSpPr>
          <p:spPr>
            <a:xfrm>
              <a:off x="1420247" y="3237289"/>
              <a:ext cx="19666" cy="41234"/>
            </a:xfrm>
            <a:custGeom>
              <a:avLst/>
              <a:gdLst/>
              <a:ahLst/>
              <a:cxnLst/>
              <a:rect l="l" t="t" r="r" b="b"/>
              <a:pathLst>
                <a:path w="1376" h="2885" extrusionOk="0">
                  <a:moveTo>
                    <a:pt x="533" y="1"/>
                  </a:moveTo>
                  <a:cubicBezTo>
                    <a:pt x="0" y="888"/>
                    <a:pt x="0" y="1997"/>
                    <a:pt x="533" y="2885"/>
                  </a:cubicBezTo>
                  <a:cubicBezTo>
                    <a:pt x="1376"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62"/>
            <p:cNvSpPr/>
            <p:nvPr/>
          </p:nvSpPr>
          <p:spPr>
            <a:xfrm>
              <a:off x="2434214" y="3275335"/>
              <a:ext cx="4459" cy="57727"/>
            </a:xfrm>
            <a:custGeom>
              <a:avLst/>
              <a:gdLst/>
              <a:ahLst/>
              <a:cxnLst/>
              <a:rect l="l" t="t" r="r" b="b"/>
              <a:pathLst>
                <a:path w="312" h="4039" extrusionOk="0">
                  <a:moveTo>
                    <a:pt x="45" y="1"/>
                  </a:moveTo>
                  <a:lnTo>
                    <a:pt x="1" y="4038"/>
                  </a:lnTo>
                  <a:lnTo>
                    <a:pt x="311" y="4038"/>
                  </a:lnTo>
                  <a:lnTo>
                    <a:pt x="311"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62"/>
            <p:cNvSpPr/>
            <p:nvPr/>
          </p:nvSpPr>
          <p:spPr>
            <a:xfrm>
              <a:off x="2415305" y="3297532"/>
              <a:ext cx="19552" cy="17394"/>
            </a:xfrm>
            <a:custGeom>
              <a:avLst/>
              <a:gdLst/>
              <a:ahLst/>
              <a:cxnLst/>
              <a:rect l="l" t="t" r="r" b="b"/>
              <a:pathLst>
                <a:path w="1368" h="1217" extrusionOk="0">
                  <a:moveTo>
                    <a:pt x="81" y="1"/>
                  </a:moveTo>
                  <a:cubicBezTo>
                    <a:pt x="1" y="645"/>
                    <a:pt x="505" y="1217"/>
                    <a:pt x="1164" y="1217"/>
                  </a:cubicBezTo>
                  <a:cubicBezTo>
                    <a:pt x="1230" y="1217"/>
                    <a:pt x="1299" y="1211"/>
                    <a:pt x="1368" y="1199"/>
                  </a:cubicBezTo>
                  <a:cubicBezTo>
                    <a:pt x="1235" y="533"/>
                    <a:pt x="747" y="90"/>
                    <a:pt x="81"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62"/>
            <p:cNvSpPr/>
            <p:nvPr/>
          </p:nvSpPr>
          <p:spPr>
            <a:xfrm>
              <a:off x="2436758" y="3306950"/>
              <a:ext cx="23468" cy="12663"/>
            </a:xfrm>
            <a:custGeom>
              <a:avLst/>
              <a:gdLst/>
              <a:ahLst/>
              <a:cxnLst/>
              <a:rect l="l" t="t" r="r" b="b"/>
              <a:pathLst>
                <a:path w="1642" h="886" extrusionOk="0">
                  <a:moveTo>
                    <a:pt x="963" y="0"/>
                  </a:moveTo>
                  <a:cubicBezTo>
                    <a:pt x="146" y="0"/>
                    <a:pt x="0" y="762"/>
                    <a:pt x="0" y="762"/>
                  </a:cubicBezTo>
                  <a:cubicBezTo>
                    <a:pt x="248" y="850"/>
                    <a:pt x="460" y="886"/>
                    <a:pt x="641" y="886"/>
                  </a:cubicBezTo>
                  <a:cubicBezTo>
                    <a:pt x="1463" y="886"/>
                    <a:pt x="1642" y="140"/>
                    <a:pt x="1642" y="140"/>
                  </a:cubicBezTo>
                  <a:cubicBezTo>
                    <a:pt x="1375" y="41"/>
                    <a:pt x="1151" y="0"/>
                    <a:pt x="963" y="0"/>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62"/>
            <p:cNvSpPr/>
            <p:nvPr/>
          </p:nvSpPr>
          <p:spPr>
            <a:xfrm>
              <a:off x="2413919" y="3252510"/>
              <a:ext cx="24111" cy="33630"/>
            </a:xfrm>
            <a:custGeom>
              <a:avLst/>
              <a:gdLst/>
              <a:ahLst/>
              <a:cxnLst/>
              <a:rect l="l" t="t" r="r" b="b"/>
              <a:pathLst>
                <a:path w="1687" h="2353" extrusionOk="0">
                  <a:moveTo>
                    <a:pt x="223" y="1"/>
                  </a:moveTo>
                  <a:cubicBezTo>
                    <a:pt x="1" y="1953"/>
                    <a:pt x="1554" y="2352"/>
                    <a:pt x="1554" y="2352"/>
                  </a:cubicBezTo>
                  <a:cubicBezTo>
                    <a:pt x="1687" y="1332"/>
                    <a:pt x="1154" y="400"/>
                    <a:pt x="223"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62"/>
            <p:cNvSpPr/>
            <p:nvPr/>
          </p:nvSpPr>
          <p:spPr>
            <a:xfrm>
              <a:off x="2434843" y="3252510"/>
              <a:ext cx="24755" cy="33630"/>
            </a:xfrm>
            <a:custGeom>
              <a:avLst/>
              <a:gdLst/>
              <a:ahLst/>
              <a:cxnLst/>
              <a:rect l="l" t="t" r="r" b="b"/>
              <a:pathLst>
                <a:path w="1732" h="2353" extrusionOk="0">
                  <a:moveTo>
                    <a:pt x="1465" y="1"/>
                  </a:moveTo>
                  <a:lnTo>
                    <a:pt x="1465" y="1"/>
                  </a:lnTo>
                  <a:cubicBezTo>
                    <a:pt x="533" y="400"/>
                    <a:pt x="1" y="1332"/>
                    <a:pt x="134" y="2352"/>
                  </a:cubicBezTo>
                  <a:cubicBezTo>
                    <a:pt x="134" y="2352"/>
                    <a:pt x="1731" y="1953"/>
                    <a:pt x="1465"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62"/>
            <p:cNvSpPr/>
            <p:nvPr/>
          </p:nvSpPr>
          <p:spPr>
            <a:xfrm>
              <a:off x="2429140" y="3244263"/>
              <a:ext cx="20310" cy="41877"/>
            </a:xfrm>
            <a:custGeom>
              <a:avLst/>
              <a:gdLst/>
              <a:ahLst/>
              <a:cxnLst/>
              <a:rect l="l" t="t" r="r" b="b"/>
              <a:pathLst>
                <a:path w="1421" h="2930" extrusionOk="0">
                  <a:moveTo>
                    <a:pt x="533" y="1"/>
                  </a:moveTo>
                  <a:cubicBezTo>
                    <a:pt x="1" y="888"/>
                    <a:pt x="1" y="2042"/>
                    <a:pt x="533" y="2929"/>
                  </a:cubicBezTo>
                  <a:cubicBezTo>
                    <a:pt x="1420"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62"/>
            <p:cNvSpPr/>
            <p:nvPr/>
          </p:nvSpPr>
          <p:spPr>
            <a:xfrm>
              <a:off x="948452" y="2871401"/>
              <a:ext cx="73578" cy="57727"/>
            </a:xfrm>
            <a:custGeom>
              <a:avLst/>
              <a:gdLst/>
              <a:ahLst/>
              <a:cxnLst/>
              <a:rect l="l" t="t" r="r" b="b"/>
              <a:pathLst>
                <a:path w="5148" h="4039" extrusionOk="0">
                  <a:moveTo>
                    <a:pt x="888" y="1"/>
                  </a:moveTo>
                  <a:cubicBezTo>
                    <a:pt x="533" y="45"/>
                    <a:pt x="222" y="222"/>
                    <a:pt x="1" y="489"/>
                  </a:cubicBezTo>
                  <a:cubicBezTo>
                    <a:pt x="172" y="403"/>
                    <a:pt x="363" y="354"/>
                    <a:pt x="560" y="354"/>
                  </a:cubicBezTo>
                  <a:cubicBezTo>
                    <a:pt x="668" y="354"/>
                    <a:pt x="778" y="368"/>
                    <a:pt x="888" y="400"/>
                  </a:cubicBezTo>
                  <a:cubicBezTo>
                    <a:pt x="1154" y="489"/>
                    <a:pt x="1376" y="622"/>
                    <a:pt x="1553" y="844"/>
                  </a:cubicBezTo>
                  <a:cubicBezTo>
                    <a:pt x="1775" y="977"/>
                    <a:pt x="1864" y="1199"/>
                    <a:pt x="1953" y="1465"/>
                  </a:cubicBezTo>
                  <a:cubicBezTo>
                    <a:pt x="1997" y="1687"/>
                    <a:pt x="1997" y="1953"/>
                    <a:pt x="1953" y="2219"/>
                  </a:cubicBezTo>
                  <a:lnTo>
                    <a:pt x="1553" y="4038"/>
                  </a:lnTo>
                  <a:lnTo>
                    <a:pt x="2663" y="2485"/>
                  </a:lnTo>
                  <a:cubicBezTo>
                    <a:pt x="2796" y="2263"/>
                    <a:pt x="2973" y="2086"/>
                    <a:pt x="3195" y="1953"/>
                  </a:cubicBezTo>
                  <a:cubicBezTo>
                    <a:pt x="3389" y="1817"/>
                    <a:pt x="3609" y="1749"/>
                    <a:pt x="3828" y="1749"/>
                  </a:cubicBezTo>
                  <a:cubicBezTo>
                    <a:pt x="4109" y="1749"/>
                    <a:pt x="4390" y="1861"/>
                    <a:pt x="4615" y="2086"/>
                  </a:cubicBezTo>
                  <a:cubicBezTo>
                    <a:pt x="4837" y="2308"/>
                    <a:pt x="4970" y="2574"/>
                    <a:pt x="5059" y="2884"/>
                  </a:cubicBezTo>
                  <a:cubicBezTo>
                    <a:pt x="5147" y="2530"/>
                    <a:pt x="5059" y="2175"/>
                    <a:pt x="4925" y="1864"/>
                  </a:cubicBezTo>
                  <a:cubicBezTo>
                    <a:pt x="4704" y="1509"/>
                    <a:pt x="4393" y="1243"/>
                    <a:pt x="4038" y="1154"/>
                  </a:cubicBezTo>
                  <a:cubicBezTo>
                    <a:pt x="3905" y="1125"/>
                    <a:pt x="3767" y="1110"/>
                    <a:pt x="3629" y="1110"/>
                  </a:cubicBezTo>
                  <a:cubicBezTo>
                    <a:pt x="3353" y="1110"/>
                    <a:pt x="3077" y="1169"/>
                    <a:pt x="2840" y="1287"/>
                  </a:cubicBezTo>
                  <a:cubicBezTo>
                    <a:pt x="2782" y="1320"/>
                    <a:pt x="2725" y="1356"/>
                    <a:pt x="2667" y="1395"/>
                  </a:cubicBezTo>
                  <a:lnTo>
                    <a:pt x="2667" y="1395"/>
                  </a:lnTo>
                  <a:cubicBezTo>
                    <a:pt x="2654" y="1344"/>
                    <a:pt x="2637" y="1294"/>
                    <a:pt x="2618" y="1243"/>
                  </a:cubicBezTo>
                  <a:cubicBezTo>
                    <a:pt x="2485" y="844"/>
                    <a:pt x="2263" y="533"/>
                    <a:pt x="1908" y="311"/>
                  </a:cubicBezTo>
                  <a:cubicBezTo>
                    <a:pt x="1642" y="134"/>
                    <a:pt x="1243" y="1"/>
                    <a:pt x="888" y="1"/>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62"/>
            <p:cNvSpPr/>
            <p:nvPr/>
          </p:nvSpPr>
          <p:spPr>
            <a:xfrm>
              <a:off x="1792481" y="2315251"/>
              <a:ext cx="91329" cy="51396"/>
            </a:xfrm>
            <a:custGeom>
              <a:avLst/>
              <a:gdLst/>
              <a:ahLst/>
              <a:cxnLst/>
              <a:rect l="l" t="t" r="r" b="b"/>
              <a:pathLst>
                <a:path w="6390" h="3596" extrusionOk="0">
                  <a:moveTo>
                    <a:pt x="4978" y="0"/>
                  </a:moveTo>
                  <a:cubicBezTo>
                    <a:pt x="4711" y="0"/>
                    <a:pt x="4444" y="49"/>
                    <a:pt x="4215" y="135"/>
                  </a:cubicBezTo>
                  <a:cubicBezTo>
                    <a:pt x="3772" y="268"/>
                    <a:pt x="3417" y="579"/>
                    <a:pt x="3195" y="978"/>
                  </a:cubicBezTo>
                  <a:cubicBezTo>
                    <a:pt x="3098" y="1195"/>
                    <a:pt x="3028" y="1437"/>
                    <a:pt x="2998" y="1685"/>
                  </a:cubicBezTo>
                  <a:lnTo>
                    <a:pt x="2998" y="1685"/>
                  </a:lnTo>
                  <a:cubicBezTo>
                    <a:pt x="2802" y="1623"/>
                    <a:pt x="2599" y="1577"/>
                    <a:pt x="2396" y="1555"/>
                  </a:cubicBezTo>
                  <a:cubicBezTo>
                    <a:pt x="2296" y="1544"/>
                    <a:pt x="2196" y="1538"/>
                    <a:pt x="2097" y="1538"/>
                  </a:cubicBezTo>
                  <a:cubicBezTo>
                    <a:pt x="1797" y="1538"/>
                    <a:pt x="1498" y="1588"/>
                    <a:pt x="1198" y="1688"/>
                  </a:cubicBezTo>
                  <a:cubicBezTo>
                    <a:pt x="843" y="1865"/>
                    <a:pt x="488" y="2132"/>
                    <a:pt x="266" y="2486"/>
                  </a:cubicBezTo>
                  <a:cubicBezTo>
                    <a:pt x="89" y="2797"/>
                    <a:pt x="0" y="3196"/>
                    <a:pt x="0" y="3596"/>
                  </a:cubicBezTo>
                  <a:cubicBezTo>
                    <a:pt x="133" y="3241"/>
                    <a:pt x="311" y="2974"/>
                    <a:pt x="577" y="2708"/>
                  </a:cubicBezTo>
                  <a:cubicBezTo>
                    <a:pt x="799" y="2486"/>
                    <a:pt x="1065" y="2309"/>
                    <a:pt x="1376" y="2265"/>
                  </a:cubicBezTo>
                  <a:cubicBezTo>
                    <a:pt x="1531" y="2220"/>
                    <a:pt x="1686" y="2198"/>
                    <a:pt x="1842" y="2198"/>
                  </a:cubicBezTo>
                  <a:cubicBezTo>
                    <a:pt x="1997" y="2198"/>
                    <a:pt x="2152" y="2220"/>
                    <a:pt x="2307" y="2265"/>
                  </a:cubicBezTo>
                  <a:cubicBezTo>
                    <a:pt x="2618" y="2309"/>
                    <a:pt x="2884" y="2398"/>
                    <a:pt x="3195" y="2575"/>
                  </a:cubicBezTo>
                  <a:lnTo>
                    <a:pt x="3860" y="2930"/>
                  </a:lnTo>
                  <a:lnTo>
                    <a:pt x="3727" y="2176"/>
                  </a:lnTo>
                  <a:cubicBezTo>
                    <a:pt x="3683" y="1865"/>
                    <a:pt x="3727" y="1555"/>
                    <a:pt x="3816" y="1289"/>
                  </a:cubicBezTo>
                  <a:cubicBezTo>
                    <a:pt x="3949" y="1022"/>
                    <a:pt x="4171" y="800"/>
                    <a:pt x="4437" y="667"/>
                  </a:cubicBezTo>
                  <a:cubicBezTo>
                    <a:pt x="4703" y="534"/>
                    <a:pt x="5058" y="401"/>
                    <a:pt x="5369" y="401"/>
                  </a:cubicBezTo>
                  <a:cubicBezTo>
                    <a:pt x="5428" y="394"/>
                    <a:pt x="5487" y="390"/>
                    <a:pt x="5546" y="390"/>
                  </a:cubicBezTo>
                  <a:cubicBezTo>
                    <a:pt x="5841" y="390"/>
                    <a:pt x="6130" y="482"/>
                    <a:pt x="6389" y="667"/>
                  </a:cubicBezTo>
                  <a:cubicBezTo>
                    <a:pt x="6167" y="312"/>
                    <a:pt x="5812" y="91"/>
                    <a:pt x="5413" y="46"/>
                  </a:cubicBezTo>
                  <a:cubicBezTo>
                    <a:pt x="5272" y="15"/>
                    <a:pt x="5125" y="0"/>
                    <a:pt x="4978"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62"/>
            <p:cNvSpPr/>
            <p:nvPr/>
          </p:nvSpPr>
          <p:spPr>
            <a:xfrm>
              <a:off x="1670723" y="2608876"/>
              <a:ext cx="97675" cy="39333"/>
            </a:xfrm>
            <a:custGeom>
              <a:avLst/>
              <a:gdLst/>
              <a:ahLst/>
              <a:cxnLst/>
              <a:rect l="l" t="t" r="r" b="b"/>
              <a:pathLst>
                <a:path w="6834" h="2752" extrusionOk="0">
                  <a:moveTo>
                    <a:pt x="1642" y="0"/>
                  </a:moveTo>
                  <a:cubicBezTo>
                    <a:pt x="1376" y="0"/>
                    <a:pt x="1110" y="59"/>
                    <a:pt x="844" y="178"/>
                  </a:cubicBezTo>
                  <a:cubicBezTo>
                    <a:pt x="489" y="311"/>
                    <a:pt x="178" y="577"/>
                    <a:pt x="1" y="888"/>
                  </a:cubicBezTo>
                  <a:cubicBezTo>
                    <a:pt x="267" y="710"/>
                    <a:pt x="622" y="621"/>
                    <a:pt x="977" y="577"/>
                  </a:cubicBezTo>
                  <a:cubicBezTo>
                    <a:pt x="1048" y="565"/>
                    <a:pt x="1126" y="560"/>
                    <a:pt x="1206" y="560"/>
                  </a:cubicBezTo>
                  <a:cubicBezTo>
                    <a:pt x="1427" y="560"/>
                    <a:pt x="1669" y="601"/>
                    <a:pt x="1864" y="666"/>
                  </a:cubicBezTo>
                  <a:cubicBezTo>
                    <a:pt x="2130" y="799"/>
                    <a:pt x="2396" y="1021"/>
                    <a:pt x="2574" y="1243"/>
                  </a:cubicBezTo>
                  <a:cubicBezTo>
                    <a:pt x="2796" y="1464"/>
                    <a:pt x="2973" y="1731"/>
                    <a:pt x="3106" y="1997"/>
                  </a:cubicBezTo>
                  <a:lnTo>
                    <a:pt x="3461" y="2751"/>
                  </a:lnTo>
                  <a:lnTo>
                    <a:pt x="3861" y="1997"/>
                  </a:lnTo>
                  <a:cubicBezTo>
                    <a:pt x="3994" y="1731"/>
                    <a:pt x="4171" y="1509"/>
                    <a:pt x="4393" y="1376"/>
                  </a:cubicBezTo>
                  <a:cubicBezTo>
                    <a:pt x="4596" y="1240"/>
                    <a:pt x="4800" y="1182"/>
                    <a:pt x="5023" y="1182"/>
                  </a:cubicBezTo>
                  <a:cubicBezTo>
                    <a:pt x="5092" y="1182"/>
                    <a:pt x="5163" y="1188"/>
                    <a:pt x="5236" y="1198"/>
                  </a:cubicBezTo>
                  <a:cubicBezTo>
                    <a:pt x="5547" y="1243"/>
                    <a:pt x="5857" y="1376"/>
                    <a:pt x="6123" y="1553"/>
                  </a:cubicBezTo>
                  <a:cubicBezTo>
                    <a:pt x="6434" y="1731"/>
                    <a:pt x="6656" y="1997"/>
                    <a:pt x="6789" y="2307"/>
                  </a:cubicBezTo>
                  <a:cubicBezTo>
                    <a:pt x="6833" y="1908"/>
                    <a:pt x="6700" y="1509"/>
                    <a:pt x="6390" y="1198"/>
                  </a:cubicBezTo>
                  <a:cubicBezTo>
                    <a:pt x="6123" y="932"/>
                    <a:pt x="5768" y="710"/>
                    <a:pt x="5369" y="577"/>
                  </a:cubicBezTo>
                  <a:cubicBezTo>
                    <a:pt x="5175" y="519"/>
                    <a:pt x="4973" y="486"/>
                    <a:pt x="4774" y="486"/>
                  </a:cubicBezTo>
                  <a:cubicBezTo>
                    <a:pt x="4516" y="486"/>
                    <a:pt x="4263" y="541"/>
                    <a:pt x="4038" y="666"/>
                  </a:cubicBezTo>
                  <a:cubicBezTo>
                    <a:pt x="3835" y="779"/>
                    <a:pt x="3655" y="914"/>
                    <a:pt x="3498" y="1079"/>
                  </a:cubicBezTo>
                  <a:lnTo>
                    <a:pt x="3498" y="1079"/>
                  </a:lnTo>
                  <a:cubicBezTo>
                    <a:pt x="3381" y="928"/>
                    <a:pt x="3254" y="792"/>
                    <a:pt x="3106" y="666"/>
                  </a:cubicBezTo>
                  <a:cubicBezTo>
                    <a:pt x="2840" y="355"/>
                    <a:pt x="2441" y="178"/>
                    <a:pt x="2042" y="45"/>
                  </a:cubicBezTo>
                  <a:cubicBezTo>
                    <a:pt x="1908" y="15"/>
                    <a:pt x="1775" y="0"/>
                    <a:pt x="1642"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62"/>
            <p:cNvSpPr/>
            <p:nvPr/>
          </p:nvSpPr>
          <p:spPr>
            <a:xfrm>
              <a:off x="1042239" y="2231568"/>
              <a:ext cx="504840" cy="217518"/>
            </a:xfrm>
            <a:custGeom>
              <a:avLst/>
              <a:gdLst/>
              <a:ahLst/>
              <a:cxnLst/>
              <a:rect l="l" t="t" r="r" b="b"/>
              <a:pathLst>
                <a:path w="35322" h="15219" extrusionOk="0">
                  <a:moveTo>
                    <a:pt x="16998" y="0"/>
                  </a:moveTo>
                  <a:cubicBezTo>
                    <a:pt x="11541" y="0"/>
                    <a:pt x="12251" y="7410"/>
                    <a:pt x="12251" y="7410"/>
                  </a:cubicBezTo>
                  <a:cubicBezTo>
                    <a:pt x="12251" y="7410"/>
                    <a:pt x="10236" y="5499"/>
                    <a:pt x="7843" y="5499"/>
                  </a:cubicBezTo>
                  <a:cubicBezTo>
                    <a:pt x="7099" y="5499"/>
                    <a:pt x="6319" y="5683"/>
                    <a:pt x="5551" y="6167"/>
                  </a:cubicBezTo>
                  <a:cubicBezTo>
                    <a:pt x="1957" y="8386"/>
                    <a:pt x="4486" y="12068"/>
                    <a:pt x="4486" y="12068"/>
                  </a:cubicBezTo>
                  <a:cubicBezTo>
                    <a:pt x="4101" y="11914"/>
                    <a:pt x="3736" y="11847"/>
                    <a:pt x="3398" y="11847"/>
                  </a:cubicBezTo>
                  <a:cubicBezTo>
                    <a:pt x="1007" y="11847"/>
                    <a:pt x="1" y="15218"/>
                    <a:pt x="3421" y="15218"/>
                  </a:cubicBezTo>
                  <a:cubicBezTo>
                    <a:pt x="3421" y="15218"/>
                    <a:pt x="29643" y="14819"/>
                    <a:pt x="31462" y="14819"/>
                  </a:cubicBezTo>
                  <a:cubicBezTo>
                    <a:pt x="33281" y="14819"/>
                    <a:pt x="35322" y="14287"/>
                    <a:pt x="34656" y="11669"/>
                  </a:cubicBezTo>
                  <a:cubicBezTo>
                    <a:pt x="34215" y="10043"/>
                    <a:pt x="32046" y="9735"/>
                    <a:pt x="30465" y="9735"/>
                  </a:cubicBezTo>
                  <a:cubicBezTo>
                    <a:pt x="29501" y="9735"/>
                    <a:pt x="28755" y="9850"/>
                    <a:pt x="28755" y="9850"/>
                  </a:cubicBezTo>
                  <a:cubicBezTo>
                    <a:pt x="28755" y="9850"/>
                    <a:pt x="29998" y="6167"/>
                    <a:pt x="27291" y="4703"/>
                  </a:cubicBezTo>
                  <a:cubicBezTo>
                    <a:pt x="26818" y="4451"/>
                    <a:pt x="26356" y="4347"/>
                    <a:pt x="25916" y="4347"/>
                  </a:cubicBezTo>
                  <a:cubicBezTo>
                    <a:pt x="23882" y="4347"/>
                    <a:pt x="22322" y="6567"/>
                    <a:pt x="22322" y="6567"/>
                  </a:cubicBezTo>
                  <a:cubicBezTo>
                    <a:pt x="22322" y="6567"/>
                    <a:pt x="22500" y="0"/>
                    <a:pt x="16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62"/>
            <p:cNvSpPr/>
            <p:nvPr/>
          </p:nvSpPr>
          <p:spPr>
            <a:xfrm>
              <a:off x="1790580" y="2394031"/>
              <a:ext cx="373506" cy="146155"/>
            </a:xfrm>
            <a:custGeom>
              <a:avLst/>
              <a:gdLst/>
              <a:ahLst/>
              <a:cxnLst/>
              <a:rect l="l" t="t" r="r" b="b"/>
              <a:pathLst>
                <a:path w="26133" h="10226" extrusionOk="0">
                  <a:moveTo>
                    <a:pt x="14134" y="1"/>
                  </a:moveTo>
                  <a:cubicBezTo>
                    <a:pt x="10631" y="1"/>
                    <a:pt x="10515" y="4783"/>
                    <a:pt x="10515" y="4783"/>
                  </a:cubicBezTo>
                  <a:cubicBezTo>
                    <a:pt x="10515" y="4783"/>
                    <a:pt x="9708" y="3227"/>
                    <a:pt x="8234" y="3227"/>
                  </a:cubicBezTo>
                  <a:cubicBezTo>
                    <a:pt x="7879" y="3227"/>
                    <a:pt x="7485" y="3317"/>
                    <a:pt x="7055" y="3541"/>
                  </a:cubicBezTo>
                  <a:cubicBezTo>
                    <a:pt x="4836" y="4650"/>
                    <a:pt x="6478" y="7490"/>
                    <a:pt x="6478" y="7490"/>
                  </a:cubicBezTo>
                  <a:cubicBezTo>
                    <a:pt x="5581" y="7007"/>
                    <a:pt x="4576" y="6765"/>
                    <a:pt x="3569" y="6765"/>
                  </a:cubicBezTo>
                  <a:cubicBezTo>
                    <a:pt x="3281" y="6765"/>
                    <a:pt x="2993" y="6785"/>
                    <a:pt x="2707" y="6824"/>
                  </a:cubicBezTo>
                  <a:cubicBezTo>
                    <a:pt x="488" y="7135"/>
                    <a:pt x="0" y="10196"/>
                    <a:pt x="3106" y="10196"/>
                  </a:cubicBezTo>
                  <a:lnTo>
                    <a:pt x="21430" y="10196"/>
                  </a:lnTo>
                  <a:cubicBezTo>
                    <a:pt x="21744" y="10196"/>
                    <a:pt x="22247" y="10226"/>
                    <a:pt x="22802" y="10226"/>
                  </a:cubicBezTo>
                  <a:cubicBezTo>
                    <a:pt x="24282" y="10226"/>
                    <a:pt x="26133" y="10015"/>
                    <a:pt x="25778" y="8466"/>
                  </a:cubicBezTo>
                  <a:cubicBezTo>
                    <a:pt x="25544" y="7444"/>
                    <a:pt x="24584" y="7178"/>
                    <a:pt x="23648" y="7178"/>
                  </a:cubicBezTo>
                  <a:cubicBezTo>
                    <a:pt x="22635" y="7178"/>
                    <a:pt x="21652" y="7490"/>
                    <a:pt x="21652" y="7490"/>
                  </a:cubicBezTo>
                  <a:cubicBezTo>
                    <a:pt x="21652" y="7490"/>
                    <a:pt x="22672" y="5582"/>
                    <a:pt x="20853" y="4783"/>
                  </a:cubicBezTo>
                  <a:cubicBezTo>
                    <a:pt x="20480" y="4629"/>
                    <a:pt x="20123" y="4567"/>
                    <a:pt x="19790" y="4567"/>
                  </a:cubicBezTo>
                  <a:cubicBezTo>
                    <a:pt x="18496" y="4567"/>
                    <a:pt x="17570" y="5493"/>
                    <a:pt x="17570" y="5493"/>
                  </a:cubicBezTo>
                  <a:cubicBezTo>
                    <a:pt x="17570" y="5493"/>
                    <a:pt x="19300" y="834"/>
                    <a:pt x="14952" y="80"/>
                  </a:cubicBezTo>
                  <a:cubicBezTo>
                    <a:pt x="14661" y="26"/>
                    <a:pt x="14389" y="1"/>
                    <a:pt x="1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62"/>
            <p:cNvSpPr/>
            <p:nvPr/>
          </p:nvSpPr>
          <p:spPr>
            <a:xfrm>
              <a:off x="2323247" y="2170039"/>
              <a:ext cx="424873" cy="175683"/>
            </a:xfrm>
            <a:custGeom>
              <a:avLst/>
              <a:gdLst/>
              <a:ahLst/>
              <a:cxnLst/>
              <a:rect l="l" t="t" r="r" b="b"/>
              <a:pathLst>
                <a:path w="29727" h="12292" extrusionOk="0">
                  <a:moveTo>
                    <a:pt x="12832" y="1"/>
                  </a:moveTo>
                  <a:cubicBezTo>
                    <a:pt x="12800" y="1"/>
                    <a:pt x="12767" y="1"/>
                    <a:pt x="12734" y="2"/>
                  </a:cubicBezTo>
                  <a:cubicBezTo>
                    <a:pt x="7986" y="46"/>
                    <a:pt x="9273" y="5947"/>
                    <a:pt x="9273" y="5947"/>
                  </a:cubicBezTo>
                  <a:cubicBezTo>
                    <a:pt x="9273" y="5947"/>
                    <a:pt x="8622" y="5553"/>
                    <a:pt x="7847" y="5553"/>
                  </a:cubicBezTo>
                  <a:cubicBezTo>
                    <a:pt x="7459" y="5553"/>
                    <a:pt x="7040" y="5651"/>
                    <a:pt x="6655" y="5947"/>
                  </a:cubicBezTo>
                  <a:cubicBezTo>
                    <a:pt x="5502" y="6790"/>
                    <a:pt x="6655" y="8653"/>
                    <a:pt x="6655" y="8653"/>
                  </a:cubicBezTo>
                  <a:cubicBezTo>
                    <a:pt x="5797" y="8280"/>
                    <a:pt x="4893" y="8095"/>
                    <a:pt x="4053" y="8095"/>
                  </a:cubicBezTo>
                  <a:cubicBezTo>
                    <a:pt x="2894" y="8095"/>
                    <a:pt x="1860" y="8447"/>
                    <a:pt x="1242" y="9141"/>
                  </a:cubicBezTo>
                  <a:cubicBezTo>
                    <a:pt x="178" y="10295"/>
                    <a:pt x="0" y="12292"/>
                    <a:pt x="5591" y="12292"/>
                  </a:cubicBezTo>
                  <a:lnTo>
                    <a:pt x="24979" y="12292"/>
                  </a:lnTo>
                  <a:cubicBezTo>
                    <a:pt x="27375" y="12292"/>
                    <a:pt x="29727" y="9896"/>
                    <a:pt x="27464" y="8077"/>
                  </a:cubicBezTo>
                  <a:cubicBezTo>
                    <a:pt x="26755" y="7492"/>
                    <a:pt x="25897" y="7292"/>
                    <a:pt x="25054" y="7292"/>
                  </a:cubicBezTo>
                  <a:cubicBezTo>
                    <a:pt x="23208" y="7292"/>
                    <a:pt x="21430" y="8254"/>
                    <a:pt x="21430" y="8254"/>
                  </a:cubicBezTo>
                  <a:cubicBezTo>
                    <a:pt x="21785" y="7145"/>
                    <a:pt x="21252" y="5903"/>
                    <a:pt x="20188" y="5459"/>
                  </a:cubicBezTo>
                  <a:cubicBezTo>
                    <a:pt x="19780" y="5279"/>
                    <a:pt x="19383" y="5208"/>
                    <a:pt x="19010" y="5208"/>
                  </a:cubicBezTo>
                  <a:cubicBezTo>
                    <a:pt x="17637" y="5208"/>
                    <a:pt x="16594" y="6169"/>
                    <a:pt x="16594" y="6169"/>
                  </a:cubicBezTo>
                  <a:cubicBezTo>
                    <a:pt x="16594" y="6169"/>
                    <a:pt x="17425" y="1"/>
                    <a:pt x="12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62"/>
            <p:cNvSpPr/>
            <p:nvPr/>
          </p:nvSpPr>
          <p:spPr>
            <a:xfrm>
              <a:off x="943378" y="3352701"/>
              <a:ext cx="2026062" cy="703977"/>
            </a:xfrm>
            <a:custGeom>
              <a:avLst/>
              <a:gdLst/>
              <a:ahLst/>
              <a:cxnLst/>
              <a:rect l="l" t="t" r="r" b="b"/>
              <a:pathLst>
                <a:path w="141757" h="49255"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11" y="32833"/>
                    <a:pt x="41440" y="34253"/>
                  </a:cubicBezTo>
                  <a:cubicBezTo>
                    <a:pt x="43570" y="35717"/>
                    <a:pt x="45700" y="37714"/>
                    <a:pt x="48406" y="38690"/>
                  </a:cubicBezTo>
                  <a:cubicBezTo>
                    <a:pt x="51068" y="39710"/>
                    <a:pt x="52798" y="41263"/>
                    <a:pt x="55150" y="42417"/>
                  </a:cubicBezTo>
                  <a:cubicBezTo>
                    <a:pt x="57457" y="43570"/>
                    <a:pt x="58034" y="43703"/>
                    <a:pt x="60518" y="45389"/>
                  </a:cubicBezTo>
                  <a:cubicBezTo>
                    <a:pt x="62976" y="47071"/>
                    <a:pt x="63883" y="49255"/>
                    <a:pt x="65805" y="49255"/>
                  </a:cubicBezTo>
                  <a:cubicBezTo>
                    <a:pt x="65861" y="49255"/>
                    <a:pt x="65918" y="49253"/>
                    <a:pt x="65976" y="49249"/>
                  </a:cubicBezTo>
                  <a:cubicBezTo>
                    <a:pt x="68061" y="49116"/>
                    <a:pt x="68061" y="47963"/>
                    <a:pt x="69614" y="47963"/>
                  </a:cubicBezTo>
                  <a:cubicBezTo>
                    <a:pt x="71167" y="47963"/>
                    <a:pt x="76180" y="45256"/>
                    <a:pt x="77334" y="43393"/>
                  </a:cubicBezTo>
                  <a:cubicBezTo>
                    <a:pt x="78487" y="41574"/>
                    <a:pt x="80972" y="39976"/>
                    <a:pt x="83678" y="39577"/>
                  </a:cubicBezTo>
                  <a:cubicBezTo>
                    <a:pt x="86385" y="39133"/>
                    <a:pt x="91798" y="35007"/>
                    <a:pt x="93927" y="33277"/>
                  </a:cubicBezTo>
                  <a:cubicBezTo>
                    <a:pt x="96013" y="31591"/>
                    <a:pt x="99296" y="27465"/>
                    <a:pt x="101825" y="27332"/>
                  </a:cubicBezTo>
                  <a:cubicBezTo>
                    <a:pt x="104043" y="27198"/>
                    <a:pt x="108525" y="24936"/>
                    <a:pt x="111142" y="23250"/>
                  </a:cubicBezTo>
                  <a:cubicBezTo>
                    <a:pt x="111497" y="23028"/>
                    <a:pt x="111763" y="22806"/>
                    <a:pt x="112030" y="22629"/>
                  </a:cubicBezTo>
                  <a:cubicBezTo>
                    <a:pt x="114337" y="20943"/>
                    <a:pt x="116111" y="20898"/>
                    <a:pt x="118995" y="20055"/>
                  </a:cubicBezTo>
                  <a:cubicBezTo>
                    <a:pt x="121879" y="19212"/>
                    <a:pt x="125162" y="14243"/>
                    <a:pt x="128446" y="12646"/>
                  </a:cubicBezTo>
                  <a:cubicBezTo>
                    <a:pt x="131906" y="10827"/>
                    <a:pt x="135190" y="8608"/>
                    <a:pt x="138162" y="6035"/>
                  </a:cubicBezTo>
                  <a:cubicBezTo>
                    <a:pt x="138917" y="5458"/>
                    <a:pt x="139626" y="4748"/>
                    <a:pt x="140203" y="3950"/>
                  </a:cubicBezTo>
                  <a:cubicBezTo>
                    <a:pt x="141756" y="1687"/>
                    <a:pt x="140780" y="1"/>
                    <a:pt x="1407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62"/>
            <p:cNvSpPr/>
            <p:nvPr/>
          </p:nvSpPr>
          <p:spPr>
            <a:xfrm>
              <a:off x="943378" y="3352701"/>
              <a:ext cx="2026062" cy="704620"/>
            </a:xfrm>
            <a:custGeom>
              <a:avLst/>
              <a:gdLst/>
              <a:ahLst/>
              <a:cxnLst/>
              <a:rect l="l" t="t" r="r" b="b"/>
              <a:pathLst>
                <a:path w="141757" h="49300"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55" y="32833"/>
                    <a:pt x="41440" y="34297"/>
                  </a:cubicBezTo>
                  <a:cubicBezTo>
                    <a:pt x="43570" y="35761"/>
                    <a:pt x="45700" y="37714"/>
                    <a:pt x="48406" y="38734"/>
                  </a:cubicBezTo>
                  <a:cubicBezTo>
                    <a:pt x="51112" y="39710"/>
                    <a:pt x="52843" y="41307"/>
                    <a:pt x="55150" y="42417"/>
                  </a:cubicBezTo>
                  <a:cubicBezTo>
                    <a:pt x="57457" y="43570"/>
                    <a:pt x="58034" y="43703"/>
                    <a:pt x="60563" y="45434"/>
                  </a:cubicBezTo>
                  <a:cubicBezTo>
                    <a:pt x="62978" y="47073"/>
                    <a:pt x="63884" y="49299"/>
                    <a:pt x="65849" y="49299"/>
                  </a:cubicBezTo>
                  <a:cubicBezTo>
                    <a:pt x="65905" y="49299"/>
                    <a:pt x="65962" y="49297"/>
                    <a:pt x="66020" y="49294"/>
                  </a:cubicBezTo>
                  <a:cubicBezTo>
                    <a:pt x="68061" y="49116"/>
                    <a:pt x="68061" y="48007"/>
                    <a:pt x="69614" y="48007"/>
                  </a:cubicBezTo>
                  <a:cubicBezTo>
                    <a:pt x="71167" y="48007"/>
                    <a:pt x="76180" y="45301"/>
                    <a:pt x="77334" y="43437"/>
                  </a:cubicBezTo>
                  <a:cubicBezTo>
                    <a:pt x="78487" y="41574"/>
                    <a:pt x="81016" y="40021"/>
                    <a:pt x="83723" y="39577"/>
                  </a:cubicBezTo>
                  <a:cubicBezTo>
                    <a:pt x="86385" y="39178"/>
                    <a:pt x="91798" y="35007"/>
                    <a:pt x="93927" y="33321"/>
                  </a:cubicBezTo>
                  <a:cubicBezTo>
                    <a:pt x="96057" y="31591"/>
                    <a:pt x="99340" y="27465"/>
                    <a:pt x="101825" y="27332"/>
                  </a:cubicBezTo>
                  <a:cubicBezTo>
                    <a:pt x="104043" y="27198"/>
                    <a:pt x="108569" y="24936"/>
                    <a:pt x="111142" y="23250"/>
                  </a:cubicBezTo>
                  <a:lnTo>
                    <a:pt x="111142" y="23250"/>
                  </a:lnTo>
                  <a:cubicBezTo>
                    <a:pt x="110743" y="23338"/>
                    <a:pt x="110388" y="23383"/>
                    <a:pt x="109989" y="23472"/>
                  </a:cubicBezTo>
                  <a:cubicBezTo>
                    <a:pt x="104043" y="24581"/>
                    <a:pt x="97743" y="25823"/>
                    <a:pt x="93528" y="29106"/>
                  </a:cubicBezTo>
                  <a:cubicBezTo>
                    <a:pt x="91576" y="30615"/>
                    <a:pt x="90112" y="32478"/>
                    <a:pt x="87627" y="33499"/>
                  </a:cubicBezTo>
                  <a:cubicBezTo>
                    <a:pt x="85586" y="34342"/>
                    <a:pt x="83102" y="34475"/>
                    <a:pt x="81105" y="35407"/>
                  </a:cubicBezTo>
                  <a:cubicBezTo>
                    <a:pt x="78665" y="36516"/>
                    <a:pt x="77423" y="38557"/>
                    <a:pt x="75825" y="40287"/>
                  </a:cubicBezTo>
                  <a:cubicBezTo>
                    <a:pt x="74426" y="41842"/>
                    <a:pt x="72210" y="43260"/>
                    <a:pt x="69803" y="43260"/>
                  </a:cubicBezTo>
                  <a:cubicBezTo>
                    <a:pt x="69462" y="43260"/>
                    <a:pt x="69118" y="43231"/>
                    <a:pt x="68771" y="43171"/>
                  </a:cubicBezTo>
                  <a:cubicBezTo>
                    <a:pt x="67617" y="42905"/>
                    <a:pt x="66552" y="42417"/>
                    <a:pt x="65576" y="41751"/>
                  </a:cubicBezTo>
                  <a:lnTo>
                    <a:pt x="49160" y="31857"/>
                  </a:lnTo>
                  <a:cubicBezTo>
                    <a:pt x="46631" y="30304"/>
                    <a:pt x="44102" y="28751"/>
                    <a:pt x="42372" y="26710"/>
                  </a:cubicBezTo>
                  <a:cubicBezTo>
                    <a:pt x="39666" y="23516"/>
                    <a:pt x="39266" y="19434"/>
                    <a:pt x="36116" y="16461"/>
                  </a:cubicBezTo>
                  <a:cubicBezTo>
                    <a:pt x="34430" y="14820"/>
                    <a:pt x="31946" y="13622"/>
                    <a:pt x="30703" y="11758"/>
                  </a:cubicBezTo>
                  <a:cubicBezTo>
                    <a:pt x="29372" y="9673"/>
                    <a:pt x="30881" y="6922"/>
                    <a:pt x="33365" y="6922"/>
                  </a:cubicBezTo>
                  <a:cubicBezTo>
                    <a:pt x="34563" y="6922"/>
                    <a:pt x="35628" y="7410"/>
                    <a:pt x="36826" y="7455"/>
                  </a:cubicBezTo>
                  <a:cubicBezTo>
                    <a:pt x="36913" y="7461"/>
                    <a:pt x="37001" y="7463"/>
                    <a:pt x="37088" y="7463"/>
                  </a:cubicBezTo>
                  <a:cubicBezTo>
                    <a:pt x="38986" y="7463"/>
                    <a:pt x="40725" y="6104"/>
                    <a:pt x="40597" y="4704"/>
                  </a:cubicBezTo>
                  <a:lnTo>
                    <a:pt x="40597" y="4704"/>
                  </a:lnTo>
                  <a:cubicBezTo>
                    <a:pt x="41201" y="5093"/>
                    <a:pt x="42010" y="5286"/>
                    <a:pt x="42821" y="5286"/>
                  </a:cubicBezTo>
                  <a:cubicBezTo>
                    <a:pt x="43859" y="5286"/>
                    <a:pt x="44900" y="4971"/>
                    <a:pt x="45522" y="4349"/>
                  </a:cubicBezTo>
                  <a:cubicBezTo>
                    <a:pt x="46255" y="4478"/>
                    <a:pt x="47006" y="4540"/>
                    <a:pt x="47757" y="4540"/>
                  </a:cubicBezTo>
                  <a:cubicBezTo>
                    <a:pt x="50368" y="4540"/>
                    <a:pt x="52979" y="3785"/>
                    <a:pt x="54839" y="2441"/>
                  </a:cubicBezTo>
                  <a:lnTo>
                    <a:pt x="54839" y="2441"/>
                  </a:lnTo>
                  <a:cubicBezTo>
                    <a:pt x="54733" y="3395"/>
                    <a:pt x="56455" y="4095"/>
                    <a:pt x="57922" y="4095"/>
                  </a:cubicBezTo>
                  <a:cubicBezTo>
                    <a:pt x="58287" y="4095"/>
                    <a:pt x="58637" y="4052"/>
                    <a:pt x="58939" y="3958"/>
                  </a:cubicBezTo>
                  <a:lnTo>
                    <a:pt x="58939" y="3958"/>
                  </a:lnTo>
                  <a:cubicBezTo>
                    <a:pt x="58925" y="3971"/>
                    <a:pt x="58934" y="3994"/>
                    <a:pt x="58966" y="3994"/>
                  </a:cubicBezTo>
                  <a:cubicBezTo>
                    <a:pt x="59125" y="5628"/>
                    <a:pt x="61218" y="6976"/>
                    <a:pt x="63378" y="6976"/>
                  </a:cubicBezTo>
                  <a:cubicBezTo>
                    <a:pt x="63623" y="6976"/>
                    <a:pt x="63869" y="6958"/>
                    <a:pt x="64112" y="6922"/>
                  </a:cubicBezTo>
                  <a:cubicBezTo>
                    <a:pt x="66508" y="6612"/>
                    <a:pt x="68238" y="4615"/>
                    <a:pt x="67617" y="2885"/>
                  </a:cubicBezTo>
                  <a:lnTo>
                    <a:pt x="67617" y="2885"/>
                  </a:lnTo>
                  <a:cubicBezTo>
                    <a:pt x="68348" y="3551"/>
                    <a:pt x="69516" y="3884"/>
                    <a:pt x="70692" y="3884"/>
                  </a:cubicBezTo>
                  <a:cubicBezTo>
                    <a:pt x="71945" y="3884"/>
                    <a:pt x="73207" y="3507"/>
                    <a:pt x="73962" y="2752"/>
                  </a:cubicBezTo>
                  <a:cubicBezTo>
                    <a:pt x="74176" y="3553"/>
                    <a:pt x="75290" y="4017"/>
                    <a:pt x="76366" y="4017"/>
                  </a:cubicBezTo>
                  <a:cubicBezTo>
                    <a:pt x="77077" y="4017"/>
                    <a:pt x="77771" y="3814"/>
                    <a:pt x="78177" y="3373"/>
                  </a:cubicBezTo>
                  <a:cubicBezTo>
                    <a:pt x="78443" y="4615"/>
                    <a:pt x="79952" y="5591"/>
                    <a:pt x="81638" y="5636"/>
                  </a:cubicBezTo>
                  <a:cubicBezTo>
                    <a:pt x="81675" y="5637"/>
                    <a:pt x="81713" y="5637"/>
                    <a:pt x="81750" y="5637"/>
                  </a:cubicBezTo>
                  <a:cubicBezTo>
                    <a:pt x="83354" y="5637"/>
                    <a:pt x="84928" y="4721"/>
                    <a:pt x="85231" y="3550"/>
                  </a:cubicBezTo>
                  <a:cubicBezTo>
                    <a:pt x="85874" y="4042"/>
                    <a:pt x="86791" y="4276"/>
                    <a:pt x="87717" y="4276"/>
                  </a:cubicBezTo>
                  <a:cubicBezTo>
                    <a:pt x="88965" y="4276"/>
                    <a:pt x="90230" y="3852"/>
                    <a:pt x="90866" y="3062"/>
                  </a:cubicBezTo>
                  <a:cubicBezTo>
                    <a:pt x="91500" y="3823"/>
                    <a:pt x="92686" y="4191"/>
                    <a:pt x="93885" y="4191"/>
                  </a:cubicBezTo>
                  <a:cubicBezTo>
                    <a:pt x="95205" y="4191"/>
                    <a:pt x="96539" y="3745"/>
                    <a:pt x="97166" y="2885"/>
                  </a:cubicBezTo>
                  <a:cubicBezTo>
                    <a:pt x="97543" y="3685"/>
                    <a:pt x="98755" y="4098"/>
                    <a:pt x="99970" y="4098"/>
                  </a:cubicBezTo>
                  <a:cubicBezTo>
                    <a:pt x="101046" y="4098"/>
                    <a:pt x="102123" y="3774"/>
                    <a:pt x="102624" y="3107"/>
                  </a:cubicBezTo>
                  <a:cubicBezTo>
                    <a:pt x="103511" y="4970"/>
                    <a:pt x="105286" y="6212"/>
                    <a:pt x="107327" y="6434"/>
                  </a:cubicBezTo>
                  <a:cubicBezTo>
                    <a:pt x="107562" y="6467"/>
                    <a:pt x="107801" y="6482"/>
                    <a:pt x="108040" y="6482"/>
                  </a:cubicBezTo>
                  <a:cubicBezTo>
                    <a:pt x="110099" y="6482"/>
                    <a:pt x="112181" y="5332"/>
                    <a:pt x="112340" y="3861"/>
                  </a:cubicBezTo>
                  <a:cubicBezTo>
                    <a:pt x="112990" y="4279"/>
                    <a:pt x="113830" y="4470"/>
                    <a:pt x="114683" y="4470"/>
                  </a:cubicBezTo>
                  <a:cubicBezTo>
                    <a:pt x="116275" y="4470"/>
                    <a:pt x="117914" y="3805"/>
                    <a:pt x="118463" y="2707"/>
                  </a:cubicBezTo>
                  <a:cubicBezTo>
                    <a:pt x="119199" y="3517"/>
                    <a:pt x="120506" y="3933"/>
                    <a:pt x="121804" y="3933"/>
                  </a:cubicBezTo>
                  <a:cubicBezTo>
                    <a:pt x="122853" y="3933"/>
                    <a:pt x="123896" y="3662"/>
                    <a:pt x="124630" y="3107"/>
                  </a:cubicBezTo>
                  <a:cubicBezTo>
                    <a:pt x="125227" y="3646"/>
                    <a:pt x="126149" y="3901"/>
                    <a:pt x="127083" y="3901"/>
                  </a:cubicBezTo>
                  <a:cubicBezTo>
                    <a:pt x="128300" y="3901"/>
                    <a:pt x="129535" y="3467"/>
                    <a:pt x="130087" y="2663"/>
                  </a:cubicBezTo>
                  <a:cubicBezTo>
                    <a:pt x="130735" y="3988"/>
                    <a:pt x="132667" y="4800"/>
                    <a:pt x="134560" y="4800"/>
                  </a:cubicBezTo>
                  <a:cubicBezTo>
                    <a:pt x="135391" y="4800"/>
                    <a:pt x="136216" y="4643"/>
                    <a:pt x="136920" y="4305"/>
                  </a:cubicBezTo>
                  <a:cubicBezTo>
                    <a:pt x="137009" y="5059"/>
                    <a:pt x="137452" y="5724"/>
                    <a:pt x="138162" y="6035"/>
                  </a:cubicBezTo>
                  <a:cubicBezTo>
                    <a:pt x="138917" y="5458"/>
                    <a:pt x="139626" y="4748"/>
                    <a:pt x="140203" y="3950"/>
                  </a:cubicBezTo>
                  <a:cubicBezTo>
                    <a:pt x="141756" y="1687"/>
                    <a:pt x="140780" y="1"/>
                    <a:pt x="140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62"/>
            <p:cNvSpPr/>
            <p:nvPr/>
          </p:nvSpPr>
          <p:spPr>
            <a:xfrm>
              <a:off x="901801" y="3327417"/>
              <a:ext cx="2094895" cy="143297"/>
            </a:xfrm>
            <a:custGeom>
              <a:avLst/>
              <a:gdLst/>
              <a:ahLst/>
              <a:cxnLst/>
              <a:rect l="l" t="t" r="r" b="b"/>
              <a:pathLst>
                <a:path w="146573" h="10026" extrusionOk="0">
                  <a:moveTo>
                    <a:pt x="38425" y="0"/>
                  </a:moveTo>
                  <a:cubicBezTo>
                    <a:pt x="17211" y="0"/>
                    <a:pt x="1238" y="99"/>
                    <a:pt x="957" y="394"/>
                  </a:cubicBezTo>
                  <a:cubicBezTo>
                    <a:pt x="0" y="1352"/>
                    <a:pt x="1304" y="6746"/>
                    <a:pt x="3154" y="6746"/>
                  </a:cubicBezTo>
                  <a:cubicBezTo>
                    <a:pt x="3191" y="6746"/>
                    <a:pt x="3228" y="6743"/>
                    <a:pt x="3265" y="6739"/>
                  </a:cubicBezTo>
                  <a:cubicBezTo>
                    <a:pt x="5172" y="6562"/>
                    <a:pt x="5572" y="3101"/>
                    <a:pt x="5572" y="3101"/>
                  </a:cubicBezTo>
                  <a:cubicBezTo>
                    <a:pt x="5572" y="3101"/>
                    <a:pt x="5971" y="6961"/>
                    <a:pt x="8278" y="7538"/>
                  </a:cubicBezTo>
                  <a:cubicBezTo>
                    <a:pt x="8404" y="7567"/>
                    <a:pt x="8526" y="7580"/>
                    <a:pt x="8644" y="7580"/>
                  </a:cubicBezTo>
                  <a:cubicBezTo>
                    <a:pt x="10689" y="7580"/>
                    <a:pt x="11561" y="3456"/>
                    <a:pt x="11561" y="3456"/>
                  </a:cubicBezTo>
                  <a:cubicBezTo>
                    <a:pt x="11561" y="3456"/>
                    <a:pt x="11961" y="6961"/>
                    <a:pt x="15022" y="6961"/>
                  </a:cubicBezTo>
                  <a:cubicBezTo>
                    <a:pt x="18127" y="6961"/>
                    <a:pt x="17729" y="3457"/>
                    <a:pt x="17729" y="3456"/>
                  </a:cubicBezTo>
                  <a:lnTo>
                    <a:pt x="17729" y="3456"/>
                  </a:lnTo>
                  <a:cubicBezTo>
                    <a:pt x="17729" y="3457"/>
                    <a:pt x="18705" y="9845"/>
                    <a:pt x="20612" y="10022"/>
                  </a:cubicBezTo>
                  <a:cubicBezTo>
                    <a:pt x="20638" y="10025"/>
                    <a:pt x="20663" y="10026"/>
                    <a:pt x="20688" y="10026"/>
                  </a:cubicBezTo>
                  <a:cubicBezTo>
                    <a:pt x="22584" y="10026"/>
                    <a:pt x="23319" y="3456"/>
                    <a:pt x="23319" y="3456"/>
                  </a:cubicBezTo>
                  <a:cubicBezTo>
                    <a:pt x="23319" y="3456"/>
                    <a:pt x="24117" y="7138"/>
                    <a:pt x="26425" y="7138"/>
                  </a:cubicBezTo>
                  <a:cubicBezTo>
                    <a:pt x="28732" y="7138"/>
                    <a:pt x="28732" y="2302"/>
                    <a:pt x="28732" y="2302"/>
                  </a:cubicBezTo>
                  <a:cubicBezTo>
                    <a:pt x="28732" y="2302"/>
                    <a:pt x="29708" y="5807"/>
                    <a:pt x="31793" y="5985"/>
                  </a:cubicBezTo>
                  <a:cubicBezTo>
                    <a:pt x="31839" y="5989"/>
                    <a:pt x="31884" y="5991"/>
                    <a:pt x="31927" y="5991"/>
                  </a:cubicBezTo>
                  <a:cubicBezTo>
                    <a:pt x="33915" y="5991"/>
                    <a:pt x="33745" y="2126"/>
                    <a:pt x="33745" y="2125"/>
                  </a:cubicBezTo>
                  <a:lnTo>
                    <a:pt x="33745" y="2125"/>
                  </a:lnTo>
                  <a:cubicBezTo>
                    <a:pt x="33745" y="2126"/>
                    <a:pt x="34278" y="5985"/>
                    <a:pt x="36052" y="6340"/>
                  </a:cubicBezTo>
                  <a:cubicBezTo>
                    <a:pt x="36136" y="6359"/>
                    <a:pt x="36215" y="6368"/>
                    <a:pt x="36290" y="6368"/>
                  </a:cubicBezTo>
                  <a:cubicBezTo>
                    <a:pt x="37806" y="6368"/>
                    <a:pt x="37605" y="2704"/>
                    <a:pt x="37605" y="2702"/>
                  </a:cubicBezTo>
                  <a:lnTo>
                    <a:pt x="37605" y="2702"/>
                  </a:lnTo>
                  <a:cubicBezTo>
                    <a:pt x="37605" y="2704"/>
                    <a:pt x="38005" y="8470"/>
                    <a:pt x="40312" y="9046"/>
                  </a:cubicBezTo>
                  <a:cubicBezTo>
                    <a:pt x="40409" y="9071"/>
                    <a:pt x="40504" y="9082"/>
                    <a:pt x="40594" y="9082"/>
                  </a:cubicBezTo>
                  <a:cubicBezTo>
                    <a:pt x="42648" y="9082"/>
                    <a:pt x="42974" y="3101"/>
                    <a:pt x="42974" y="3101"/>
                  </a:cubicBezTo>
                  <a:cubicBezTo>
                    <a:pt x="42974" y="3101"/>
                    <a:pt x="43373" y="6384"/>
                    <a:pt x="45858" y="6562"/>
                  </a:cubicBezTo>
                  <a:cubicBezTo>
                    <a:pt x="45921" y="6566"/>
                    <a:pt x="45982" y="6568"/>
                    <a:pt x="46042" y="6568"/>
                  </a:cubicBezTo>
                  <a:cubicBezTo>
                    <a:pt x="48358" y="6568"/>
                    <a:pt x="47810" y="3279"/>
                    <a:pt x="47810" y="3278"/>
                  </a:cubicBezTo>
                  <a:lnTo>
                    <a:pt x="47810" y="3278"/>
                  </a:lnTo>
                  <a:cubicBezTo>
                    <a:pt x="47810" y="3279"/>
                    <a:pt x="49073" y="5879"/>
                    <a:pt x="51225" y="5879"/>
                  </a:cubicBezTo>
                  <a:cubicBezTo>
                    <a:pt x="51425" y="5879"/>
                    <a:pt x="51633" y="5856"/>
                    <a:pt x="51847" y="5807"/>
                  </a:cubicBezTo>
                  <a:cubicBezTo>
                    <a:pt x="53836" y="5354"/>
                    <a:pt x="54014" y="3693"/>
                    <a:pt x="53999" y="3004"/>
                  </a:cubicBezTo>
                  <a:lnTo>
                    <a:pt x="53999" y="3004"/>
                  </a:lnTo>
                  <a:cubicBezTo>
                    <a:pt x="54131" y="3893"/>
                    <a:pt x="54829" y="4632"/>
                    <a:pt x="55707" y="4831"/>
                  </a:cubicBezTo>
                  <a:cubicBezTo>
                    <a:pt x="55807" y="4854"/>
                    <a:pt x="55904" y="4865"/>
                    <a:pt x="55999" y="4865"/>
                  </a:cubicBezTo>
                  <a:cubicBezTo>
                    <a:pt x="57566" y="4865"/>
                    <a:pt x="58591" y="1947"/>
                    <a:pt x="58591" y="1947"/>
                  </a:cubicBezTo>
                  <a:cubicBezTo>
                    <a:pt x="58591" y="1947"/>
                    <a:pt x="59168" y="4654"/>
                    <a:pt x="60544" y="5231"/>
                  </a:cubicBezTo>
                  <a:cubicBezTo>
                    <a:pt x="60669" y="5283"/>
                    <a:pt x="60787" y="5307"/>
                    <a:pt x="60898" y="5307"/>
                  </a:cubicBezTo>
                  <a:cubicBezTo>
                    <a:pt x="62011" y="5307"/>
                    <a:pt x="62451" y="2923"/>
                    <a:pt x="62451" y="2923"/>
                  </a:cubicBezTo>
                  <a:cubicBezTo>
                    <a:pt x="62451" y="2923"/>
                    <a:pt x="63250" y="8292"/>
                    <a:pt x="65912" y="8869"/>
                  </a:cubicBezTo>
                  <a:cubicBezTo>
                    <a:pt x="66015" y="8891"/>
                    <a:pt x="66115" y="8901"/>
                    <a:pt x="66213" y="8901"/>
                  </a:cubicBezTo>
                  <a:cubicBezTo>
                    <a:pt x="68708" y="8901"/>
                    <a:pt x="69816" y="2125"/>
                    <a:pt x="69816" y="2125"/>
                  </a:cubicBezTo>
                  <a:cubicBezTo>
                    <a:pt x="70260" y="3811"/>
                    <a:pt x="71724" y="5053"/>
                    <a:pt x="73499" y="5231"/>
                  </a:cubicBezTo>
                  <a:cubicBezTo>
                    <a:pt x="73667" y="5250"/>
                    <a:pt x="73826" y="5259"/>
                    <a:pt x="73979" y="5259"/>
                  </a:cubicBezTo>
                  <a:cubicBezTo>
                    <a:pt x="76602" y="5259"/>
                    <a:pt x="76960" y="2525"/>
                    <a:pt x="76960" y="2524"/>
                  </a:cubicBezTo>
                  <a:lnTo>
                    <a:pt x="76960" y="2524"/>
                  </a:lnTo>
                  <a:cubicBezTo>
                    <a:pt x="76871" y="3900"/>
                    <a:pt x="77891" y="5097"/>
                    <a:pt x="79267" y="5231"/>
                  </a:cubicBezTo>
                  <a:cubicBezTo>
                    <a:pt x="79382" y="5247"/>
                    <a:pt x="79493" y="5255"/>
                    <a:pt x="79598" y="5255"/>
                  </a:cubicBezTo>
                  <a:cubicBezTo>
                    <a:pt x="81751" y="5255"/>
                    <a:pt x="81751" y="1947"/>
                    <a:pt x="81751" y="1947"/>
                  </a:cubicBezTo>
                  <a:cubicBezTo>
                    <a:pt x="81751" y="1947"/>
                    <a:pt x="81751" y="6917"/>
                    <a:pt x="84680" y="7538"/>
                  </a:cubicBezTo>
                  <a:cubicBezTo>
                    <a:pt x="84804" y="7563"/>
                    <a:pt x="84923" y="7575"/>
                    <a:pt x="85035" y="7575"/>
                  </a:cubicBezTo>
                  <a:cubicBezTo>
                    <a:pt x="87530" y="7575"/>
                    <a:pt x="87164" y="1726"/>
                    <a:pt x="87164" y="1726"/>
                  </a:cubicBezTo>
                  <a:lnTo>
                    <a:pt x="87164" y="1726"/>
                  </a:lnTo>
                  <a:cubicBezTo>
                    <a:pt x="87164" y="1726"/>
                    <a:pt x="87963" y="5807"/>
                    <a:pt x="90847" y="5807"/>
                  </a:cubicBezTo>
                  <a:cubicBezTo>
                    <a:pt x="93730" y="5807"/>
                    <a:pt x="95461" y="1726"/>
                    <a:pt x="95461" y="1726"/>
                  </a:cubicBezTo>
                  <a:lnTo>
                    <a:pt x="95461" y="1726"/>
                  </a:lnTo>
                  <a:cubicBezTo>
                    <a:pt x="95461" y="1726"/>
                    <a:pt x="94929" y="4255"/>
                    <a:pt x="97191" y="5231"/>
                  </a:cubicBezTo>
                  <a:cubicBezTo>
                    <a:pt x="97411" y="5319"/>
                    <a:pt x="97613" y="5359"/>
                    <a:pt x="97799" y="5359"/>
                  </a:cubicBezTo>
                  <a:cubicBezTo>
                    <a:pt x="99322" y="5359"/>
                    <a:pt x="99778" y="2673"/>
                    <a:pt x="99875" y="1920"/>
                  </a:cubicBezTo>
                  <a:lnTo>
                    <a:pt x="99875" y="1920"/>
                  </a:lnTo>
                  <a:cubicBezTo>
                    <a:pt x="99819" y="2606"/>
                    <a:pt x="99830" y="4892"/>
                    <a:pt x="102427" y="5231"/>
                  </a:cubicBezTo>
                  <a:cubicBezTo>
                    <a:pt x="102607" y="5265"/>
                    <a:pt x="102787" y="5281"/>
                    <a:pt x="102965" y="5281"/>
                  </a:cubicBezTo>
                  <a:cubicBezTo>
                    <a:pt x="104403" y="5281"/>
                    <a:pt x="105690" y="4202"/>
                    <a:pt x="105888" y="2702"/>
                  </a:cubicBezTo>
                  <a:cubicBezTo>
                    <a:pt x="105888" y="2702"/>
                    <a:pt x="106065" y="8691"/>
                    <a:pt x="110324" y="9046"/>
                  </a:cubicBezTo>
                  <a:cubicBezTo>
                    <a:pt x="110437" y="9057"/>
                    <a:pt x="110548" y="9062"/>
                    <a:pt x="110655" y="9062"/>
                  </a:cubicBezTo>
                  <a:cubicBezTo>
                    <a:pt x="114602" y="9062"/>
                    <a:pt x="114939" y="2125"/>
                    <a:pt x="114939" y="2125"/>
                  </a:cubicBezTo>
                  <a:cubicBezTo>
                    <a:pt x="114939" y="2125"/>
                    <a:pt x="115915" y="6162"/>
                    <a:pt x="118399" y="6162"/>
                  </a:cubicBezTo>
                  <a:cubicBezTo>
                    <a:pt x="120928" y="6162"/>
                    <a:pt x="121106" y="2125"/>
                    <a:pt x="121106" y="2125"/>
                  </a:cubicBezTo>
                  <a:cubicBezTo>
                    <a:pt x="121106" y="2125"/>
                    <a:pt x="122481" y="5807"/>
                    <a:pt x="124788" y="5807"/>
                  </a:cubicBezTo>
                  <a:cubicBezTo>
                    <a:pt x="127095" y="5807"/>
                    <a:pt x="127273" y="2702"/>
                    <a:pt x="127273" y="2702"/>
                  </a:cubicBezTo>
                  <a:cubicBezTo>
                    <a:pt x="127273" y="2702"/>
                    <a:pt x="128032" y="5991"/>
                    <a:pt x="130044" y="5991"/>
                  </a:cubicBezTo>
                  <a:cubicBezTo>
                    <a:pt x="130095" y="5991"/>
                    <a:pt x="130148" y="5989"/>
                    <a:pt x="130201" y="5985"/>
                  </a:cubicBezTo>
                  <a:cubicBezTo>
                    <a:pt x="132331" y="5807"/>
                    <a:pt x="133839" y="2702"/>
                    <a:pt x="133839" y="2702"/>
                  </a:cubicBezTo>
                  <a:cubicBezTo>
                    <a:pt x="133839" y="2702"/>
                    <a:pt x="134638" y="5586"/>
                    <a:pt x="136723" y="6384"/>
                  </a:cubicBezTo>
                  <a:cubicBezTo>
                    <a:pt x="136905" y="6449"/>
                    <a:pt x="137083" y="6478"/>
                    <a:pt x="137256" y="6478"/>
                  </a:cubicBezTo>
                  <a:cubicBezTo>
                    <a:pt x="139107" y="6478"/>
                    <a:pt x="140406" y="3101"/>
                    <a:pt x="140406" y="3101"/>
                  </a:cubicBezTo>
                  <a:cubicBezTo>
                    <a:pt x="140406" y="3101"/>
                    <a:pt x="140406" y="8518"/>
                    <a:pt x="143368" y="8518"/>
                  </a:cubicBezTo>
                  <a:cubicBezTo>
                    <a:pt x="143415" y="8518"/>
                    <a:pt x="143463" y="8517"/>
                    <a:pt x="143511" y="8514"/>
                  </a:cubicBezTo>
                  <a:cubicBezTo>
                    <a:pt x="146573" y="8292"/>
                    <a:pt x="146218" y="394"/>
                    <a:pt x="145020" y="394"/>
                  </a:cubicBezTo>
                  <a:cubicBezTo>
                    <a:pt x="144251" y="394"/>
                    <a:pt x="80854" y="0"/>
                    <a:pt x="38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62"/>
            <p:cNvSpPr/>
            <p:nvPr/>
          </p:nvSpPr>
          <p:spPr>
            <a:xfrm>
              <a:off x="1852481" y="2656170"/>
              <a:ext cx="66546" cy="42006"/>
            </a:xfrm>
            <a:custGeom>
              <a:avLst/>
              <a:gdLst/>
              <a:ahLst/>
              <a:cxnLst/>
              <a:rect l="l" t="t" r="r" b="b"/>
              <a:pathLst>
                <a:path w="4656" h="2939" extrusionOk="0">
                  <a:moveTo>
                    <a:pt x="2090" y="1"/>
                  </a:moveTo>
                  <a:cubicBezTo>
                    <a:pt x="2007" y="1"/>
                    <a:pt x="1923" y="7"/>
                    <a:pt x="1836" y="19"/>
                  </a:cubicBezTo>
                  <a:cubicBezTo>
                    <a:pt x="253" y="227"/>
                    <a:pt x="0" y="2939"/>
                    <a:pt x="1958" y="2939"/>
                  </a:cubicBezTo>
                  <a:cubicBezTo>
                    <a:pt x="2086" y="2939"/>
                    <a:pt x="2222" y="2927"/>
                    <a:pt x="2369" y="2903"/>
                  </a:cubicBezTo>
                  <a:cubicBezTo>
                    <a:pt x="4656" y="2564"/>
                    <a:pt x="3830" y="1"/>
                    <a:pt x="2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62"/>
            <p:cNvSpPr/>
            <p:nvPr/>
          </p:nvSpPr>
          <p:spPr>
            <a:xfrm>
              <a:off x="1802257" y="2757032"/>
              <a:ext cx="79280" cy="71034"/>
            </a:xfrm>
            <a:custGeom>
              <a:avLst/>
              <a:gdLst/>
              <a:ahLst/>
              <a:cxnLst/>
              <a:rect l="l" t="t" r="r" b="b"/>
              <a:pathLst>
                <a:path w="5547" h="4970" extrusionOk="0">
                  <a:moveTo>
                    <a:pt x="2093" y="0"/>
                  </a:moveTo>
                  <a:cubicBezTo>
                    <a:pt x="1852" y="0"/>
                    <a:pt x="1605" y="60"/>
                    <a:pt x="1357" y="194"/>
                  </a:cubicBezTo>
                  <a:cubicBezTo>
                    <a:pt x="0" y="912"/>
                    <a:pt x="1085" y="4970"/>
                    <a:pt x="2931" y="4970"/>
                  </a:cubicBezTo>
                  <a:cubicBezTo>
                    <a:pt x="3137" y="4970"/>
                    <a:pt x="3353" y="4919"/>
                    <a:pt x="3576" y="4808"/>
                  </a:cubicBezTo>
                  <a:cubicBezTo>
                    <a:pt x="5547" y="3823"/>
                    <a:pt x="4015"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62"/>
            <p:cNvSpPr/>
            <p:nvPr/>
          </p:nvSpPr>
          <p:spPr>
            <a:xfrm>
              <a:off x="1904134" y="2745927"/>
              <a:ext cx="43249" cy="45207"/>
            </a:xfrm>
            <a:custGeom>
              <a:avLst/>
              <a:gdLst/>
              <a:ahLst/>
              <a:cxnLst/>
              <a:rect l="l" t="t" r="r" b="b"/>
              <a:pathLst>
                <a:path w="3026" h="3163" extrusionOk="0">
                  <a:moveTo>
                    <a:pt x="1641" y="0"/>
                  </a:moveTo>
                  <a:cubicBezTo>
                    <a:pt x="1469" y="0"/>
                    <a:pt x="1277" y="40"/>
                    <a:pt x="1062" y="128"/>
                  </a:cubicBezTo>
                  <a:cubicBezTo>
                    <a:pt x="0" y="536"/>
                    <a:pt x="367" y="3162"/>
                    <a:pt x="1504" y="3162"/>
                  </a:cubicBezTo>
                  <a:cubicBezTo>
                    <a:pt x="1603" y="3162"/>
                    <a:pt x="1707" y="3143"/>
                    <a:pt x="1816" y="3100"/>
                  </a:cubicBezTo>
                  <a:cubicBezTo>
                    <a:pt x="3001" y="2587"/>
                    <a:pt x="3026" y="0"/>
                    <a:pt x="1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62"/>
            <p:cNvSpPr/>
            <p:nvPr/>
          </p:nvSpPr>
          <p:spPr>
            <a:xfrm>
              <a:off x="2016559" y="2712454"/>
              <a:ext cx="55083" cy="36675"/>
            </a:xfrm>
            <a:custGeom>
              <a:avLst/>
              <a:gdLst/>
              <a:ahLst/>
              <a:cxnLst/>
              <a:rect l="l" t="t" r="r" b="b"/>
              <a:pathLst>
                <a:path w="3854" h="2566" extrusionOk="0">
                  <a:moveTo>
                    <a:pt x="1726" y="0"/>
                  </a:moveTo>
                  <a:cubicBezTo>
                    <a:pt x="1379" y="0"/>
                    <a:pt x="1039" y="150"/>
                    <a:pt x="783" y="518"/>
                  </a:cubicBezTo>
                  <a:cubicBezTo>
                    <a:pt x="1" y="1625"/>
                    <a:pt x="869" y="2565"/>
                    <a:pt x="1878" y="2565"/>
                  </a:cubicBezTo>
                  <a:cubicBezTo>
                    <a:pt x="2243" y="2565"/>
                    <a:pt x="2627" y="2442"/>
                    <a:pt x="2957" y="2159"/>
                  </a:cubicBezTo>
                  <a:cubicBezTo>
                    <a:pt x="3854" y="1329"/>
                    <a:pt x="2761" y="0"/>
                    <a:pt x="1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62"/>
            <p:cNvSpPr/>
            <p:nvPr/>
          </p:nvSpPr>
          <p:spPr>
            <a:xfrm>
              <a:off x="2016087" y="2827952"/>
              <a:ext cx="61086" cy="46651"/>
            </a:xfrm>
            <a:custGeom>
              <a:avLst/>
              <a:gdLst/>
              <a:ahLst/>
              <a:cxnLst/>
              <a:rect l="l" t="t" r="r" b="b"/>
              <a:pathLst>
                <a:path w="4274" h="3264" extrusionOk="0">
                  <a:moveTo>
                    <a:pt x="1704" y="1"/>
                  </a:moveTo>
                  <a:cubicBezTo>
                    <a:pt x="1460" y="1"/>
                    <a:pt x="1217" y="88"/>
                    <a:pt x="993" y="290"/>
                  </a:cubicBezTo>
                  <a:cubicBezTo>
                    <a:pt x="0" y="1168"/>
                    <a:pt x="1605" y="3263"/>
                    <a:pt x="2806" y="3263"/>
                  </a:cubicBezTo>
                  <a:cubicBezTo>
                    <a:pt x="3000" y="3263"/>
                    <a:pt x="3184" y="3208"/>
                    <a:pt x="3345" y="3085"/>
                  </a:cubicBezTo>
                  <a:cubicBezTo>
                    <a:pt x="4273" y="2305"/>
                    <a:pt x="2963"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62"/>
            <p:cNvSpPr/>
            <p:nvPr/>
          </p:nvSpPr>
          <p:spPr>
            <a:xfrm>
              <a:off x="1946111" y="2855865"/>
              <a:ext cx="44278" cy="32573"/>
            </a:xfrm>
            <a:custGeom>
              <a:avLst/>
              <a:gdLst/>
              <a:ahLst/>
              <a:cxnLst/>
              <a:rect l="l" t="t" r="r" b="b"/>
              <a:pathLst>
                <a:path w="3098" h="2279" extrusionOk="0">
                  <a:moveTo>
                    <a:pt x="1557" y="1"/>
                  </a:moveTo>
                  <a:cubicBezTo>
                    <a:pt x="1481" y="1"/>
                    <a:pt x="1402" y="8"/>
                    <a:pt x="1319" y="23"/>
                  </a:cubicBezTo>
                  <a:cubicBezTo>
                    <a:pt x="1" y="270"/>
                    <a:pt x="22" y="2278"/>
                    <a:pt x="1347" y="2278"/>
                  </a:cubicBezTo>
                  <a:cubicBezTo>
                    <a:pt x="1448" y="2278"/>
                    <a:pt x="1557" y="2266"/>
                    <a:pt x="1674" y="2241"/>
                  </a:cubicBezTo>
                  <a:cubicBezTo>
                    <a:pt x="3098" y="1990"/>
                    <a:pt x="28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62"/>
            <p:cNvSpPr/>
            <p:nvPr/>
          </p:nvSpPr>
          <p:spPr>
            <a:xfrm>
              <a:off x="2487725" y="2831982"/>
              <a:ext cx="43449" cy="28585"/>
            </a:xfrm>
            <a:custGeom>
              <a:avLst/>
              <a:gdLst/>
              <a:ahLst/>
              <a:cxnLst/>
              <a:rect l="l" t="t" r="r" b="b"/>
              <a:pathLst>
                <a:path w="3040" h="2000" extrusionOk="0">
                  <a:moveTo>
                    <a:pt x="1375" y="1"/>
                  </a:moveTo>
                  <a:cubicBezTo>
                    <a:pt x="1340" y="1"/>
                    <a:pt x="1305" y="3"/>
                    <a:pt x="1270" y="8"/>
                  </a:cubicBezTo>
                  <a:cubicBezTo>
                    <a:pt x="0" y="172"/>
                    <a:pt x="281" y="2000"/>
                    <a:pt x="1414" y="2000"/>
                  </a:cubicBezTo>
                  <a:cubicBezTo>
                    <a:pt x="1508" y="2000"/>
                    <a:pt x="1608" y="1987"/>
                    <a:pt x="1714" y="1960"/>
                  </a:cubicBezTo>
                  <a:cubicBezTo>
                    <a:pt x="3040" y="1661"/>
                    <a:pt x="2304" y="1"/>
                    <a:pt x="1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62"/>
            <p:cNvSpPr/>
            <p:nvPr/>
          </p:nvSpPr>
          <p:spPr>
            <a:xfrm>
              <a:off x="2222957" y="2771896"/>
              <a:ext cx="60600" cy="42434"/>
            </a:xfrm>
            <a:custGeom>
              <a:avLst/>
              <a:gdLst/>
              <a:ahLst/>
              <a:cxnLst/>
              <a:rect l="l" t="t" r="r" b="b"/>
              <a:pathLst>
                <a:path w="4240" h="2969" extrusionOk="0">
                  <a:moveTo>
                    <a:pt x="2258" y="0"/>
                  </a:moveTo>
                  <a:cubicBezTo>
                    <a:pt x="1184" y="0"/>
                    <a:pt x="1" y="983"/>
                    <a:pt x="894" y="2393"/>
                  </a:cubicBezTo>
                  <a:cubicBezTo>
                    <a:pt x="1160" y="2802"/>
                    <a:pt x="1499" y="2968"/>
                    <a:pt x="1846" y="2968"/>
                  </a:cubicBezTo>
                  <a:cubicBezTo>
                    <a:pt x="3002" y="2968"/>
                    <a:pt x="4239" y="1116"/>
                    <a:pt x="3113" y="263"/>
                  </a:cubicBezTo>
                  <a:cubicBezTo>
                    <a:pt x="2873" y="83"/>
                    <a:pt x="2570" y="0"/>
                    <a:pt x="2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62"/>
            <p:cNvSpPr/>
            <p:nvPr/>
          </p:nvSpPr>
          <p:spPr>
            <a:xfrm>
              <a:off x="2264148" y="2813602"/>
              <a:ext cx="86755" cy="55341"/>
            </a:xfrm>
            <a:custGeom>
              <a:avLst/>
              <a:gdLst/>
              <a:ahLst/>
              <a:cxnLst/>
              <a:rect l="l" t="t" r="r" b="b"/>
              <a:pathLst>
                <a:path w="6070" h="3872" extrusionOk="0">
                  <a:moveTo>
                    <a:pt x="4082" y="1"/>
                  </a:moveTo>
                  <a:cubicBezTo>
                    <a:pt x="2359" y="1"/>
                    <a:pt x="0" y="1940"/>
                    <a:pt x="808" y="3379"/>
                  </a:cubicBezTo>
                  <a:cubicBezTo>
                    <a:pt x="1003" y="3727"/>
                    <a:pt x="1323" y="3872"/>
                    <a:pt x="1706" y="3872"/>
                  </a:cubicBezTo>
                  <a:cubicBezTo>
                    <a:pt x="3325" y="3872"/>
                    <a:pt x="6070" y="1276"/>
                    <a:pt x="5244" y="451"/>
                  </a:cubicBezTo>
                  <a:cubicBezTo>
                    <a:pt x="4948" y="136"/>
                    <a:pt x="4537" y="1"/>
                    <a:pt x="4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62"/>
            <p:cNvSpPr/>
            <p:nvPr/>
          </p:nvSpPr>
          <p:spPr>
            <a:xfrm>
              <a:off x="2372070" y="2747313"/>
              <a:ext cx="69862" cy="46150"/>
            </a:xfrm>
            <a:custGeom>
              <a:avLst/>
              <a:gdLst/>
              <a:ahLst/>
              <a:cxnLst/>
              <a:rect l="l" t="t" r="r" b="b"/>
              <a:pathLst>
                <a:path w="4888" h="3229" extrusionOk="0">
                  <a:moveTo>
                    <a:pt x="1963" y="0"/>
                  </a:moveTo>
                  <a:cubicBezTo>
                    <a:pt x="20" y="0"/>
                    <a:pt x="1" y="2823"/>
                    <a:pt x="1553" y="3181"/>
                  </a:cubicBezTo>
                  <a:cubicBezTo>
                    <a:pt x="1676" y="3213"/>
                    <a:pt x="1800" y="3228"/>
                    <a:pt x="1922" y="3228"/>
                  </a:cubicBezTo>
                  <a:cubicBezTo>
                    <a:pt x="3482" y="3228"/>
                    <a:pt x="4887" y="778"/>
                    <a:pt x="2707" y="120"/>
                  </a:cubicBezTo>
                  <a:cubicBezTo>
                    <a:pt x="2433" y="37"/>
                    <a:pt x="2185" y="0"/>
                    <a:pt x="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62"/>
            <p:cNvSpPr/>
            <p:nvPr/>
          </p:nvSpPr>
          <p:spPr>
            <a:xfrm>
              <a:off x="2333709" y="2869171"/>
              <a:ext cx="82253" cy="54040"/>
            </a:xfrm>
            <a:custGeom>
              <a:avLst/>
              <a:gdLst/>
              <a:ahLst/>
              <a:cxnLst/>
              <a:rect l="l" t="t" r="r" b="b"/>
              <a:pathLst>
                <a:path w="5755" h="3781" extrusionOk="0">
                  <a:moveTo>
                    <a:pt x="3092" y="0"/>
                  </a:moveTo>
                  <a:cubicBezTo>
                    <a:pt x="1360" y="0"/>
                    <a:pt x="0" y="2082"/>
                    <a:pt x="1975" y="3351"/>
                  </a:cubicBezTo>
                  <a:cubicBezTo>
                    <a:pt x="2453" y="3653"/>
                    <a:pt x="2897" y="3781"/>
                    <a:pt x="3290" y="3781"/>
                  </a:cubicBezTo>
                  <a:cubicBezTo>
                    <a:pt x="4978" y="3781"/>
                    <a:pt x="5754" y="1438"/>
                    <a:pt x="4459" y="467"/>
                  </a:cubicBezTo>
                  <a:cubicBezTo>
                    <a:pt x="4013" y="139"/>
                    <a:pt x="3540" y="0"/>
                    <a:pt x="3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62"/>
            <p:cNvSpPr/>
            <p:nvPr/>
          </p:nvSpPr>
          <p:spPr>
            <a:xfrm>
              <a:off x="2755267" y="2494393"/>
              <a:ext cx="80481" cy="44664"/>
            </a:xfrm>
            <a:custGeom>
              <a:avLst/>
              <a:gdLst/>
              <a:ahLst/>
              <a:cxnLst/>
              <a:rect l="l" t="t" r="r" b="b"/>
              <a:pathLst>
                <a:path w="5631" h="3125" extrusionOk="0">
                  <a:moveTo>
                    <a:pt x="2228" y="1"/>
                  </a:moveTo>
                  <a:cubicBezTo>
                    <a:pt x="1753" y="1"/>
                    <a:pt x="1305" y="151"/>
                    <a:pt x="964" y="512"/>
                  </a:cubicBezTo>
                  <a:cubicBezTo>
                    <a:pt x="1" y="1578"/>
                    <a:pt x="2158" y="3125"/>
                    <a:pt x="3693" y="3125"/>
                  </a:cubicBezTo>
                  <a:cubicBezTo>
                    <a:pt x="4138" y="3125"/>
                    <a:pt x="4530" y="2995"/>
                    <a:pt x="4779" y="2686"/>
                  </a:cubicBezTo>
                  <a:cubicBezTo>
                    <a:pt x="5631" y="1631"/>
                    <a:pt x="3791" y="1"/>
                    <a:pt x="2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62"/>
            <p:cNvSpPr/>
            <p:nvPr/>
          </p:nvSpPr>
          <p:spPr>
            <a:xfrm>
              <a:off x="2892603" y="2571516"/>
              <a:ext cx="55584" cy="55927"/>
            </a:xfrm>
            <a:custGeom>
              <a:avLst/>
              <a:gdLst/>
              <a:ahLst/>
              <a:cxnLst/>
              <a:rect l="l" t="t" r="r" b="b"/>
              <a:pathLst>
                <a:path w="3889" h="3913" extrusionOk="0">
                  <a:moveTo>
                    <a:pt x="1777" y="0"/>
                  </a:moveTo>
                  <a:cubicBezTo>
                    <a:pt x="1559" y="0"/>
                    <a:pt x="1322" y="80"/>
                    <a:pt x="1071" y="263"/>
                  </a:cubicBezTo>
                  <a:cubicBezTo>
                    <a:pt x="0" y="991"/>
                    <a:pt x="874" y="3912"/>
                    <a:pt x="2373" y="3912"/>
                  </a:cubicBezTo>
                  <a:cubicBezTo>
                    <a:pt x="2427" y="3912"/>
                    <a:pt x="2481" y="3909"/>
                    <a:pt x="2536" y="3901"/>
                  </a:cubicBezTo>
                  <a:cubicBezTo>
                    <a:pt x="3889" y="3669"/>
                    <a:pt x="3254" y="0"/>
                    <a:pt x="1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62"/>
            <p:cNvSpPr/>
            <p:nvPr/>
          </p:nvSpPr>
          <p:spPr>
            <a:xfrm>
              <a:off x="2645614" y="2445713"/>
              <a:ext cx="63859" cy="58814"/>
            </a:xfrm>
            <a:custGeom>
              <a:avLst/>
              <a:gdLst/>
              <a:ahLst/>
              <a:cxnLst/>
              <a:rect l="l" t="t" r="r" b="b"/>
              <a:pathLst>
                <a:path w="4468" h="4115" extrusionOk="0">
                  <a:moveTo>
                    <a:pt x="1738" y="0"/>
                  </a:moveTo>
                  <a:cubicBezTo>
                    <a:pt x="1628" y="0"/>
                    <a:pt x="1516" y="19"/>
                    <a:pt x="1404" y="58"/>
                  </a:cubicBezTo>
                  <a:cubicBezTo>
                    <a:pt x="0" y="512"/>
                    <a:pt x="709" y="4115"/>
                    <a:pt x="2315" y="4115"/>
                  </a:cubicBezTo>
                  <a:cubicBezTo>
                    <a:pt x="2435" y="4115"/>
                    <a:pt x="2561" y="4094"/>
                    <a:pt x="2691" y="4051"/>
                  </a:cubicBezTo>
                  <a:cubicBezTo>
                    <a:pt x="4468" y="3431"/>
                    <a:pt x="3242" y="0"/>
                    <a:pt x="1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62"/>
            <p:cNvSpPr/>
            <p:nvPr/>
          </p:nvSpPr>
          <p:spPr>
            <a:xfrm>
              <a:off x="2463385" y="2634645"/>
              <a:ext cx="117213" cy="87227"/>
            </a:xfrm>
            <a:custGeom>
              <a:avLst/>
              <a:gdLst/>
              <a:ahLst/>
              <a:cxnLst/>
              <a:rect l="l" t="t" r="r" b="b"/>
              <a:pathLst>
                <a:path w="8201" h="6103" extrusionOk="0">
                  <a:moveTo>
                    <a:pt x="5357" y="0"/>
                  </a:moveTo>
                  <a:cubicBezTo>
                    <a:pt x="3066" y="0"/>
                    <a:pt x="1" y="5170"/>
                    <a:pt x="2175" y="6006"/>
                  </a:cubicBezTo>
                  <a:cubicBezTo>
                    <a:pt x="2338" y="6072"/>
                    <a:pt x="2509" y="6103"/>
                    <a:pt x="2686" y="6103"/>
                  </a:cubicBezTo>
                  <a:cubicBezTo>
                    <a:pt x="5002" y="6103"/>
                    <a:pt x="8201" y="803"/>
                    <a:pt x="5768" y="61"/>
                  </a:cubicBezTo>
                  <a:cubicBezTo>
                    <a:pt x="5635" y="20"/>
                    <a:pt x="5498" y="0"/>
                    <a:pt x="5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62"/>
            <p:cNvSpPr/>
            <p:nvPr/>
          </p:nvSpPr>
          <p:spPr>
            <a:xfrm>
              <a:off x="2578797" y="2476642"/>
              <a:ext cx="49881" cy="32701"/>
            </a:xfrm>
            <a:custGeom>
              <a:avLst/>
              <a:gdLst/>
              <a:ahLst/>
              <a:cxnLst/>
              <a:rect l="l" t="t" r="r" b="b"/>
              <a:pathLst>
                <a:path w="3490" h="2288" extrusionOk="0">
                  <a:moveTo>
                    <a:pt x="2349" y="1"/>
                  </a:moveTo>
                  <a:cubicBezTo>
                    <a:pt x="2285" y="1"/>
                    <a:pt x="2212" y="8"/>
                    <a:pt x="2130" y="24"/>
                  </a:cubicBezTo>
                  <a:cubicBezTo>
                    <a:pt x="932" y="290"/>
                    <a:pt x="0" y="1754"/>
                    <a:pt x="888" y="2242"/>
                  </a:cubicBezTo>
                  <a:cubicBezTo>
                    <a:pt x="953" y="2273"/>
                    <a:pt x="1023" y="2287"/>
                    <a:pt x="1096" y="2287"/>
                  </a:cubicBezTo>
                  <a:cubicBezTo>
                    <a:pt x="2022" y="2287"/>
                    <a:pt x="3489" y="1"/>
                    <a:pt x="2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62"/>
            <p:cNvSpPr/>
            <p:nvPr/>
          </p:nvSpPr>
          <p:spPr>
            <a:xfrm>
              <a:off x="2604967" y="2572287"/>
              <a:ext cx="43949" cy="40119"/>
            </a:xfrm>
            <a:custGeom>
              <a:avLst/>
              <a:gdLst/>
              <a:ahLst/>
              <a:cxnLst/>
              <a:rect l="l" t="t" r="r" b="b"/>
              <a:pathLst>
                <a:path w="3075" h="2807" extrusionOk="0">
                  <a:moveTo>
                    <a:pt x="2012" y="0"/>
                  </a:moveTo>
                  <a:cubicBezTo>
                    <a:pt x="1864" y="0"/>
                    <a:pt x="1692" y="50"/>
                    <a:pt x="1497" y="164"/>
                  </a:cubicBezTo>
                  <a:cubicBezTo>
                    <a:pt x="0" y="1037"/>
                    <a:pt x="413" y="2807"/>
                    <a:pt x="1529" y="2807"/>
                  </a:cubicBezTo>
                  <a:cubicBezTo>
                    <a:pt x="1604" y="2807"/>
                    <a:pt x="1682" y="2799"/>
                    <a:pt x="1763" y="2782"/>
                  </a:cubicBezTo>
                  <a:cubicBezTo>
                    <a:pt x="2931" y="2587"/>
                    <a:pt x="3074" y="0"/>
                    <a:pt x="2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62"/>
            <p:cNvSpPr/>
            <p:nvPr/>
          </p:nvSpPr>
          <p:spPr>
            <a:xfrm>
              <a:off x="2471332" y="2540529"/>
              <a:ext cx="93359" cy="61958"/>
            </a:xfrm>
            <a:custGeom>
              <a:avLst/>
              <a:gdLst/>
              <a:ahLst/>
              <a:cxnLst/>
              <a:rect l="l" t="t" r="r" b="b"/>
              <a:pathLst>
                <a:path w="6532" h="4335" extrusionOk="0">
                  <a:moveTo>
                    <a:pt x="4288" y="0"/>
                  </a:moveTo>
                  <a:cubicBezTo>
                    <a:pt x="2503" y="0"/>
                    <a:pt x="0" y="2446"/>
                    <a:pt x="1264" y="3895"/>
                  </a:cubicBezTo>
                  <a:cubicBezTo>
                    <a:pt x="1526" y="4203"/>
                    <a:pt x="1864" y="4335"/>
                    <a:pt x="2237" y="4335"/>
                  </a:cubicBezTo>
                  <a:cubicBezTo>
                    <a:pt x="4006" y="4335"/>
                    <a:pt x="6532" y="1364"/>
                    <a:pt x="5212" y="301"/>
                  </a:cubicBezTo>
                  <a:cubicBezTo>
                    <a:pt x="4953" y="92"/>
                    <a:pt x="4634" y="0"/>
                    <a:pt x="4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62"/>
            <p:cNvSpPr/>
            <p:nvPr/>
          </p:nvSpPr>
          <p:spPr>
            <a:xfrm>
              <a:off x="2916657" y="2665303"/>
              <a:ext cx="45464" cy="42592"/>
            </a:xfrm>
            <a:custGeom>
              <a:avLst/>
              <a:gdLst/>
              <a:ahLst/>
              <a:cxnLst/>
              <a:rect l="l" t="t" r="r" b="b"/>
              <a:pathLst>
                <a:path w="3181" h="2980" extrusionOk="0">
                  <a:moveTo>
                    <a:pt x="947" y="1"/>
                  </a:moveTo>
                  <a:cubicBezTo>
                    <a:pt x="817" y="1"/>
                    <a:pt x="694" y="42"/>
                    <a:pt x="586" y="134"/>
                  </a:cubicBezTo>
                  <a:cubicBezTo>
                    <a:pt x="1" y="681"/>
                    <a:pt x="583" y="2979"/>
                    <a:pt x="1608" y="2979"/>
                  </a:cubicBezTo>
                  <a:cubicBezTo>
                    <a:pt x="1748" y="2979"/>
                    <a:pt x="1896" y="2936"/>
                    <a:pt x="2050" y="2841"/>
                  </a:cubicBezTo>
                  <a:cubicBezTo>
                    <a:pt x="3180" y="2139"/>
                    <a:pt x="1881" y="1"/>
                    <a:pt x="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15240" y="499745"/>
            <a:ext cx="5010150" cy="1019175"/>
          </a:xfrm>
          <a:prstGeom prst="rect">
            <a:avLst/>
          </a:prstGeom>
        </p:spPr>
      </p:pic>
    </p:spTree>
  </p:cSld>
  <p:clrMapOvr>
    <a:masterClrMapping/>
  </p:clrMapOvr>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985</Words>
  <Application>Microsoft Office PowerPoint</Application>
  <PresentationFormat>Trình chiếu Trên màn hình (16:9)</PresentationFormat>
  <Paragraphs>96</Paragraphs>
  <Slides>29</Slides>
  <Notes>24</Notes>
  <HiddenSlides>0</HiddenSlides>
  <MMClips>0</MMClips>
  <ScaleCrop>false</ScaleCrop>
  <HeadingPairs>
    <vt:vector size="6" baseType="variant">
      <vt:variant>
        <vt:lpstr>Phông được Dùng</vt:lpstr>
      </vt:variant>
      <vt:variant>
        <vt:i4>13</vt:i4>
      </vt:variant>
      <vt:variant>
        <vt:lpstr>Chủ đề</vt:lpstr>
      </vt:variant>
      <vt:variant>
        <vt:i4>5</vt:i4>
      </vt:variant>
      <vt:variant>
        <vt:lpstr>Tiêu đề Bản chiếu</vt:lpstr>
      </vt:variant>
      <vt:variant>
        <vt:i4>29</vt:i4>
      </vt:variant>
    </vt:vector>
  </HeadingPairs>
  <TitlesOfParts>
    <vt:vector size="47" baseType="lpstr">
      <vt:lpstr>Arial</vt:lpstr>
      <vt:lpstr>Calibri</vt:lpstr>
      <vt:lpstr>Calibri Light</vt:lpstr>
      <vt:lpstr>Cambria</vt:lpstr>
      <vt:lpstr>Catamaran</vt:lpstr>
      <vt:lpstr>Chau Philomene One</vt:lpstr>
      <vt:lpstr>Chewy</vt:lpstr>
      <vt:lpstr>Inconsolata</vt:lpstr>
      <vt:lpstr>Maven Pro</vt:lpstr>
      <vt:lpstr>Montserrat</vt:lpstr>
      <vt:lpstr>Nunito</vt:lpstr>
      <vt:lpstr>Nunito SemiBold</vt:lpstr>
      <vt:lpstr>Times New Roman</vt:lpstr>
      <vt:lpstr>Reforestation Project Proposal  by Slidesgo</vt:lpstr>
      <vt:lpstr>Office Theme</vt:lpstr>
      <vt:lpstr>1_Custom Design</vt:lpstr>
      <vt:lpstr>2_Custom Design</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thao</dc:creator>
  <cp:lastModifiedBy>Vu Hoang Anh</cp:lastModifiedBy>
  <cp:revision>47</cp:revision>
  <dcterms:created xsi:type="dcterms:W3CDTF">2021-10-12T05:19:00Z</dcterms:created>
  <dcterms:modified xsi:type="dcterms:W3CDTF">2025-10-18T08:40:07Z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2057-11.2.0.10351</vt:lpwstr>
  </property>
</Properties>
</file>