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7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slide" Target="slide29.xml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7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8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7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913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Chango</vt:lpstr>
      <vt:lpstr>等线</vt:lpstr>
      <vt:lpstr>等线 Light</vt:lpstr>
      <vt:lpstr>字魂105号-简雅黑</vt:lpstr>
      <vt:lpstr>Arial</vt:lpstr>
      <vt:lpstr>Calibri</vt:lpstr>
      <vt:lpstr>Calibri Light</vt:lpstr>
      <vt:lpstr>Cambria</vt:lpstr>
      <vt:lpstr>iCiel Cadena</vt:lpstr>
      <vt:lpstr>SVN-Hole Hearted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2024-06-25T08:18:34Z</dcterms:created>
  <dcterms:modified xsi:type="dcterms:W3CDTF">2024-07-13T04:28:27Z</dcterms:modified>
</cp:coreProperties>
</file>