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635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82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23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087408-C243-49F4-4A10-007850F9F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4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sz="42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endParaRPr lang="en-US" sz="4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1407</Words>
  <Application>Microsoft Office PowerPoint</Application>
  <PresentationFormat>Custom</PresentationFormat>
  <Paragraphs>126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DFPOP1-W9</vt:lpstr>
      <vt:lpstr>#9Slide03 Arima Madurai Black</vt:lpstr>
      <vt:lpstr>#9Slide05 SVNClementine</vt:lpstr>
      <vt:lpstr>Arial</vt:lpstr>
      <vt:lpstr>Calibri</vt:lpstr>
      <vt:lpstr>Cambria</vt:lpstr>
      <vt:lpstr>Segoe UI Black</vt:lpstr>
      <vt:lpstr>Times New Roman</vt:lpstr>
      <vt:lpstr>Office Theme</vt:lpstr>
      <vt:lpstr>1_Chủ đề Office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35</cp:revision>
  <dcterms:created xsi:type="dcterms:W3CDTF">2006-08-16T00:00:00Z</dcterms:created>
  <dcterms:modified xsi:type="dcterms:W3CDTF">2024-08-19T02:32:04Z</dcterms:modified>
  <dc:identifier>DAGFWQ5R7NY</dc:identifier>
</cp:coreProperties>
</file>