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p:scale>
          <a:sx n="60" d="100"/>
          <a:sy n="60" d="100"/>
        </p:scale>
        <p:origin x="908" y="112"/>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5" name="Footer Placeholder 4">
            <a:extLst>
              <a:ext uri="{FF2B5EF4-FFF2-40B4-BE49-F238E27FC236}">
                <a16:creationId xmlns:a16="http://schemas.microsoft.com/office/drawing/2014/main"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5" name="Footer Placeholder 4">
            <a:extLst>
              <a:ext uri="{FF2B5EF4-FFF2-40B4-BE49-F238E27FC236}">
                <a16:creationId xmlns:a16="http://schemas.microsoft.com/office/drawing/2014/main"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5" name="Footer Placeholder 4">
            <a:extLst>
              <a:ext uri="{FF2B5EF4-FFF2-40B4-BE49-F238E27FC236}">
                <a16:creationId xmlns:a16="http://schemas.microsoft.com/office/drawing/2014/main"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7/5/2024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7/5/2024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7/5/2024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7/5/2024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7/5/2024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5" name="Footer Placeholder 4">
            <a:extLst>
              <a:ext uri="{FF2B5EF4-FFF2-40B4-BE49-F238E27FC236}">
                <a16:creationId xmlns:a16="http://schemas.microsoft.com/office/drawing/2014/main"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7/5/2024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7/5/2024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7/5/2024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5" name="Footer Placeholder 4">
            <a:extLst>
              <a:ext uri="{FF2B5EF4-FFF2-40B4-BE49-F238E27FC236}">
                <a16:creationId xmlns:a16="http://schemas.microsoft.com/office/drawing/2014/main"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6" name="Footer Placeholder 5">
            <a:extLst>
              <a:ext uri="{FF2B5EF4-FFF2-40B4-BE49-F238E27FC236}">
                <a16:creationId xmlns:a16="http://schemas.microsoft.com/office/drawing/2014/main"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8" name="Footer Placeholder 7">
            <a:extLst>
              <a:ext uri="{FF2B5EF4-FFF2-40B4-BE49-F238E27FC236}">
                <a16:creationId xmlns:a16="http://schemas.microsoft.com/office/drawing/2014/main"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4" name="Footer Placeholder 3">
            <a:extLst>
              <a:ext uri="{FF2B5EF4-FFF2-40B4-BE49-F238E27FC236}">
                <a16:creationId xmlns:a16="http://schemas.microsoft.com/office/drawing/2014/main"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6" name="Footer Placeholder 5">
            <a:extLst>
              <a:ext uri="{FF2B5EF4-FFF2-40B4-BE49-F238E27FC236}">
                <a16:creationId xmlns:a16="http://schemas.microsoft.com/office/drawing/2014/main"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7/5/2024</a:t>
            </a:fld>
            <a:endParaRPr lang="en-US"/>
          </a:p>
        </p:txBody>
      </p:sp>
      <p:sp>
        <p:nvSpPr>
          <p:cNvPr id="6" name="Footer Placeholder 5">
            <a:extLst>
              <a:ext uri="{FF2B5EF4-FFF2-40B4-BE49-F238E27FC236}">
                <a16:creationId xmlns:a16="http://schemas.microsoft.com/office/drawing/2014/main"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7E0F5433-0A15-F2E9-51CC-425632FC7D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9913" y="0"/>
            <a:ext cx="1871330" cy="1871330"/>
          </a:xfrm>
          <a:prstGeom prst="rect">
            <a:avLst/>
          </a:prstGeom>
        </p:spPr>
      </p:pic>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501F481-8550-FBD8-BE1D-578447E7BC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9913" y="0"/>
            <a:ext cx="1871330" cy="1871330"/>
          </a:xfrm>
          <a:prstGeom prst="rect">
            <a:avLst/>
          </a:prstGeom>
        </p:spPr>
      </p:pic>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26" Type="http://schemas.openxmlformats.org/officeDocument/2006/relationships/image" Target="../media/image51.svg"/><Relationship Id="rId39" Type="http://schemas.openxmlformats.org/officeDocument/2006/relationships/image" Target="../media/image64.svg"/><Relationship Id="rId3" Type="http://schemas.openxmlformats.org/officeDocument/2006/relationships/image" Target="../media/image27.png"/><Relationship Id="rId21" Type="http://schemas.openxmlformats.org/officeDocument/2006/relationships/image" Target="../media/image46.png"/><Relationship Id="rId34"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2" Type="http://schemas.openxmlformats.org/officeDocument/2006/relationships/image" Target="../media/image9.jpg"/><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62.png"/><Relationship Id="rId40" Type="http://schemas.openxmlformats.org/officeDocument/2006/relationships/image" Target="../media/image65.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svg"/><Relationship Id="rId36" Type="http://schemas.openxmlformats.org/officeDocument/2006/relationships/image" Target="../media/image61.png"/><Relationship Id="rId10" Type="http://schemas.openxmlformats.org/officeDocument/2006/relationships/image" Target="../media/image35.sv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8.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52.png"/><Relationship Id="rId30" Type="http://schemas.openxmlformats.org/officeDocument/2006/relationships/image" Target="../media/image55.svg"/><Relationship Id="rId35" Type="http://schemas.openxmlformats.org/officeDocument/2006/relationships/image" Target="../media/image60.svg"/></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72.emf"/></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9.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FB6878-80E6-4E35-93FC-FCEF28CACD4F}"/>
              </a:ext>
            </a:extLst>
          </p:cNvPr>
          <p:cNvSpPr txBox="1"/>
          <p:nvPr/>
        </p:nvSpPr>
        <p:spPr>
          <a:xfrm>
            <a:off x="1766541" y="845725"/>
            <a:ext cx="87228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3"/>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1492</Words>
  <Application>Microsoft Office PowerPoint</Application>
  <PresentationFormat>Widescreen</PresentationFormat>
  <Paragraphs>104</Paragraphs>
  <Slides>21</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Cambria</vt:lpstr>
      <vt:lpstr>iCiel Altus</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2024-07-05T08:21:14Z</dcterms:created>
  <dcterms:modified xsi:type="dcterms:W3CDTF">2024-07-05T09:49:52Z</dcterms:modified>
</cp:coreProperties>
</file>