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84" r:id="rId4"/>
    <p:sldId id="256" r:id="rId5"/>
    <p:sldId id="279" r:id="rId6"/>
    <p:sldId id="281" r:id="rId7"/>
    <p:sldId id="261" r:id="rId8"/>
    <p:sldId id="282" r:id="rId9"/>
    <p:sldId id="283" r:id="rId10"/>
    <p:sldId id="259" r:id="rId11"/>
    <p:sldId id="260" r:id="rId12"/>
    <p:sldId id="262" r:id="rId13"/>
    <p:sldId id="263" r:id="rId14"/>
    <p:sldId id="285" r:id="rId15"/>
    <p:sldId id="264" r:id="rId16"/>
    <p:sldId id="286" r:id="rId17"/>
    <p:sldId id="278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A4376-DFF6-40F7-BC7C-5F9CD0F89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3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E154F4-9C5A-1FC7-6CDC-B9DD29E6C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186" y="218707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6C82-93FD-551E-02D3-6C577EB1B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CC656-718F-E8D6-9AF9-DFD414223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26475-DD14-05F4-40F8-8B7E06DE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A3C0-2ED2-B3EF-7299-6E82C527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0826-ABAC-19DF-0D33-38402B3F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each with palm trees and a sunset&#10;&#10;Description automatically generated">
            <a:extLst>
              <a:ext uri="{FF2B5EF4-FFF2-40B4-BE49-F238E27FC236}">
                <a16:creationId xmlns:a16="http://schemas.microsoft.com/office/drawing/2014/main" id="{37F62F02-8C18-C2B4-7BE3-32873A55F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38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D9AB-D91D-778F-E467-EF02921F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3A3A-E4E4-1D81-DF84-7A6063D2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AC0DD-680B-1EE7-AF2C-C2AEB676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78A76-A0C6-354D-35CD-1E267C28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E27A-08A1-29BA-686D-C7FB9D21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317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80F1-20EF-BE2F-0F68-28697D4C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99634-F3EB-D5C4-BA1C-3985AD81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3F1A-2997-F401-C4DB-1B1E879A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2C0CF-0830-C0B5-631F-EFBFD143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FD2D-1266-8CBB-0650-8A1F7763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9666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A554-F732-549A-AA50-E727CFCB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CA9B-BE30-9903-0D10-E4B5EA825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F5F67-B6DF-0DCA-D5CE-FBC7600B7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136E6-4FA5-8717-69EB-740840B7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8D03-E756-C7E1-79A6-4FD61CE8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1E75-DE43-5323-0CCE-0D8E731C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1197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B8A6-2B25-C90D-D618-0F3B292A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015C1-B008-BC27-7978-531FC380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E6740-99F4-70DB-7732-E33D87BA2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5CC07-6A93-5E09-017A-64065DEF3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1E263-08FA-EA5B-31F7-F85C62AB8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B9A31-E8BF-C1EE-A259-B5390B94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97E6B-52EA-EE25-A025-26B52C1E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6F04B-8863-E94D-EB28-9FC4B11F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1767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227F-0BDD-32BE-2F0B-549E2C57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B3F49-DD3A-5889-5B2D-A985B268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CEB3E-54B0-4781-77B2-FA32F1CC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7BA40-38FE-508A-F402-E1F3E249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4341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D69D-779C-6E4B-1ED0-1DAE1FEF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27F6-429C-E2D8-C964-0C760346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A906-482A-876D-839F-1FF0A38E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131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4496-CEDA-D7E0-64B0-A097B070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CAAD-78BE-A871-34B0-43CB53C8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36905-5A00-932B-ED32-50F2284C8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D2A7F-D02B-3F43-8B1E-7E4985BD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3AEE-FB7F-E2AB-0703-F0994B75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140C6-80B6-90ED-DFA9-7409B15D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682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DF7-3070-13CB-8C7B-09C4DA5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C3D5C-BDA2-B4F6-16D6-C4CF5CEE6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D21DF-9E71-06C4-A5E1-8D5C636A9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BE002-C004-D801-7BCD-EA69AE66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3438-6BD5-191C-7301-73962035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93841-1DCC-196B-8252-1282755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2876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56C5-A4EE-16D3-FCFA-9E109FCB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1094F-144C-2ECF-AA5F-C0264E18E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2654-80F0-2B72-093D-A96A1471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2E71-3E21-9DC1-581F-5AF31A2E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9FB49-862B-97C9-6940-76379A6D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6926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0F66E-D3E1-BB7E-6F37-D36CE2525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B7FE1-95FA-15A0-BAF0-1A892A645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05C4-7BD6-9A51-2824-51F44CA4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61FB-36D9-A65E-59FC-2B4155EA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6D7B-A330-E2A1-EFDA-9659E2E2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5864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FF92B0-A409-6C1F-DD35-65F44CA141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186" y="218707"/>
            <a:ext cx="1629585" cy="162958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969C7-078F-073C-E320-7E2CAB95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E73CC-37E2-F83E-BBEB-2138D379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08F0-DD8A-0FB4-5DC0-8752D0112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93DD-3E31-47E0-8523-05481C535A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5D143-5C20-E566-631E-E42C4DF9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1D4-2DB8-C3C5-1C7C-DB7513129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8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19405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800" y="1442720"/>
            <a:ext cx="19405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80" y="1402080"/>
            <a:ext cx="221488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95680" y="2600960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23    4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4846320" y="2682240"/>
            <a:ext cx="2316480" cy="1249680"/>
            <a:chOff x="111760" y="2702560"/>
            <a:chExt cx="2316480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111760" y="2702560"/>
              <a:ext cx="187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15       8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331200" y="2590800"/>
            <a:ext cx="2600960" cy="1249680"/>
            <a:chOff x="-172720" y="2702560"/>
            <a:chExt cx="260096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-172720" y="2702560"/>
              <a:ext cx="257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882       36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39520" y="31292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2496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71040" y="3119120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5,75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110480" y="319024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3644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405120" y="417576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96D1F0-35B8-FD32-841C-A5B1CA1771C6}"/>
              </a:ext>
            </a:extLst>
          </p:cNvPr>
          <p:cNvSpPr txBox="1"/>
          <p:nvPr/>
        </p:nvSpPr>
        <p:spPr>
          <a:xfrm>
            <a:off x="5659120" y="4643120"/>
            <a:ext cx="69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6004560" y="3200400"/>
            <a:ext cx="135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1,875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625840" y="305816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162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625840" y="357632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180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33840" y="4104640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824720" y="3200400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24,5</a:t>
            </a:r>
          </a:p>
        </p:txBody>
      </p:sp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3" grpId="0" animBg="1"/>
      <p:bldP spid="5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B0FBB-8756-9333-9E2F-D9622CDB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" y="2434855"/>
            <a:ext cx="364696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AD3BC-D8C9-D34C-5A42-703CBAC36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9" y="863452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0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331E0-5522-DD25-04E3-C2FAC24A1723}"/>
              </a:ext>
            </a:extLst>
          </p:cNvPr>
          <p:cNvSpPr/>
          <p:nvPr/>
        </p:nvSpPr>
        <p:spPr>
          <a:xfrm>
            <a:off x="322118" y="332509"/>
            <a:ext cx="11481955" cy="6078682"/>
          </a:xfrm>
          <a:custGeom>
            <a:avLst/>
            <a:gdLst>
              <a:gd name="csX0" fmla="*/ 0 w 11481955"/>
              <a:gd name="csY0" fmla="*/ 524773 h 6078682"/>
              <a:gd name="csX1" fmla="*/ 524773 w 11481955"/>
              <a:gd name="csY1" fmla="*/ 0 h 6078682"/>
              <a:gd name="csX2" fmla="*/ 1428915 w 11481955"/>
              <a:gd name="csY2" fmla="*/ 0 h 6078682"/>
              <a:gd name="csX3" fmla="*/ 1915761 w 11481955"/>
              <a:gd name="csY3" fmla="*/ 0 h 6078682"/>
              <a:gd name="csX4" fmla="*/ 2402607 w 11481955"/>
              <a:gd name="csY4" fmla="*/ 0 h 6078682"/>
              <a:gd name="csX5" fmla="*/ 2785128 w 11481955"/>
              <a:gd name="csY5" fmla="*/ 0 h 6078682"/>
              <a:gd name="csX6" fmla="*/ 3271974 w 11481955"/>
              <a:gd name="csY6" fmla="*/ 0 h 6078682"/>
              <a:gd name="csX7" fmla="*/ 3967468 w 11481955"/>
              <a:gd name="csY7" fmla="*/ 0 h 6078682"/>
              <a:gd name="csX8" fmla="*/ 4662962 w 11481955"/>
              <a:gd name="csY8" fmla="*/ 0 h 6078682"/>
              <a:gd name="csX9" fmla="*/ 5358456 w 11481955"/>
              <a:gd name="csY9" fmla="*/ 0 h 6078682"/>
              <a:gd name="csX10" fmla="*/ 5845302 w 11481955"/>
              <a:gd name="csY10" fmla="*/ 0 h 6078682"/>
              <a:gd name="csX11" fmla="*/ 6645120 w 11481955"/>
              <a:gd name="csY11" fmla="*/ 0 h 6078682"/>
              <a:gd name="csX12" fmla="*/ 7131965 w 11481955"/>
              <a:gd name="csY12" fmla="*/ 0 h 6078682"/>
              <a:gd name="csX13" fmla="*/ 7931783 w 11481955"/>
              <a:gd name="csY13" fmla="*/ 0 h 6078682"/>
              <a:gd name="csX14" fmla="*/ 8835926 w 11481955"/>
              <a:gd name="csY14" fmla="*/ 0 h 6078682"/>
              <a:gd name="csX15" fmla="*/ 9740068 w 11481955"/>
              <a:gd name="csY15" fmla="*/ 0 h 6078682"/>
              <a:gd name="csX16" fmla="*/ 10331237 w 11481955"/>
              <a:gd name="csY16" fmla="*/ 0 h 6078682"/>
              <a:gd name="csX17" fmla="*/ 10957182 w 11481955"/>
              <a:gd name="csY17" fmla="*/ 0 h 6078682"/>
              <a:gd name="csX18" fmla="*/ 11481955 w 11481955"/>
              <a:gd name="csY18" fmla="*/ 524773 h 6078682"/>
              <a:gd name="csX19" fmla="*/ 11481955 w 11481955"/>
              <a:gd name="csY19" fmla="*/ 1103124 h 6078682"/>
              <a:gd name="csX20" fmla="*/ 11481955 w 11481955"/>
              <a:gd name="csY20" fmla="*/ 1631183 h 6078682"/>
              <a:gd name="csX21" fmla="*/ 11481955 w 11481955"/>
              <a:gd name="csY21" fmla="*/ 2310116 h 6078682"/>
              <a:gd name="csX22" fmla="*/ 11481955 w 11481955"/>
              <a:gd name="csY22" fmla="*/ 2888467 h 6078682"/>
              <a:gd name="csX23" fmla="*/ 11481955 w 11481955"/>
              <a:gd name="csY23" fmla="*/ 3517109 h 6078682"/>
              <a:gd name="csX24" fmla="*/ 11481955 w 11481955"/>
              <a:gd name="csY24" fmla="*/ 4095460 h 6078682"/>
              <a:gd name="csX25" fmla="*/ 11481955 w 11481955"/>
              <a:gd name="csY25" fmla="*/ 4824684 h 6078682"/>
              <a:gd name="csX26" fmla="*/ 11481955 w 11481955"/>
              <a:gd name="csY26" fmla="*/ 5553909 h 6078682"/>
              <a:gd name="csX27" fmla="*/ 10957182 w 11481955"/>
              <a:gd name="csY27" fmla="*/ 6078682 h 6078682"/>
              <a:gd name="csX28" fmla="*/ 10366012 w 11481955"/>
              <a:gd name="csY28" fmla="*/ 6078682 h 6078682"/>
              <a:gd name="csX29" fmla="*/ 9670518 w 11481955"/>
              <a:gd name="csY29" fmla="*/ 6078682 h 6078682"/>
              <a:gd name="csX30" fmla="*/ 8975024 w 11481955"/>
              <a:gd name="csY30" fmla="*/ 6078682 h 6078682"/>
              <a:gd name="csX31" fmla="*/ 8383854 w 11481955"/>
              <a:gd name="csY31" fmla="*/ 6078682 h 6078682"/>
              <a:gd name="csX32" fmla="*/ 7479712 w 11481955"/>
              <a:gd name="csY32" fmla="*/ 6078682 h 6078682"/>
              <a:gd name="csX33" fmla="*/ 6992867 w 11481955"/>
              <a:gd name="csY33" fmla="*/ 6078682 h 6078682"/>
              <a:gd name="csX34" fmla="*/ 6610345 w 11481955"/>
              <a:gd name="csY34" fmla="*/ 6078682 h 6078682"/>
              <a:gd name="csX35" fmla="*/ 5810527 w 11481955"/>
              <a:gd name="csY35" fmla="*/ 6078682 h 6078682"/>
              <a:gd name="csX36" fmla="*/ 5323681 w 11481955"/>
              <a:gd name="csY36" fmla="*/ 6078682 h 6078682"/>
              <a:gd name="csX37" fmla="*/ 4628187 w 11481955"/>
              <a:gd name="csY37" fmla="*/ 6078682 h 6078682"/>
              <a:gd name="csX38" fmla="*/ 4245666 w 11481955"/>
              <a:gd name="csY38" fmla="*/ 6078682 h 6078682"/>
              <a:gd name="csX39" fmla="*/ 3445848 w 11481955"/>
              <a:gd name="csY39" fmla="*/ 6078682 h 6078682"/>
              <a:gd name="csX40" fmla="*/ 2854678 w 11481955"/>
              <a:gd name="csY40" fmla="*/ 6078682 h 6078682"/>
              <a:gd name="csX41" fmla="*/ 2263508 w 11481955"/>
              <a:gd name="csY41" fmla="*/ 6078682 h 6078682"/>
              <a:gd name="csX42" fmla="*/ 1672338 w 11481955"/>
              <a:gd name="csY42" fmla="*/ 6078682 h 6078682"/>
              <a:gd name="csX43" fmla="*/ 524773 w 11481955"/>
              <a:gd name="csY43" fmla="*/ 6078682 h 6078682"/>
              <a:gd name="csX44" fmla="*/ 0 w 11481955"/>
              <a:gd name="csY44" fmla="*/ 5553909 h 6078682"/>
              <a:gd name="csX45" fmla="*/ 0 w 11481955"/>
              <a:gd name="csY45" fmla="*/ 4925267 h 6078682"/>
              <a:gd name="csX46" fmla="*/ 0 w 11481955"/>
              <a:gd name="csY46" fmla="*/ 4246334 h 6078682"/>
              <a:gd name="csX47" fmla="*/ 0 w 11481955"/>
              <a:gd name="csY47" fmla="*/ 3718274 h 6078682"/>
              <a:gd name="csX48" fmla="*/ 0 w 11481955"/>
              <a:gd name="csY48" fmla="*/ 3190215 h 6078682"/>
              <a:gd name="csX49" fmla="*/ 0 w 11481955"/>
              <a:gd name="csY49" fmla="*/ 2611864 h 6078682"/>
              <a:gd name="csX50" fmla="*/ 0 w 11481955"/>
              <a:gd name="csY50" fmla="*/ 1882640 h 6078682"/>
              <a:gd name="csX51" fmla="*/ 0 w 11481955"/>
              <a:gd name="csY51" fmla="*/ 1304289 h 6078682"/>
              <a:gd name="csX52" fmla="*/ 0 w 11481955"/>
              <a:gd name="csY52" fmla="*/ 524773 h 60786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481955" h="6078682" fill="none" extrusionOk="0">
                <a:moveTo>
                  <a:pt x="0" y="524773"/>
                </a:moveTo>
                <a:cubicBezTo>
                  <a:pt x="-16707" y="192645"/>
                  <a:pt x="269447" y="-1896"/>
                  <a:pt x="524773" y="0"/>
                </a:cubicBezTo>
                <a:cubicBezTo>
                  <a:pt x="791210" y="-2313"/>
                  <a:pt x="1148510" y="37699"/>
                  <a:pt x="1428915" y="0"/>
                </a:cubicBezTo>
                <a:cubicBezTo>
                  <a:pt x="1709320" y="-37699"/>
                  <a:pt x="1760191" y="-11727"/>
                  <a:pt x="1915761" y="0"/>
                </a:cubicBezTo>
                <a:cubicBezTo>
                  <a:pt x="2071331" y="11727"/>
                  <a:pt x="2191795" y="-296"/>
                  <a:pt x="2402607" y="0"/>
                </a:cubicBezTo>
                <a:cubicBezTo>
                  <a:pt x="2613419" y="296"/>
                  <a:pt x="2612093" y="-6304"/>
                  <a:pt x="2785128" y="0"/>
                </a:cubicBezTo>
                <a:cubicBezTo>
                  <a:pt x="2958163" y="6304"/>
                  <a:pt x="3170176" y="17877"/>
                  <a:pt x="3271974" y="0"/>
                </a:cubicBezTo>
                <a:cubicBezTo>
                  <a:pt x="3373772" y="-17877"/>
                  <a:pt x="3677170" y="-11183"/>
                  <a:pt x="3967468" y="0"/>
                </a:cubicBezTo>
                <a:cubicBezTo>
                  <a:pt x="4257766" y="11183"/>
                  <a:pt x="4366500" y="-34453"/>
                  <a:pt x="4662962" y="0"/>
                </a:cubicBezTo>
                <a:cubicBezTo>
                  <a:pt x="4959424" y="34453"/>
                  <a:pt x="5191631" y="-4303"/>
                  <a:pt x="5358456" y="0"/>
                </a:cubicBezTo>
                <a:cubicBezTo>
                  <a:pt x="5525281" y="4303"/>
                  <a:pt x="5617604" y="-11415"/>
                  <a:pt x="5845302" y="0"/>
                </a:cubicBezTo>
                <a:cubicBezTo>
                  <a:pt x="6073000" y="11415"/>
                  <a:pt x="6285223" y="-28925"/>
                  <a:pt x="6645120" y="0"/>
                </a:cubicBezTo>
                <a:cubicBezTo>
                  <a:pt x="7005017" y="28925"/>
                  <a:pt x="6936849" y="-11891"/>
                  <a:pt x="7131965" y="0"/>
                </a:cubicBezTo>
                <a:cubicBezTo>
                  <a:pt x="7327082" y="11891"/>
                  <a:pt x="7753734" y="-18560"/>
                  <a:pt x="7931783" y="0"/>
                </a:cubicBezTo>
                <a:cubicBezTo>
                  <a:pt x="8109832" y="18560"/>
                  <a:pt x="8390056" y="-18696"/>
                  <a:pt x="8835926" y="0"/>
                </a:cubicBezTo>
                <a:cubicBezTo>
                  <a:pt x="9281796" y="18696"/>
                  <a:pt x="9304254" y="44559"/>
                  <a:pt x="9740068" y="0"/>
                </a:cubicBezTo>
                <a:cubicBezTo>
                  <a:pt x="10175882" y="-44559"/>
                  <a:pt x="10155533" y="-1839"/>
                  <a:pt x="10331237" y="0"/>
                </a:cubicBezTo>
                <a:cubicBezTo>
                  <a:pt x="10506941" y="1839"/>
                  <a:pt x="10757895" y="-20947"/>
                  <a:pt x="10957182" y="0"/>
                </a:cubicBezTo>
                <a:cubicBezTo>
                  <a:pt x="11246211" y="23963"/>
                  <a:pt x="11496553" y="254715"/>
                  <a:pt x="11481955" y="524773"/>
                </a:cubicBezTo>
                <a:cubicBezTo>
                  <a:pt x="11463710" y="794905"/>
                  <a:pt x="11471661" y="903304"/>
                  <a:pt x="11481955" y="1103124"/>
                </a:cubicBezTo>
                <a:cubicBezTo>
                  <a:pt x="11492249" y="1302944"/>
                  <a:pt x="11477678" y="1398608"/>
                  <a:pt x="11481955" y="1631183"/>
                </a:cubicBezTo>
                <a:cubicBezTo>
                  <a:pt x="11486232" y="1863758"/>
                  <a:pt x="11495985" y="2171452"/>
                  <a:pt x="11481955" y="2310116"/>
                </a:cubicBezTo>
                <a:cubicBezTo>
                  <a:pt x="11467925" y="2448780"/>
                  <a:pt x="11466484" y="2631862"/>
                  <a:pt x="11481955" y="2888467"/>
                </a:cubicBezTo>
                <a:cubicBezTo>
                  <a:pt x="11497426" y="3145072"/>
                  <a:pt x="11452283" y="3344087"/>
                  <a:pt x="11481955" y="3517109"/>
                </a:cubicBezTo>
                <a:cubicBezTo>
                  <a:pt x="11511627" y="3690131"/>
                  <a:pt x="11509378" y="3915424"/>
                  <a:pt x="11481955" y="4095460"/>
                </a:cubicBezTo>
                <a:cubicBezTo>
                  <a:pt x="11454532" y="4275496"/>
                  <a:pt x="11479825" y="4519055"/>
                  <a:pt x="11481955" y="4824684"/>
                </a:cubicBezTo>
                <a:cubicBezTo>
                  <a:pt x="11484085" y="5130313"/>
                  <a:pt x="11448433" y="5280115"/>
                  <a:pt x="11481955" y="5553909"/>
                </a:cubicBezTo>
                <a:cubicBezTo>
                  <a:pt x="11434614" y="5870660"/>
                  <a:pt x="11238252" y="6065617"/>
                  <a:pt x="10957182" y="6078682"/>
                </a:cubicBezTo>
                <a:cubicBezTo>
                  <a:pt x="10812921" y="6071289"/>
                  <a:pt x="10518084" y="6080207"/>
                  <a:pt x="10366012" y="6078682"/>
                </a:cubicBezTo>
                <a:cubicBezTo>
                  <a:pt x="10213940" y="6077158"/>
                  <a:pt x="9890241" y="6076260"/>
                  <a:pt x="9670518" y="6078682"/>
                </a:cubicBezTo>
                <a:cubicBezTo>
                  <a:pt x="9450795" y="6081104"/>
                  <a:pt x="9127291" y="6104081"/>
                  <a:pt x="8975024" y="6078682"/>
                </a:cubicBezTo>
                <a:cubicBezTo>
                  <a:pt x="8822757" y="6053283"/>
                  <a:pt x="8516809" y="6086750"/>
                  <a:pt x="8383854" y="6078682"/>
                </a:cubicBezTo>
                <a:cubicBezTo>
                  <a:pt x="8250899" y="6070615"/>
                  <a:pt x="7916410" y="6061625"/>
                  <a:pt x="7479712" y="6078682"/>
                </a:cubicBezTo>
                <a:cubicBezTo>
                  <a:pt x="7043014" y="6095739"/>
                  <a:pt x="7108378" y="6092518"/>
                  <a:pt x="6992867" y="6078682"/>
                </a:cubicBezTo>
                <a:cubicBezTo>
                  <a:pt x="6877357" y="6064846"/>
                  <a:pt x="6703789" y="6080708"/>
                  <a:pt x="6610345" y="6078682"/>
                </a:cubicBezTo>
                <a:cubicBezTo>
                  <a:pt x="6516901" y="6076656"/>
                  <a:pt x="6144152" y="6058954"/>
                  <a:pt x="5810527" y="6078682"/>
                </a:cubicBezTo>
                <a:cubicBezTo>
                  <a:pt x="5476902" y="6098410"/>
                  <a:pt x="5500033" y="6085425"/>
                  <a:pt x="5323681" y="6078682"/>
                </a:cubicBezTo>
                <a:cubicBezTo>
                  <a:pt x="5147329" y="6071939"/>
                  <a:pt x="4917807" y="6104093"/>
                  <a:pt x="4628187" y="6078682"/>
                </a:cubicBezTo>
                <a:cubicBezTo>
                  <a:pt x="4338567" y="6053271"/>
                  <a:pt x="4390670" y="6079433"/>
                  <a:pt x="4245666" y="6078682"/>
                </a:cubicBezTo>
                <a:cubicBezTo>
                  <a:pt x="4100662" y="6077931"/>
                  <a:pt x="3626564" y="6082640"/>
                  <a:pt x="3445848" y="6078682"/>
                </a:cubicBezTo>
                <a:cubicBezTo>
                  <a:pt x="3265132" y="6074724"/>
                  <a:pt x="3037993" y="6071125"/>
                  <a:pt x="2854678" y="6078682"/>
                </a:cubicBezTo>
                <a:cubicBezTo>
                  <a:pt x="2671363" y="6086240"/>
                  <a:pt x="2487510" y="6074231"/>
                  <a:pt x="2263508" y="6078682"/>
                </a:cubicBezTo>
                <a:cubicBezTo>
                  <a:pt x="2039506" y="6083134"/>
                  <a:pt x="1807319" y="6062198"/>
                  <a:pt x="1672338" y="6078682"/>
                </a:cubicBezTo>
                <a:cubicBezTo>
                  <a:pt x="1537357" y="6095167"/>
                  <a:pt x="878214" y="6057239"/>
                  <a:pt x="524773" y="6078682"/>
                </a:cubicBezTo>
                <a:cubicBezTo>
                  <a:pt x="239540" y="6091309"/>
                  <a:pt x="24869" y="5879706"/>
                  <a:pt x="0" y="5553909"/>
                </a:cubicBezTo>
                <a:cubicBezTo>
                  <a:pt x="26364" y="5382275"/>
                  <a:pt x="1212" y="5151343"/>
                  <a:pt x="0" y="4925267"/>
                </a:cubicBezTo>
                <a:cubicBezTo>
                  <a:pt x="-1212" y="4699191"/>
                  <a:pt x="-6067" y="4455476"/>
                  <a:pt x="0" y="4246334"/>
                </a:cubicBezTo>
                <a:cubicBezTo>
                  <a:pt x="6067" y="4037192"/>
                  <a:pt x="14341" y="3883884"/>
                  <a:pt x="0" y="3718274"/>
                </a:cubicBezTo>
                <a:cubicBezTo>
                  <a:pt x="-14341" y="3552664"/>
                  <a:pt x="-23595" y="3424574"/>
                  <a:pt x="0" y="3190215"/>
                </a:cubicBezTo>
                <a:cubicBezTo>
                  <a:pt x="23595" y="2955856"/>
                  <a:pt x="26596" y="2891201"/>
                  <a:pt x="0" y="2611864"/>
                </a:cubicBezTo>
                <a:cubicBezTo>
                  <a:pt x="-26596" y="2332527"/>
                  <a:pt x="28923" y="2116315"/>
                  <a:pt x="0" y="1882640"/>
                </a:cubicBezTo>
                <a:cubicBezTo>
                  <a:pt x="-28923" y="1648965"/>
                  <a:pt x="-11398" y="1590561"/>
                  <a:pt x="0" y="1304289"/>
                </a:cubicBezTo>
                <a:cubicBezTo>
                  <a:pt x="11398" y="1018017"/>
                  <a:pt x="-341" y="863552"/>
                  <a:pt x="0" y="524773"/>
                </a:cubicBezTo>
                <a:close/>
              </a:path>
              <a:path w="11481955" h="6078682" stroke="0" extrusionOk="0">
                <a:moveTo>
                  <a:pt x="0" y="524773"/>
                </a:moveTo>
                <a:cubicBezTo>
                  <a:pt x="-6825" y="236607"/>
                  <a:pt x="263494" y="-28232"/>
                  <a:pt x="524773" y="0"/>
                </a:cubicBezTo>
                <a:cubicBezTo>
                  <a:pt x="714253" y="38241"/>
                  <a:pt x="1159018" y="-26777"/>
                  <a:pt x="1428915" y="0"/>
                </a:cubicBezTo>
                <a:cubicBezTo>
                  <a:pt x="1698812" y="26777"/>
                  <a:pt x="1753353" y="-1373"/>
                  <a:pt x="1915761" y="0"/>
                </a:cubicBezTo>
                <a:cubicBezTo>
                  <a:pt x="2078169" y="1373"/>
                  <a:pt x="2306319" y="26656"/>
                  <a:pt x="2506931" y="0"/>
                </a:cubicBezTo>
                <a:cubicBezTo>
                  <a:pt x="2707543" y="-26656"/>
                  <a:pt x="3097371" y="-39654"/>
                  <a:pt x="3306749" y="0"/>
                </a:cubicBezTo>
                <a:cubicBezTo>
                  <a:pt x="3516127" y="39654"/>
                  <a:pt x="3631469" y="18517"/>
                  <a:pt x="3793594" y="0"/>
                </a:cubicBezTo>
                <a:cubicBezTo>
                  <a:pt x="3955720" y="-18517"/>
                  <a:pt x="4456093" y="-13942"/>
                  <a:pt x="4697737" y="0"/>
                </a:cubicBezTo>
                <a:cubicBezTo>
                  <a:pt x="4939381" y="13942"/>
                  <a:pt x="5275548" y="-15442"/>
                  <a:pt x="5497555" y="0"/>
                </a:cubicBezTo>
                <a:cubicBezTo>
                  <a:pt x="5719562" y="15442"/>
                  <a:pt x="5878826" y="-24922"/>
                  <a:pt x="6193049" y="0"/>
                </a:cubicBezTo>
                <a:cubicBezTo>
                  <a:pt x="6507272" y="24922"/>
                  <a:pt x="6478787" y="6536"/>
                  <a:pt x="6575570" y="0"/>
                </a:cubicBezTo>
                <a:cubicBezTo>
                  <a:pt x="6672353" y="-6536"/>
                  <a:pt x="7233172" y="-5877"/>
                  <a:pt x="7479712" y="0"/>
                </a:cubicBezTo>
                <a:cubicBezTo>
                  <a:pt x="7726252" y="5877"/>
                  <a:pt x="7925253" y="-1841"/>
                  <a:pt x="8070882" y="0"/>
                </a:cubicBezTo>
                <a:cubicBezTo>
                  <a:pt x="8216511" y="1841"/>
                  <a:pt x="8374039" y="-2982"/>
                  <a:pt x="8557728" y="0"/>
                </a:cubicBezTo>
                <a:cubicBezTo>
                  <a:pt x="8741417" y="2982"/>
                  <a:pt x="8836948" y="-13502"/>
                  <a:pt x="8940250" y="0"/>
                </a:cubicBezTo>
                <a:cubicBezTo>
                  <a:pt x="9043552" y="13502"/>
                  <a:pt x="9367332" y="-23553"/>
                  <a:pt x="9635744" y="0"/>
                </a:cubicBezTo>
                <a:cubicBezTo>
                  <a:pt x="9904156" y="23553"/>
                  <a:pt x="9862084" y="8935"/>
                  <a:pt x="10018265" y="0"/>
                </a:cubicBezTo>
                <a:cubicBezTo>
                  <a:pt x="10174446" y="-8935"/>
                  <a:pt x="10676216" y="-18099"/>
                  <a:pt x="10957182" y="0"/>
                </a:cubicBezTo>
                <a:cubicBezTo>
                  <a:pt x="11249863" y="32335"/>
                  <a:pt x="11515283" y="180016"/>
                  <a:pt x="11481955" y="524773"/>
                </a:cubicBezTo>
                <a:cubicBezTo>
                  <a:pt x="11488203" y="880300"/>
                  <a:pt x="11478161" y="1104303"/>
                  <a:pt x="11481955" y="1253998"/>
                </a:cubicBezTo>
                <a:cubicBezTo>
                  <a:pt x="11485749" y="1403694"/>
                  <a:pt x="11486782" y="1657750"/>
                  <a:pt x="11481955" y="1983222"/>
                </a:cubicBezTo>
                <a:cubicBezTo>
                  <a:pt x="11477128" y="2308694"/>
                  <a:pt x="11460878" y="2327336"/>
                  <a:pt x="11481955" y="2460990"/>
                </a:cubicBezTo>
                <a:cubicBezTo>
                  <a:pt x="11503032" y="2594644"/>
                  <a:pt x="11467870" y="2866927"/>
                  <a:pt x="11481955" y="3089632"/>
                </a:cubicBezTo>
                <a:cubicBezTo>
                  <a:pt x="11496040" y="3312337"/>
                  <a:pt x="11461384" y="3509868"/>
                  <a:pt x="11481955" y="3768566"/>
                </a:cubicBezTo>
                <a:cubicBezTo>
                  <a:pt x="11502526" y="4027264"/>
                  <a:pt x="11490501" y="4142923"/>
                  <a:pt x="11481955" y="4296625"/>
                </a:cubicBezTo>
                <a:cubicBezTo>
                  <a:pt x="11473409" y="4450327"/>
                  <a:pt x="11508892" y="4693812"/>
                  <a:pt x="11481955" y="4874976"/>
                </a:cubicBezTo>
                <a:cubicBezTo>
                  <a:pt x="11455018" y="5056140"/>
                  <a:pt x="11448725" y="5217807"/>
                  <a:pt x="11481955" y="5553909"/>
                </a:cubicBezTo>
                <a:cubicBezTo>
                  <a:pt x="11543381" y="5828230"/>
                  <a:pt x="11242788" y="6142120"/>
                  <a:pt x="10957182" y="6078682"/>
                </a:cubicBezTo>
                <a:cubicBezTo>
                  <a:pt x="10830007" y="6091467"/>
                  <a:pt x="10582011" y="6065264"/>
                  <a:pt x="10470336" y="6078682"/>
                </a:cubicBezTo>
                <a:cubicBezTo>
                  <a:pt x="10358661" y="6092100"/>
                  <a:pt x="9948283" y="6043019"/>
                  <a:pt x="9670518" y="6078682"/>
                </a:cubicBezTo>
                <a:cubicBezTo>
                  <a:pt x="9392753" y="6114345"/>
                  <a:pt x="9281632" y="6074208"/>
                  <a:pt x="9183672" y="6078682"/>
                </a:cubicBezTo>
                <a:cubicBezTo>
                  <a:pt x="9085712" y="6083156"/>
                  <a:pt x="8880288" y="6049233"/>
                  <a:pt x="8592503" y="6078682"/>
                </a:cubicBezTo>
                <a:cubicBezTo>
                  <a:pt x="8304718" y="6108131"/>
                  <a:pt x="7980040" y="6036402"/>
                  <a:pt x="7688361" y="6078682"/>
                </a:cubicBezTo>
                <a:cubicBezTo>
                  <a:pt x="7396682" y="6120962"/>
                  <a:pt x="7345023" y="6083098"/>
                  <a:pt x="7097191" y="6078682"/>
                </a:cubicBezTo>
                <a:cubicBezTo>
                  <a:pt x="6849359" y="6074267"/>
                  <a:pt x="6655459" y="6102081"/>
                  <a:pt x="6506021" y="6078682"/>
                </a:cubicBezTo>
                <a:cubicBezTo>
                  <a:pt x="6356583" y="6055284"/>
                  <a:pt x="5977428" y="6101150"/>
                  <a:pt x="5601879" y="6078682"/>
                </a:cubicBezTo>
                <a:cubicBezTo>
                  <a:pt x="5226330" y="6056214"/>
                  <a:pt x="5111523" y="6106340"/>
                  <a:pt x="4802061" y="6078682"/>
                </a:cubicBezTo>
                <a:cubicBezTo>
                  <a:pt x="4492599" y="6051024"/>
                  <a:pt x="4436529" y="6091172"/>
                  <a:pt x="4106567" y="6078682"/>
                </a:cubicBezTo>
                <a:cubicBezTo>
                  <a:pt x="3776605" y="6066192"/>
                  <a:pt x="3608399" y="6046918"/>
                  <a:pt x="3411073" y="6078682"/>
                </a:cubicBezTo>
                <a:cubicBezTo>
                  <a:pt x="3213747" y="6110446"/>
                  <a:pt x="2918536" y="6110601"/>
                  <a:pt x="2715579" y="6078682"/>
                </a:cubicBezTo>
                <a:cubicBezTo>
                  <a:pt x="2512622" y="6046763"/>
                  <a:pt x="2287012" y="6082680"/>
                  <a:pt x="2124409" y="6078682"/>
                </a:cubicBezTo>
                <a:cubicBezTo>
                  <a:pt x="1961806" y="6074685"/>
                  <a:pt x="1410649" y="6081086"/>
                  <a:pt x="1220267" y="6078682"/>
                </a:cubicBezTo>
                <a:cubicBezTo>
                  <a:pt x="1029885" y="6076278"/>
                  <a:pt x="773380" y="6060901"/>
                  <a:pt x="524773" y="6078682"/>
                </a:cubicBezTo>
                <a:cubicBezTo>
                  <a:pt x="256575" y="6050569"/>
                  <a:pt x="-46435" y="5797192"/>
                  <a:pt x="0" y="5553909"/>
                </a:cubicBezTo>
                <a:cubicBezTo>
                  <a:pt x="-2392" y="5399511"/>
                  <a:pt x="16764" y="5083120"/>
                  <a:pt x="0" y="4874976"/>
                </a:cubicBezTo>
                <a:cubicBezTo>
                  <a:pt x="-16764" y="4666832"/>
                  <a:pt x="22301" y="4466466"/>
                  <a:pt x="0" y="4196042"/>
                </a:cubicBezTo>
                <a:cubicBezTo>
                  <a:pt x="-22301" y="3925618"/>
                  <a:pt x="-4161" y="3837223"/>
                  <a:pt x="0" y="3517109"/>
                </a:cubicBezTo>
                <a:cubicBezTo>
                  <a:pt x="4161" y="3196995"/>
                  <a:pt x="-24302" y="3060957"/>
                  <a:pt x="0" y="2888467"/>
                </a:cubicBezTo>
                <a:cubicBezTo>
                  <a:pt x="24302" y="2715977"/>
                  <a:pt x="-16499" y="2539696"/>
                  <a:pt x="0" y="2310116"/>
                </a:cubicBezTo>
                <a:cubicBezTo>
                  <a:pt x="16499" y="2080536"/>
                  <a:pt x="34249" y="1754386"/>
                  <a:pt x="0" y="1580892"/>
                </a:cubicBezTo>
                <a:cubicBezTo>
                  <a:pt x="-34249" y="1407398"/>
                  <a:pt x="-24947" y="818393"/>
                  <a:pt x="0" y="5247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8491E-02B8-A2F3-5C53-BD16628C3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3418608"/>
            <a:ext cx="3291505" cy="3325092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2F4893D-CD64-8743-4BB1-05525CB2AC7D}"/>
              </a:ext>
            </a:extLst>
          </p:cNvPr>
          <p:cNvSpPr/>
          <p:nvPr/>
        </p:nvSpPr>
        <p:spPr>
          <a:xfrm>
            <a:off x="3907237" y="3916392"/>
            <a:ext cx="6806241" cy="2010127"/>
          </a:xfrm>
          <a:prstGeom prst="wedgeRoundRectCallout">
            <a:avLst>
              <a:gd name="adj1" fmla="val -63926"/>
              <a:gd name="adj2" fmla="val 19585"/>
              <a:gd name="adj3" fmla="val 16667"/>
            </a:avLst>
          </a:prstGeom>
          <a:solidFill>
            <a:schemeClr val="bg1"/>
          </a:solidFill>
          <a:ln w="76200">
            <a:solidFill>
              <a:srgbClr val="01BA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dirty="0" err="1">
                <a:solidFill>
                  <a:srgbClr val="4472C4"/>
                </a:solidFill>
              </a:rPr>
              <a:t>Thực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hiện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các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phép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tính</a:t>
            </a:r>
            <a:endParaRPr lang="en-GB" sz="4000" dirty="0">
              <a:solidFill>
                <a:srgbClr val="4472C4"/>
              </a:solidFill>
            </a:endParaRPr>
          </a:p>
          <a:p>
            <a:pPr lvl="0" algn="ctr"/>
            <a:r>
              <a:rPr lang="en-GB" sz="4000" dirty="0">
                <a:solidFill>
                  <a:srgbClr val="4472C4"/>
                </a:solidFill>
              </a:rPr>
              <a:t>18 : 5;            3 : 4;            518 :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7B388-7BF4-3FE8-9F0A-213D2AD9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5" y="401975"/>
            <a:ext cx="11241998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4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63783" y="1920476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5199321" y="2001756"/>
            <a:ext cx="1931582" cy="1249680"/>
            <a:chOff x="496658" y="2702560"/>
            <a:chExt cx="1931582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496658" y="2702560"/>
              <a:ext cx="14947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495413" y="1910316"/>
            <a:ext cx="2404850" cy="1249680"/>
            <a:chOff x="23390" y="2702560"/>
            <a:chExt cx="240485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23390" y="2702560"/>
              <a:ext cx="19679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518    5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07623" y="244879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488557" y="3007596"/>
            <a:ext cx="6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39143" y="243863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227439" y="249912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290052" y="299696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550195" y="3474011"/>
            <a:ext cx="652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597266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540780" y="2367043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806594" y="2885204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65738" y="3392258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79282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103,6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5F750-2D7F-9504-C622-AF6642C16046}"/>
              </a:ext>
            </a:extLst>
          </p:cNvPr>
          <p:cNvSpPr txBox="1"/>
          <p:nvPr/>
        </p:nvSpPr>
        <p:spPr>
          <a:xfrm>
            <a:off x="9462977" y="3881356"/>
            <a:ext cx="425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6631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306324" y="30175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654775" y="457200"/>
            <a:ext cx="4404905" cy="4260857"/>
            <a:chOff x="640551" y="218139"/>
            <a:chExt cx="5375713" cy="50533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ta làm như 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73040" y="1341120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vừa tòm 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B3F6EAAA-9E2E-A7A6-B848-C3F65EF9E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3" y="639082"/>
            <a:ext cx="58097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7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high-performance--4-2024-09-17T01_39_17Z">
            <a:hlinkClick r:id="" action="ppaction://media"/>
            <a:extLst>
              <a:ext uri="{FF2B5EF4-FFF2-40B4-BE49-F238E27FC236}">
                <a16:creationId xmlns:a16="http://schemas.microsoft.com/office/drawing/2014/main" id="{844A370C-ECBC-2C48-0673-0C31423DA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788160"/>
            <a:ext cx="9255760" cy="3942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F4F605FB-5DDB-2A31-1848-E724CA2A0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584960"/>
            <a:ext cx="6591193" cy="22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567</Words>
  <Application>Microsoft Office PowerPoint</Application>
  <PresentationFormat>Màn hình rộng</PresentationFormat>
  <Paragraphs>103</Paragraphs>
  <Slides>16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8" baseType="lpstr">
      <vt:lpstr>#9Slide03 AmpleSoft Bold</vt:lpstr>
      <vt:lpstr>Aptos</vt:lpstr>
      <vt:lpstr>Aptos Display</vt:lpstr>
      <vt:lpstr>Arial</vt:lpstr>
      <vt:lpstr>Calibri</vt:lpstr>
      <vt:lpstr>Calibri Light</vt:lpstr>
      <vt:lpstr>Cambria</vt:lpstr>
      <vt:lpstr>Open Sans</vt:lpstr>
      <vt:lpstr>Open Sans Bold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Vu Hoang Anh</cp:lastModifiedBy>
  <cp:revision>24</cp:revision>
  <dcterms:created xsi:type="dcterms:W3CDTF">2024-08-15T03:29:19Z</dcterms:created>
  <dcterms:modified xsi:type="dcterms:W3CDTF">2025-12-15T03:41:53Z</dcterms:modified>
</cp:coreProperties>
</file>