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74" r:id="rId2"/>
    <p:sldId id="384" r:id="rId3"/>
    <p:sldId id="366" r:id="rId4"/>
    <p:sldId id="367" r:id="rId5"/>
    <p:sldId id="385" r:id="rId6"/>
    <p:sldId id="262" r:id="rId7"/>
    <p:sldId id="386" r:id="rId8"/>
    <p:sldId id="387" r:id="rId9"/>
    <p:sldId id="383" r:id="rId10"/>
    <p:sldId id="375" r:id="rId11"/>
    <p:sldId id="277" r:id="rId12"/>
    <p:sldId id="372"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B4A"/>
    <a:srgbClr val="36773C"/>
    <a:srgbClr val="F2EFCC"/>
    <a:srgbClr val="D8353E"/>
    <a:srgbClr val="00B050"/>
    <a:srgbClr val="E53028"/>
    <a:srgbClr val="F4E492"/>
    <a:srgbClr val="49AD6D"/>
    <a:srgbClr val="2B5843"/>
    <a:srgbClr val="8DE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63" d="100"/>
          <a:sy n="63" d="100"/>
        </p:scale>
        <p:origin x="82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985B8C-B4C2-43C9-963B-26C5CB1109BC}"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E6E9BF-446D-4B8B-BED6-B60E343DD551}" type="slidenum">
              <a:rPr lang="en-US" smtClean="0"/>
              <a:t>‹#›</a:t>
            </a:fld>
            <a:endParaRPr lang="en-US"/>
          </a:p>
        </p:txBody>
      </p:sp>
    </p:spTree>
    <p:extLst>
      <p:ext uri="{BB962C8B-B14F-4D97-AF65-F5344CB8AC3E}">
        <p14:creationId xmlns:p14="http://schemas.microsoft.com/office/powerpoint/2010/main" val="1644861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Muốn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đoạn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văn</a:t>
            </a:r>
            <a:r>
              <a:rPr lang="en-US" sz="1800" i="1" dirty="0">
                <a:effectLst/>
                <a:latin typeface="Times New Roman" panose="02020603050405020304" pitchFamily="18" charset="0"/>
                <a:ea typeface="Calibri" panose="020F0502020204030204" pitchFamily="34" charset="0"/>
              </a:rPr>
              <a:t> hay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phải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hiểu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đánh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Cần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thật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sự</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gây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dễ</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dàng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bộc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lộ</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cảm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xem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bạn</a:t>
            </a:r>
            <a:r>
              <a:rPr lang="en-US" sz="1800" i="1" dirty="0">
                <a:effectLst/>
                <a:latin typeface="Times New Roman" panose="02020603050405020304" pitchFamily="18" charset="0"/>
                <a:ea typeface="Calibri" panose="020F0502020204030204" pitchFamily="34" charset="0"/>
              </a:rPr>
              <a:t> Phan </a:t>
            </a:r>
            <a:r>
              <a:rPr lang="en-US" sz="1800" i="1" dirty="0" err="1">
                <a:effectLst/>
                <a:latin typeface="Times New Roman" panose="02020603050405020304" pitchFamily="18" charset="0"/>
                <a:ea typeface="Calibri" panose="020F0502020204030204" pitchFamily="34" charset="0"/>
              </a:rPr>
              <a:t>Nguyên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câu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chuyện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phá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tổ</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chim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ở </a:t>
            </a:r>
            <a:r>
              <a:rPr lang="en-US" sz="1800" i="1" dirty="0" err="1">
                <a:effectLst/>
                <a:latin typeface="Times New Roman" panose="02020603050405020304" pitchFamily="18" charset="0"/>
                <a:ea typeface="Calibri" panose="020F0502020204030204" pitchFamily="34" charset="0"/>
              </a:rPr>
              <a:t>hoạt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động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Viết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21. </a:t>
            </a:r>
            <a:endParaRPr lang="en-US" dirty="0"/>
          </a:p>
        </p:txBody>
      </p:sp>
      <p:sp>
        <p:nvSpPr>
          <p:cNvPr id="4" name="Slide Number Placeholder 3"/>
          <p:cNvSpPr>
            <a:spLocks noGrp="1"/>
          </p:cNvSpPr>
          <p:nvPr>
            <p:ph type="sldNum" sz="quarter" idx="5"/>
          </p:nvPr>
        </p:nvSpPr>
        <p:spPr/>
        <p:txBody>
          <a:bodyPr/>
          <a:lstStyle/>
          <a:p>
            <a:fld id="{20E6E9BF-446D-4B8B-BED6-B60E343DD551}" type="slidenum">
              <a:rPr lang="en-US" smtClean="0"/>
              <a:t>3</a:t>
            </a:fld>
            <a:endParaRPr lang="en-US"/>
          </a:p>
        </p:txBody>
      </p:sp>
    </p:spTree>
    <p:extLst>
      <p:ext uri="{BB962C8B-B14F-4D97-AF65-F5344CB8AC3E}">
        <p14:creationId xmlns:p14="http://schemas.microsoft.com/office/powerpoint/2010/main" val="1238600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png"/><Relationship Id="rId18" Type="http://schemas.openxmlformats.org/officeDocument/2006/relationships/image" Target="../media/image21.png"/><Relationship Id="rId26" Type="http://schemas.openxmlformats.org/officeDocument/2006/relationships/image" Target="../media/image25.png"/><Relationship Id="rId3" Type="http://schemas.microsoft.com/office/2007/relationships/hdphoto" Target="../media/hdphoto1.wdp"/><Relationship Id="rId21" Type="http://schemas.microsoft.com/office/2007/relationships/hdphoto" Target="../media/hdphoto9.wdp"/><Relationship Id="rId7" Type="http://schemas.openxmlformats.org/officeDocument/2006/relationships/image" Target="../media/image15.png"/><Relationship Id="rId12" Type="http://schemas.microsoft.com/office/2007/relationships/hdphoto" Target="../media/hdphoto5.wdp"/><Relationship Id="rId17" Type="http://schemas.microsoft.com/office/2007/relationships/hdphoto" Target="../media/hdphoto7.wdp"/><Relationship Id="rId25" Type="http://schemas.microsoft.com/office/2007/relationships/hdphoto" Target="../media/hdphoto11.wdp"/><Relationship Id="rId33" Type="http://schemas.openxmlformats.org/officeDocument/2006/relationships/image" Target="../media/image30.png"/><Relationship Id="rId2" Type="http://schemas.openxmlformats.org/officeDocument/2006/relationships/image" Target="../media/image12.png"/><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7.png"/><Relationship Id="rId24" Type="http://schemas.openxmlformats.org/officeDocument/2006/relationships/image" Target="../media/image24.png"/><Relationship Id="rId32" Type="http://schemas.openxmlformats.org/officeDocument/2006/relationships/image" Target="../media/image29.png"/><Relationship Id="rId5" Type="http://schemas.microsoft.com/office/2007/relationships/hdphoto" Target="../media/hdphoto2.wdp"/><Relationship Id="rId15" Type="http://schemas.openxmlformats.org/officeDocument/2006/relationships/image" Target="../media/image19.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4.wdp"/><Relationship Id="rId19" Type="http://schemas.microsoft.com/office/2007/relationships/hdphoto" Target="../media/hdphoto8.wdp"/><Relationship Id="rId31" Type="http://schemas.microsoft.com/office/2007/relationships/hdphoto" Target="../media/hdphoto13.wdp"/><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6.wdp"/><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28.png"/></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1.png"/><Relationship Id="rId1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7.pn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image" Target="../media/image31.png"/><Relationship Id="rId16" Type="http://schemas.microsoft.com/office/2007/relationships/hdphoto" Target="../media/hdphoto10.wdp"/><Relationship Id="rId1" Type="http://schemas.openxmlformats.org/officeDocument/2006/relationships/slideMaster" Target="../slideMasters/slideMaster1.xml"/><Relationship Id="rId6" Type="http://schemas.microsoft.com/office/2007/relationships/hdphoto" Target="../media/hdphoto4.wdp"/><Relationship Id="rId11"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3.png"/><Relationship Id="rId10" Type="http://schemas.microsoft.com/office/2007/relationships/hdphoto" Target="../media/hdphoto14.wdp"/><Relationship Id="rId19" Type="http://schemas.microsoft.com/office/2007/relationships/hdphoto" Target="../media/hdphoto13.wdp"/><Relationship Id="rId4" Type="http://schemas.microsoft.com/office/2007/relationships/hdphoto" Target="../media/hdphoto3.wdp"/><Relationship Id="rId9" Type="http://schemas.openxmlformats.org/officeDocument/2006/relationships/image" Target="../media/image32.png"/><Relationship Id="rId1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39889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29198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895614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4E48F3D-C9D6-40F0-BD43-D5AB2D7AF55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rot="16200000">
            <a:off x="2667001" y="-2667000"/>
            <a:ext cx="6858000" cy="12192001"/>
          </a:xfrm>
          <a:prstGeom prst="rect">
            <a:avLst/>
          </a:prstGeom>
        </p:spPr>
      </p:pic>
      <p:pic>
        <p:nvPicPr>
          <p:cNvPr id="33" name="图片 32">
            <a:extLst>
              <a:ext uri="{FF2B5EF4-FFF2-40B4-BE49-F238E27FC236}">
                <a16:creationId xmlns:a16="http://schemas.microsoft.com/office/drawing/2014/main" id="{64BABC27-47B2-44BA-8994-90471820B78D}"/>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120D695-3C88-4B3E-8484-1A6D5542987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691900" y="988990"/>
            <a:ext cx="8770974" cy="4911224"/>
          </a:xfrm>
          <a:prstGeom prst="rect">
            <a:avLst/>
          </a:prstGeom>
        </p:spPr>
      </p:pic>
      <p:pic>
        <p:nvPicPr>
          <p:cNvPr id="18" name="图片 17">
            <a:extLst>
              <a:ext uri="{FF2B5EF4-FFF2-40B4-BE49-F238E27FC236}">
                <a16:creationId xmlns:a16="http://schemas.microsoft.com/office/drawing/2014/main" id="{68F4435A-E4B2-4646-9424-8DA4DBA5B865}"/>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38" name="图片 37">
            <a:extLst>
              <a:ext uri="{FF2B5EF4-FFF2-40B4-BE49-F238E27FC236}">
                <a16:creationId xmlns:a16="http://schemas.microsoft.com/office/drawing/2014/main" id="{2998DD19-265C-4B66-983D-A64572A5093E}"/>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0" name="图片 19">
            <a:extLst>
              <a:ext uri="{FF2B5EF4-FFF2-40B4-BE49-F238E27FC236}">
                <a16:creationId xmlns:a16="http://schemas.microsoft.com/office/drawing/2014/main" id="{4C550CA4-17FB-4C34-94E5-4BEF6223D939}"/>
              </a:ext>
            </a:extLst>
          </p:cNvPr>
          <p:cNvPicPr>
            <a:picLocks noChangeAspect="1"/>
          </p:cNvPicPr>
          <p:nvPr userDrawn="1"/>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2" name="图片 21">
            <a:extLst>
              <a:ext uri="{FF2B5EF4-FFF2-40B4-BE49-F238E27FC236}">
                <a16:creationId xmlns:a16="http://schemas.microsoft.com/office/drawing/2014/main" id="{56C0EC08-670C-45BF-A577-9DFED9D2A355}"/>
              </a:ext>
            </a:extLst>
          </p:cNvPr>
          <p:cNvPicPr>
            <a:picLocks noChangeAspect="1"/>
          </p:cNvPicPr>
          <p:nvPr userDrawn="1"/>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2" b="55323"/>
          <a:stretch/>
        </p:blipFill>
        <p:spPr>
          <a:xfrm>
            <a:off x="-23131" y="4680887"/>
            <a:ext cx="12192000" cy="2186565"/>
          </a:xfrm>
          <a:prstGeom prst="rect">
            <a:avLst/>
          </a:prstGeom>
        </p:spPr>
      </p:pic>
      <p:pic>
        <p:nvPicPr>
          <p:cNvPr id="28" name="图片 27">
            <a:extLst>
              <a:ext uri="{FF2B5EF4-FFF2-40B4-BE49-F238E27FC236}">
                <a16:creationId xmlns:a16="http://schemas.microsoft.com/office/drawing/2014/main" id="{8119A525-3614-4EDD-AA17-77591986B773}"/>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6" name="图片 25">
            <a:extLst>
              <a:ext uri="{FF2B5EF4-FFF2-40B4-BE49-F238E27FC236}">
                <a16:creationId xmlns:a16="http://schemas.microsoft.com/office/drawing/2014/main" id="{596BFA76-6665-47D8-B883-0E1B7AAD0EF5}"/>
              </a:ext>
            </a:extLst>
          </p:cNvPr>
          <p:cNvPicPr>
            <a:picLocks noChangeAspect="1"/>
          </p:cNvPicPr>
          <p:nvPr userDrawn="1"/>
        </p:nvPicPr>
        <p:blipFill rotWithShape="1">
          <a:blip r:embed="rId16" cstate="hq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b="16469"/>
          <a:stretch/>
        </p:blipFill>
        <p:spPr>
          <a:xfrm>
            <a:off x="5040948" y="4565667"/>
            <a:ext cx="7181704" cy="2323538"/>
          </a:xfrm>
          <a:prstGeom prst="rect">
            <a:avLst/>
          </a:prstGeom>
        </p:spPr>
      </p:pic>
      <p:pic>
        <p:nvPicPr>
          <p:cNvPr id="40" name="图片 39">
            <a:extLst>
              <a:ext uri="{FF2B5EF4-FFF2-40B4-BE49-F238E27FC236}">
                <a16:creationId xmlns:a16="http://schemas.microsoft.com/office/drawing/2014/main" id="{87D56318-72D7-4DB3-B8C4-EBE9CE46DFBF}"/>
              </a:ext>
            </a:extLst>
          </p:cNvPr>
          <p:cNvPicPr>
            <a:picLocks noChangeAspect="1"/>
          </p:cNvPicPr>
          <p:nvPr userDrawn="1"/>
        </p:nvPicPr>
        <p:blipFill rotWithShape="1">
          <a:blip r:embed="rId18" cstate="hqprint">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b="12866"/>
          <a:stretch/>
        </p:blipFill>
        <p:spPr>
          <a:xfrm>
            <a:off x="0" y="4770183"/>
            <a:ext cx="6277098" cy="2118465"/>
          </a:xfrm>
          <a:prstGeom prst="rect">
            <a:avLst/>
          </a:prstGeom>
        </p:spPr>
      </p:pic>
      <p:pic>
        <p:nvPicPr>
          <p:cNvPr id="24" name="图片 23">
            <a:extLst>
              <a:ext uri="{FF2B5EF4-FFF2-40B4-BE49-F238E27FC236}">
                <a16:creationId xmlns:a16="http://schemas.microsoft.com/office/drawing/2014/main" id="{142C838A-C065-498B-9C79-A953C081814E}"/>
              </a:ext>
            </a:extLst>
          </p:cNvPr>
          <p:cNvPicPr>
            <a:picLocks noChangeAspect="1"/>
          </p:cNvPicPr>
          <p:nvPr userDrawn="1"/>
        </p:nvPicPr>
        <p:blipFill>
          <a:blip r:embed="rId20" cstate="hqprint">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tretch>
            <a:fillRect/>
          </a:stretch>
        </p:blipFill>
        <p:spPr>
          <a:xfrm flipH="1">
            <a:off x="4474945" y="5184478"/>
            <a:ext cx="3350618" cy="817300"/>
          </a:xfrm>
          <a:prstGeom prst="rect">
            <a:avLst/>
          </a:prstGeom>
        </p:spPr>
      </p:pic>
      <p:pic>
        <p:nvPicPr>
          <p:cNvPr id="12" name="图片 11">
            <a:extLst>
              <a:ext uri="{FF2B5EF4-FFF2-40B4-BE49-F238E27FC236}">
                <a16:creationId xmlns:a16="http://schemas.microsoft.com/office/drawing/2014/main" id="{779A72E1-339A-4DAA-915A-95816B168F94}"/>
              </a:ext>
            </a:extLst>
          </p:cNvPr>
          <p:cNvPicPr>
            <a:picLocks noChangeAspect="1"/>
          </p:cNvPicPr>
          <p:nvPr userDrawn="1"/>
        </p:nvPicPr>
        <p:blipFill rotWithShape="1">
          <a:blip r:embed="rId22">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rcRect b="65397"/>
          <a:stretch/>
        </p:blipFill>
        <p:spPr>
          <a:xfrm>
            <a:off x="77843" y="4531970"/>
            <a:ext cx="12192000" cy="1902208"/>
          </a:xfrm>
          <a:prstGeom prst="rect">
            <a:avLst/>
          </a:prstGeom>
        </p:spPr>
      </p:pic>
      <p:pic>
        <p:nvPicPr>
          <p:cNvPr id="46" name="图片 45">
            <a:extLst>
              <a:ext uri="{FF2B5EF4-FFF2-40B4-BE49-F238E27FC236}">
                <a16:creationId xmlns:a16="http://schemas.microsoft.com/office/drawing/2014/main" id="{5E826D66-D1E3-4685-8448-46AAD59309D1}"/>
              </a:ext>
            </a:extLst>
          </p:cNvPr>
          <p:cNvPicPr>
            <a:picLocks noChangeAspect="1"/>
          </p:cNvPicPr>
          <p:nvPr userDrawn="1"/>
        </p:nvPicPr>
        <p:blipFill>
          <a:blip r:embed="rId24" cstate="hqprint">
            <a:extLst>
              <a:ext uri="{BEBA8EAE-BF5A-486C-A8C5-ECC9F3942E4B}">
                <a14:imgProps xmlns:a14="http://schemas.microsoft.com/office/drawing/2010/main">
                  <a14:imgLayer r:embed="rId25">
                    <a14:imgEffect>
                      <a14:saturation sat="200000"/>
                    </a14:imgEffect>
                  </a14:imgLayer>
                </a14:imgProps>
              </a:ext>
              <a:ext uri="{28A0092B-C50C-407E-A947-70E740481C1C}">
                <a14:useLocalDpi xmlns:a14="http://schemas.microsoft.com/office/drawing/2010/main" val="0"/>
              </a:ext>
            </a:extLst>
          </a:blip>
          <a:stretch>
            <a:fillRect/>
          </a:stretch>
        </p:blipFill>
        <p:spPr>
          <a:xfrm>
            <a:off x="2216550" y="4613675"/>
            <a:ext cx="2673122" cy="1696463"/>
          </a:xfrm>
          <a:prstGeom prst="rect">
            <a:avLst/>
          </a:prstGeom>
        </p:spPr>
      </p:pic>
      <p:pic>
        <p:nvPicPr>
          <p:cNvPr id="48" name="图片 47">
            <a:extLst>
              <a:ext uri="{FF2B5EF4-FFF2-40B4-BE49-F238E27FC236}">
                <a16:creationId xmlns:a16="http://schemas.microsoft.com/office/drawing/2014/main" id="{D48A91DB-6F3E-4233-862C-17A610609150}"/>
              </a:ext>
            </a:extLst>
          </p:cNvPr>
          <p:cNvPicPr>
            <a:picLocks noChangeAspect="1"/>
          </p:cNvPicPr>
          <p:nvPr userDrawn="1"/>
        </p:nvPicPr>
        <p:blipFill rotWithShape="1">
          <a:blip r:embed="rId26">
            <a:extLs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32" name="图片 31">
            <a:extLst>
              <a:ext uri="{FF2B5EF4-FFF2-40B4-BE49-F238E27FC236}">
                <a16:creationId xmlns:a16="http://schemas.microsoft.com/office/drawing/2014/main" id="{048B6B15-B688-4194-9ACE-C107A94DE308}"/>
              </a:ext>
            </a:extLst>
          </p:cNvPr>
          <p:cNvPicPr>
            <a:picLocks noChangeAspect="1"/>
          </p:cNvPicPr>
          <p:nvPr userDrawn="1"/>
        </p:nvPicPr>
        <p:blipFill>
          <a:blip r:embed="rId27" cstate="hqprint">
            <a:extLst>
              <a:ext uri="{BEBA8EAE-BF5A-486C-A8C5-ECC9F3942E4B}">
                <a14:imgProps xmlns:a14="http://schemas.microsoft.com/office/drawing/2010/main">
                  <a14:imgLayer r:embed="rId28">
                    <a14:imgEffect>
                      <a14:saturation sat="200000"/>
                    </a14:imgEffect>
                  </a14:imgLayer>
                </a14:imgProps>
              </a:ext>
              <a:ext uri="{28A0092B-C50C-407E-A947-70E740481C1C}">
                <a14:useLocalDpi xmlns:a14="http://schemas.microsoft.com/office/drawing/2010/main" val="0"/>
              </a:ext>
            </a:extLst>
          </a:blip>
          <a:stretch>
            <a:fillRect/>
          </a:stretch>
        </p:blipFill>
        <p:spPr>
          <a:xfrm>
            <a:off x="50981" y="1823907"/>
            <a:ext cx="2089931" cy="5040777"/>
          </a:xfrm>
          <a:prstGeom prst="rect">
            <a:avLst/>
          </a:prstGeom>
        </p:spPr>
      </p:pic>
      <p:pic>
        <p:nvPicPr>
          <p:cNvPr id="50" name="图片 49">
            <a:extLst>
              <a:ext uri="{FF2B5EF4-FFF2-40B4-BE49-F238E27FC236}">
                <a16:creationId xmlns:a16="http://schemas.microsoft.com/office/drawing/2014/main" id="{21241F85-D072-481A-B1DC-8CA3AFF709D2}"/>
              </a:ext>
            </a:extLst>
          </p:cNvPr>
          <p:cNvPicPr>
            <a:picLocks noChangeAspect="1"/>
          </p:cNvPicPr>
          <p:nvPr userDrawn="1"/>
        </p:nvPicPr>
        <p:blipFill rotWithShape="1">
          <a:blip r:embed="rId29" cstate="hqprint">
            <a:extLst>
              <a:ext uri="{28A0092B-C50C-407E-A947-70E740481C1C}">
                <a14:useLocalDpi xmlns:a14="http://schemas.microsoft.com/office/drawing/2010/main" val="0"/>
              </a:ext>
            </a:extLst>
          </a:blip>
          <a:srcRect r="37340"/>
          <a:stretch/>
        </p:blipFill>
        <p:spPr>
          <a:xfrm>
            <a:off x="10202564" y="1303307"/>
            <a:ext cx="1980220" cy="3528980"/>
          </a:xfrm>
          <a:prstGeom prst="rect">
            <a:avLst/>
          </a:prstGeom>
        </p:spPr>
      </p:pic>
      <p:pic>
        <p:nvPicPr>
          <p:cNvPr id="47" name="图片 46">
            <a:extLst>
              <a:ext uri="{FF2B5EF4-FFF2-40B4-BE49-F238E27FC236}">
                <a16:creationId xmlns:a16="http://schemas.microsoft.com/office/drawing/2014/main" id="{0842B79B-695C-4597-B5BF-25DBF12236D9}"/>
              </a:ext>
            </a:extLst>
          </p:cNvPr>
          <p:cNvPicPr>
            <a:picLocks noChangeAspect="1"/>
          </p:cNvPicPr>
          <p:nvPr userDrawn="1"/>
        </p:nvPicPr>
        <p:blipFill rotWithShape="1">
          <a:blip r:embed="rId30">
            <a:extLst>
              <a:ext uri="{BEBA8EAE-BF5A-486C-A8C5-ECC9F3942E4B}">
                <a14:imgProps xmlns:a14="http://schemas.microsoft.com/office/drawing/2010/main">
                  <a14:imgLayer r:embed="rId31">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27694" y="-11457"/>
            <a:ext cx="2484450" cy="3082952"/>
          </a:xfrm>
          <a:prstGeom prst="rect">
            <a:avLst/>
          </a:prstGeom>
        </p:spPr>
      </p:pic>
      <p:pic>
        <p:nvPicPr>
          <p:cNvPr id="34" name="图片 33">
            <a:extLst>
              <a:ext uri="{FF2B5EF4-FFF2-40B4-BE49-F238E27FC236}">
                <a16:creationId xmlns:a16="http://schemas.microsoft.com/office/drawing/2014/main" id="{64177B3A-7DF4-4243-AC1E-BF1A8FE0C220}"/>
              </a:ext>
            </a:extLst>
          </p:cNvPr>
          <p:cNvPicPr>
            <a:picLocks noChangeAspect="1"/>
          </p:cNvPicPr>
          <p:nvPr userDrawn="1"/>
        </p:nvPicPr>
        <p:blipFill>
          <a:blip r:embed="rId32"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9" name="图片 38">
            <a:extLst>
              <a:ext uri="{FF2B5EF4-FFF2-40B4-BE49-F238E27FC236}">
                <a16:creationId xmlns:a16="http://schemas.microsoft.com/office/drawing/2014/main" id="{27F1FBDD-0D01-48D3-BFE4-B86E7811D7F3}"/>
              </a:ext>
            </a:extLst>
          </p:cNvPr>
          <p:cNvPicPr>
            <a:picLocks noChangeAspect="1"/>
          </p:cNvPicPr>
          <p:nvPr userDrawn="1"/>
        </p:nvPicPr>
        <p:blipFill rotWithShape="1">
          <a:blip r:embed="rId33">
            <a:extLst>
              <a:ext uri="{BEBA8EAE-BF5A-486C-A8C5-ECC9F3942E4B}">
                <a14:imgProps xmlns:a14="http://schemas.microsoft.com/office/drawing/2010/main">
                  <a14:imgLayer r:embed="rId31">
                    <a14:imgEffect>
                      <a14:saturation sat="300000"/>
                    </a14:imgEffect>
                  </a14:imgLayer>
                </a14:imgProps>
              </a:ext>
              <a:ext uri="{28A0092B-C50C-407E-A947-70E740481C1C}">
                <a14:useLocalDpi xmlns:a14="http://schemas.microsoft.com/office/drawing/2010/main" val="0"/>
              </a:ext>
            </a:extLst>
          </a:blip>
          <a:srcRect t="36917" b="-1"/>
          <a:stretch/>
        </p:blipFill>
        <p:spPr>
          <a:xfrm>
            <a:off x="-23133" y="-23494"/>
            <a:ext cx="3157662" cy="6861450"/>
          </a:xfrm>
          <a:prstGeom prst="rect">
            <a:avLst/>
          </a:prstGeom>
        </p:spPr>
      </p:pic>
    </p:spTree>
    <p:extLst>
      <p:ext uri="{BB962C8B-B14F-4D97-AF65-F5344CB8AC3E}">
        <p14:creationId xmlns:p14="http://schemas.microsoft.com/office/powerpoint/2010/main" val="3604874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D38FEF9B-024C-40A5-82D5-785E9E01F2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46" t="13144" b="18383"/>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808EC99-7547-4975-AA7A-CDF4C90DE642}"/>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b="20081"/>
          <a:stretch/>
        </p:blipFill>
        <p:spPr>
          <a:xfrm>
            <a:off x="4640" y="3637152"/>
            <a:ext cx="12192000" cy="3200804"/>
          </a:xfrm>
          <a:prstGeom prst="rect">
            <a:avLst/>
          </a:prstGeom>
        </p:spPr>
      </p:pic>
      <p:pic>
        <p:nvPicPr>
          <p:cNvPr id="21" name="图片 20">
            <a:extLst>
              <a:ext uri="{FF2B5EF4-FFF2-40B4-BE49-F238E27FC236}">
                <a16:creationId xmlns:a16="http://schemas.microsoft.com/office/drawing/2014/main" id="{13374661-C79F-4204-85B9-BA34A0262722}"/>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r="4385" b="30439"/>
          <a:stretch/>
        </p:blipFill>
        <p:spPr>
          <a:xfrm>
            <a:off x="2863635" y="3924484"/>
            <a:ext cx="9346860" cy="2943540"/>
          </a:xfrm>
          <a:prstGeom prst="rect">
            <a:avLst/>
          </a:prstGeom>
        </p:spPr>
      </p:pic>
      <p:pic>
        <p:nvPicPr>
          <p:cNvPr id="22" name="图片 21">
            <a:extLst>
              <a:ext uri="{FF2B5EF4-FFF2-40B4-BE49-F238E27FC236}">
                <a16:creationId xmlns:a16="http://schemas.microsoft.com/office/drawing/2014/main" id="{CA49B561-B386-426C-9FA8-AF99860655AF}"/>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b="52211"/>
          <a:stretch/>
        </p:blipFill>
        <p:spPr>
          <a:xfrm>
            <a:off x="-18493" y="4259057"/>
            <a:ext cx="12192000" cy="2608395"/>
          </a:xfrm>
          <a:prstGeom prst="rect">
            <a:avLst/>
          </a:prstGeom>
        </p:spPr>
      </p:pic>
      <p:pic>
        <p:nvPicPr>
          <p:cNvPr id="24" name="图片 23">
            <a:extLst>
              <a:ext uri="{FF2B5EF4-FFF2-40B4-BE49-F238E27FC236}">
                <a16:creationId xmlns:a16="http://schemas.microsoft.com/office/drawing/2014/main" id="{F5A9E457-B760-46FD-AE0E-AF951D239F24}"/>
              </a:ext>
            </a:extLst>
          </p:cNvPr>
          <p:cNvPicPr>
            <a:picLocks noChangeAspect="1"/>
          </p:cNvPicPr>
          <p:nvPr userDrawn="1"/>
        </p:nvPicPr>
        <p:blipFill rotWithShape="1">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t="17288"/>
          <a:stretch/>
        </p:blipFill>
        <p:spPr>
          <a:xfrm>
            <a:off x="2306367" y="4596315"/>
            <a:ext cx="9890271" cy="2268369"/>
          </a:xfrm>
          <a:prstGeom prst="rect">
            <a:avLst/>
          </a:prstGeom>
        </p:spPr>
      </p:pic>
      <p:pic>
        <p:nvPicPr>
          <p:cNvPr id="25" name="图片 24">
            <a:extLst>
              <a:ext uri="{FF2B5EF4-FFF2-40B4-BE49-F238E27FC236}">
                <a16:creationId xmlns:a16="http://schemas.microsoft.com/office/drawing/2014/main" id="{4998F1D9-0C66-4406-B29D-E6E9B843AB80}"/>
              </a:ext>
            </a:extLst>
          </p:cNvPr>
          <p:cNvPicPr>
            <a:picLocks noChangeAspect="1"/>
          </p:cNvPicPr>
          <p:nvPr userDrawn="1"/>
        </p:nvPicPr>
        <p:blipFill rotWithShape="1">
          <a:blip r:embed="rId11" cstate="hqprint">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35126" b="16469"/>
          <a:stretch/>
        </p:blipFill>
        <p:spPr>
          <a:xfrm>
            <a:off x="5040948" y="5542767"/>
            <a:ext cx="7181704" cy="1346437"/>
          </a:xfrm>
          <a:prstGeom prst="rect">
            <a:avLst/>
          </a:prstGeom>
        </p:spPr>
      </p:pic>
      <p:pic>
        <p:nvPicPr>
          <p:cNvPr id="26" name="图片 25">
            <a:extLst>
              <a:ext uri="{FF2B5EF4-FFF2-40B4-BE49-F238E27FC236}">
                <a16:creationId xmlns:a16="http://schemas.microsoft.com/office/drawing/2014/main" id="{A7877C5F-1C5C-4E1E-9B48-3AAD12B55BA6}"/>
              </a:ext>
            </a:extLst>
          </p:cNvPr>
          <p:cNvPicPr>
            <a:picLocks noChangeAspect="1"/>
          </p:cNvPicPr>
          <p:nvPr userDrawn="1"/>
        </p:nvPicPr>
        <p:blipFill rotWithShape="1">
          <a:blip r:embed="rId13" cstate="hqprint">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38198" b="12866"/>
          <a:stretch/>
        </p:blipFill>
        <p:spPr>
          <a:xfrm>
            <a:off x="0" y="5699446"/>
            <a:ext cx="6277098" cy="1189758"/>
          </a:xfrm>
          <a:prstGeom prst="rect">
            <a:avLst/>
          </a:prstGeom>
        </p:spPr>
      </p:pic>
      <p:pic>
        <p:nvPicPr>
          <p:cNvPr id="27" name="图片 26">
            <a:extLst>
              <a:ext uri="{FF2B5EF4-FFF2-40B4-BE49-F238E27FC236}">
                <a16:creationId xmlns:a16="http://schemas.microsoft.com/office/drawing/2014/main" id="{DA74AC25-682C-47F4-8F7C-C11A5CE928FC}"/>
              </a:ext>
            </a:extLst>
          </p:cNvPr>
          <p:cNvPicPr>
            <a:picLocks noChangeAspect="1"/>
          </p:cNvPicPr>
          <p:nvPr userDrawn="1"/>
        </p:nvPicPr>
        <p:blipFill rotWithShape="1">
          <a:blip r:embed="rId15">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rcRect l="32789" t="72997" r="30167" b="2393"/>
          <a:stretch/>
        </p:blipFill>
        <p:spPr>
          <a:xfrm>
            <a:off x="3814699" y="5543459"/>
            <a:ext cx="4516339" cy="1352919"/>
          </a:xfrm>
          <a:prstGeom prst="rect">
            <a:avLst/>
          </a:prstGeom>
        </p:spPr>
      </p:pic>
      <p:pic>
        <p:nvPicPr>
          <p:cNvPr id="28" name="图片 27">
            <a:extLst>
              <a:ext uri="{FF2B5EF4-FFF2-40B4-BE49-F238E27FC236}">
                <a16:creationId xmlns:a16="http://schemas.microsoft.com/office/drawing/2014/main" id="{94D0DC3B-09DE-4501-96C1-4F7F2CF343B0}"/>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1476963" y="4206760"/>
            <a:ext cx="715037" cy="2631196"/>
          </a:xfrm>
          <a:prstGeom prst="rect">
            <a:avLst/>
          </a:prstGeom>
        </p:spPr>
      </p:pic>
      <p:pic>
        <p:nvPicPr>
          <p:cNvPr id="30" name="图片 29">
            <a:extLst>
              <a:ext uri="{FF2B5EF4-FFF2-40B4-BE49-F238E27FC236}">
                <a16:creationId xmlns:a16="http://schemas.microsoft.com/office/drawing/2014/main" id="{9CE99590-016D-4F50-A71D-9C4F940918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r="41041" b="78760"/>
          <a:stretch/>
        </p:blipFill>
        <p:spPr>
          <a:xfrm flipH="1">
            <a:off x="9707550" y="-8734"/>
            <a:ext cx="2484450" cy="3082952"/>
          </a:xfrm>
          <a:prstGeom prst="rect">
            <a:avLst/>
          </a:prstGeom>
        </p:spPr>
      </p:pic>
      <p:pic>
        <p:nvPicPr>
          <p:cNvPr id="31" name="图片 30">
            <a:extLst>
              <a:ext uri="{FF2B5EF4-FFF2-40B4-BE49-F238E27FC236}">
                <a16:creationId xmlns:a16="http://schemas.microsoft.com/office/drawing/2014/main" id="{582BF111-7157-421E-A857-6ACCD24DD38F}"/>
              </a:ext>
            </a:extLst>
          </p:cNvPr>
          <p:cNvPicPr>
            <a:picLocks noChangeAspect="1"/>
          </p:cNvPicPr>
          <p:nvPr userDrawn="1"/>
        </p:nvPicPr>
        <p:blipFill rotWithShape="1">
          <a:blip r:embed="rId18">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t="36917" b="-1"/>
          <a:stretch/>
        </p:blipFill>
        <p:spPr>
          <a:xfrm>
            <a:off x="0" y="-3172"/>
            <a:ext cx="3157662" cy="6861450"/>
          </a:xfrm>
          <a:prstGeom prst="rect">
            <a:avLst/>
          </a:prstGeom>
        </p:spPr>
      </p:pic>
    </p:spTree>
    <p:extLst>
      <p:ext uri="{BB962C8B-B14F-4D97-AF65-F5344CB8AC3E}">
        <p14:creationId xmlns:p14="http://schemas.microsoft.com/office/powerpoint/2010/main" val="91922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3896620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3394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609002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50449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4756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596439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5C87E4B-A8AE-47B0-B1F3-21B9D3712D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38" t="12339"/>
          <a:stretch/>
        </p:blipFill>
        <p:spPr>
          <a:xfrm>
            <a:off x="0" y="0"/>
            <a:ext cx="2744805" cy="1685409"/>
          </a:xfrm>
          <a:prstGeom prst="rect">
            <a:avLst/>
          </a:prstGeom>
        </p:spPr>
      </p:pic>
      <p:pic>
        <p:nvPicPr>
          <p:cNvPr id="13" name="图片 12">
            <a:extLst>
              <a:ext uri="{FF2B5EF4-FFF2-40B4-BE49-F238E27FC236}">
                <a16:creationId xmlns:a16="http://schemas.microsoft.com/office/drawing/2014/main" id="{5704BAE9-2E0F-43EF-A585-3036D2F45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3730" y="172838"/>
            <a:ext cx="2807650" cy="1922661"/>
          </a:xfrm>
          <a:prstGeom prst="rect">
            <a:avLst/>
          </a:prstGeom>
        </p:spPr>
      </p:pic>
      <p:pic>
        <p:nvPicPr>
          <p:cNvPr id="3" name="图片 2">
            <a:extLst>
              <a:ext uri="{FF2B5EF4-FFF2-40B4-BE49-F238E27FC236}">
                <a16:creationId xmlns:a16="http://schemas.microsoft.com/office/drawing/2014/main" id="{5FBA6DA8-50EA-474D-8185-8817435D4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6" name="图片 5">
            <a:extLst>
              <a:ext uri="{FF2B5EF4-FFF2-40B4-BE49-F238E27FC236}">
                <a16:creationId xmlns:a16="http://schemas.microsoft.com/office/drawing/2014/main" id="{805417D9-5A63-4498-BE17-E4FCBF5E4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rot="19947383">
            <a:off x="5802470" y="4905399"/>
            <a:ext cx="818087" cy="845011"/>
          </a:xfrm>
          <a:prstGeom prst="rect">
            <a:avLst/>
          </a:prstGeom>
        </p:spPr>
      </p:pic>
      <p:pic>
        <p:nvPicPr>
          <p:cNvPr id="7" name="图片 6">
            <a:extLst>
              <a:ext uri="{FF2B5EF4-FFF2-40B4-BE49-F238E27FC236}">
                <a16:creationId xmlns:a16="http://schemas.microsoft.com/office/drawing/2014/main" id="{35D7A546-FC55-426F-A9CF-0320815ED819}"/>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a:off x="1819582" y="4870039"/>
            <a:ext cx="2552182" cy="1987961"/>
          </a:xfrm>
          <a:prstGeom prst="rect">
            <a:avLst/>
          </a:prstGeom>
        </p:spPr>
      </p:pic>
      <p:pic>
        <p:nvPicPr>
          <p:cNvPr id="8" name="图片 7">
            <a:extLst>
              <a:ext uri="{FF2B5EF4-FFF2-40B4-BE49-F238E27FC236}">
                <a16:creationId xmlns:a16="http://schemas.microsoft.com/office/drawing/2014/main" id="{42883625-95B9-466D-BE28-7C04F608D4DA}"/>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2062" b="12863"/>
          <a:stretch/>
        </p:blipFill>
        <p:spPr>
          <a:xfrm flipH="1">
            <a:off x="9259242" y="4870038"/>
            <a:ext cx="2552181" cy="1987961"/>
          </a:xfrm>
          <a:prstGeom prst="rect">
            <a:avLst/>
          </a:prstGeom>
        </p:spPr>
      </p:pic>
      <p:pic>
        <p:nvPicPr>
          <p:cNvPr id="9" name="图片 8">
            <a:extLst>
              <a:ext uri="{FF2B5EF4-FFF2-40B4-BE49-F238E27FC236}">
                <a16:creationId xmlns:a16="http://schemas.microsoft.com/office/drawing/2014/main" id="{698BF5CC-3DC8-4F75-AB8E-7F291EEEF87C}"/>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0" name="图片 9">
            <a:extLst>
              <a:ext uri="{FF2B5EF4-FFF2-40B4-BE49-F238E27FC236}">
                <a16:creationId xmlns:a16="http://schemas.microsoft.com/office/drawing/2014/main" id="{F0441DE7-1CB8-49AC-AC39-7CF0E9CB7C9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1" name="图片 10">
            <a:extLst>
              <a:ext uri="{FF2B5EF4-FFF2-40B4-BE49-F238E27FC236}">
                <a16:creationId xmlns:a16="http://schemas.microsoft.com/office/drawing/2014/main" id="{C33B44EF-BA19-494A-95DD-417AA3A6C01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2" name="图片 11">
            <a:extLst>
              <a:ext uri="{FF2B5EF4-FFF2-40B4-BE49-F238E27FC236}">
                <a16:creationId xmlns:a16="http://schemas.microsoft.com/office/drawing/2014/main" id="{53DE2842-357D-447A-AE10-708B4DC458D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914178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2374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7238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837421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95601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35602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49275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4E704F7-2BC1-48AA-8390-9F96DAA378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53" t="17651" r="2154" b="24104"/>
          <a:stretch/>
        </p:blipFill>
        <p:spPr>
          <a:xfrm>
            <a:off x="380999" y="140677"/>
            <a:ext cx="11430001" cy="6189785"/>
          </a:xfrm>
          <a:prstGeom prst="rect">
            <a:avLst/>
          </a:prstGeom>
        </p:spPr>
      </p:pic>
      <p:pic>
        <p:nvPicPr>
          <p:cNvPr id="22" name="图片 21">
            <a:extLst>
              <a:ext uri="{FF2B5EF4-FFF2-40B4-BE49-F238E27FC236}">
                <a16:creationId xmlns:a16="http://schemas.microsoft.com/office/drawing/2014/main" id="{D788830F-00F0-46C6-A561-2A8FAF6C113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25" name="图片 24">
            <a:extLst>
              <a:ext uri="{FF2B5EF4-FFF2-40B4-BE49-F238E27FC236}">
                <a16:creationId xmlns:a16="http://schemas.microsoft.com/office/drawing/2014/main" id="{D8B3D041-C877-41AE-8C25-16E80C4C22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14" name="图片 13">
            <a:extLst>
              <a:ext uri="{FF2B5EF4-FFF2-40B4-BE49-F238E27FC236}">
                <a16:creationId xmlns:a16="http://schemas.microsoft.com/office/drawing/2014/main" id="{F76D3BE8-ACEC-4D29-86E6-1BF7281B5E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811876"/>
            <a:ext cx="12192000" cy="3060192"/>
          </a:xfrm>
          <a:prstGeom prst="rect">
            <a:avLst/>
          </a:prstGeom>
        </p:spPr>
      </p:pic>
      <p:pic>
        <p:nvPicPr>
          <p:cNvPr id="3" name="Picture 2">
            <a:extLst>
              <a:ext uri="{FF2B5EF4-FFF2-40B4-BE49-F238E27FC236}">
                <a16:creationId xmlns:a16="http://schemas.microsoft.com/office/drawing/2014/main" id="{992E0923-7F9C-1E4F-5B1F-F015EC480311}"/>
              </a:ext>
            </a:extLst>
          </p:cNvPr>
          <p:cNvPicPr>
            <a:picLocks noChangeAspect="1"/>
          </p:cNvPicPr>
          <p:nvPr userDrawn="1"/>
        </p:nvPicPr>
        <p:blipFill>
          <a:blip r:embed="rId5">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06D42BB6-B2FB-EF9C-7CE6-CA669071E793}"/>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5434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spTree>
    <p:extLst>
      <p:ext uri="{BB962C8B-B14F-4D97-AF65-F5344CB8AC3E}">
        <p14:creationId xmlns:p14="http://schemas.microsoft.com/office/powerpoint/2010/main" val="2453492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3" name="Picture 2">
            <a:extLst>
              <a:ext uri="{FF2B5EF4-FFF2-40B4-BE49-F238E27FC236}">
                <a16:creationId xmlns:a16="http://schemas.microsoft.com/office/drawing/2014/main" id="{AEF75FE9-4889-B1E2-E1F4-35AF18014D8F}"/>
              </a:ext>
            </a:extLst>
          </p:cNvPr>
          <p:cNvPicPr>
            <a:picLocks noChangeAspect="1"/>
          </p:cNvPicPr>
          <p:nvPr userDrawn="1"/>
        </p:nvPicPr>
        <p:blipFill>
          <a:blip r:embed="rId3">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5B1AEF38-03CC-8F60-7878-8D5A0A0F4002}"/>
              </a:ext>
            </a:extLst>
          </p:cNvPr>
          <p:cNvPicPr>
            <a:picLocks noChangeAspect="1"/>
          </p:cNvPicPr>
          <p:nvPr userDrawn="1"/>
        </p:nvPicPr>
        <p:blipFill>
          <a:blip r:embed="rId4">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824294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72289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2203199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67029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pic>
        <p:nvPicPr>
          <p:cNvPr id="3" name="Picture 2">
            <a:extLst>
              <a:ext uri="{FF2B5EF4-FFF2-40B4-BE49-F238E27FC236}">
                <a16:creationId xmlns:a16="http://schemas.microsoft.com/office/drawing/2014/main" id="{B58005DC-285E-FAD3-2D84-A19C4E08B01F}"/>
              </a:ext>
            </a:extLst>
          </p:cNvPr>
          <p:cNvPicPr>
            <a:picLocks noChangeAspect="1"/>
          </p:cNvPicPr>
          <p:nvPr userDrawn="1"/>
        </p:nvPicPr>
        <p:blipFill>
          <a:blip r:embed="rId6">
            <a:duotone>
              <a:prstClr val="black"/>
              <a:schemeClr val="accent3">
                <a:tint val="45000"/>
                <a:satMod val="400000"/>
              </a:schemeClr>
            </a:duotone>
          </a:blip>
          <a:stretch>
            <a:fillRect/>
          </a:stretch>
        </p:blipFill>
        <p:spPr>
          <a:xfrm>
            <a:off x="-571321" y="6098214"/>
            <a:ext cx="2188654" cy="890093"/>
          </a:xfrm>
          <a:prstGeom prst="rect">
            <a:avLst/>
          </a:prstGeom>
        </p:spPr>
      </p:pic>
      <p:pic>
        <p:nvPicPr>
          <p:cNvPr id="5" name="Picture 4">
            <a:extLst>
              <a:ext uri="{FF2B5EF4-FFF2-40B4-BE49-F238E27FC236}">
                <a16:creationId xmlns:a16="http://schemas.microsoft.com/office/drawing/2014/main" id="{20B0A671-1516-6A37-967D-0E13550CC17D}"/>
              </a:ext>
            </a:extLst>
          </p:cNvPr>
          <p:cNvPicPr>
            <a:picLocks noChangeAspect="1"/>
          </p:cNvPicPr>
          <p:nvPr userDrawn="1"/>
        </p:nvPicPr>
        <p:blipFill>
          <a:blip r:embed="rId7">
            <a:duotone>
              <a:prstClr val="black"/>
              <a:schemeClr val="accent3">
                <a:tint val="45000"/>
                <a:satMod val="400000"/>
              </a:schemeClr>
            </a:duotone>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0352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63A0EC6B-D1B0-47CD-A1D9-83444843A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97808"/>
            <a:ext cx="12192000" cy="3060192"/>
          </a:xfrm>
          <a:prstGeom prst="rect">
            <a:avLst/>
          </a:prstGeom>
        </p:spPr>
      </p:pic>
      <p:pic>
        <p:nvPicPr>
          <p:cNvPr id="14" name="图片 13">
            <a:extLst>
              <a:ext uri="{FF2B5EF4-FFF2-40B4-BE49-F238E27FC236}">
                <a16:creationId xmlns:a16="http://schemas.microsoft.com/office/drawing/2014/main" id="{E33523DF-4EEC-49F4-94AF-C8755A336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8459" y="-765635"/>
            <a:ext cx="7055081" cy="7055081"/>
          </a:xfrm>
          <a:prstGeom prst="rect">
            <a:avLst/>
          </a:prstGeom>
        </p:spPr>
      </p:pic>
      <p:pic>
        <p:nvPicPr>
          <p:cNvPr id="15" name="图片 14">
            <a:extLst>
              <a:ext uri="{FF2B5EF4-FFF2-40B4-BE49-F238E27FC236}">
                <a16:creationId xmlns:a16="http://schemas.microsoft.com/office/drawing/2014/main" id="{4DBBF869-56F5-4E25-8E8B-70CF168D1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a:off x="-371177" y="-140677"/>
            <a:ext cx="6335878" cy="759655"/>
          </a:xfrm>
          <a:prstGeom prst="rect">
            <a:avLst/>
          </a:prstGeom>
        </p:spPr>
      </p:pic>
      <p:pic>
        <p:nvPicPr>
          <p:cNvPr id="16" name="图片 15">
            <a:extLst>
              <a:ext uri="{FF2B5EF4-FFF2-40B4-BE49-F238E27FC236}">
                <a16:creationId xmlns:a16="http://schemas.microsoft.com/office/drawing/2014/main" id="{3CE660BE-9129-4C26-800F-8F1D735FA5B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68116" b="24260"/>
          <a:stretch/>
        </p:blipFill>
        <p:spPr>
          <a:xfrm>
            <a:off x="-206758" y="-9248"/>
            <a:ext cx="1943658" cy="4617117"/>
          </a:xfrm>
          <a:prstGeom prst="rect">
            <a:avLst/>
          </a:prstGeom>
        </p:spPr>
      </p:pic>
      <p:pic>
        <p:nvPicPr>
          <p:cNvPr id="17" name="图片 16">
            <a:extLst>
              <a:ext uri="{FF2B5EF4-FFF2-40B4-BE49-F238E27FC236}">
                <a16:creationId xmlns:a16="http://schemas.microsoft.com/office/drawing/2014/main" id="{8FD81C98-6E00-421C-A642-D0F89E887F8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757" r="68116" b="24260"/>
          <a:stretch/>
        </p:blipFill>
        <p:spPr>
          <a:xfrm flipH="1">
            <a:off x="9890378" y="-9248"/>
            <a:ext cx="2301622" cy="4617117"/>
          </a:xfrm>
          <a:prstGeom prst="rect">
            <a:avLst/>
          </a:prstGeom>
        </p:spPr>
      </p:pic>
      <p:pic>
        <p:nvPicPr>
          <p:cNvPr id="18" name="图片 17">
            <a:extLst>
              <a:ext uri="{FF2B5EF4-FFF2-40B4-BE49-F238E27FC236}">
                <a16:creationId xmlns:a16="http://schemas.microsoft.com/office/drawing/2014/main" id="{10EFDC38-6C1D-4B9B-8834-4325298BF5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22379" r="7613" b="66544"/>
          <a:stretch/>
        </p:blipFill>
        <p:spPr>
          <a:xfrm flipH="1">
            <a:off x="5860787" y="-140678"/>
            <a:ext cx="6331212" cy="759655"/>
          </a:xfrm>
          <a:prstGeom prst="rect">
            <a:avLst/>
          </a:prstGeom>
        </p:spPr>
      </p:pic>
    </p:spTree>
    <p:extLst>
      <p:ext uri="{BB962C8B-B14F-4D97-AF65-F5344CB8AC3E}">
        <p14:creationId xmlns:p14="http://schemas.microsoft.com/office/powerpoint/2010/main" val="1252205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6691EE1-A2D7-4EC0-ADF6-6AEA4305D72A}"/>
              </a:ext>
            </a:extLst>
          </p:cNvPr>
          <p:cNvPicPr>
            <a:picLocks noChangeAspect="1"/>
          </p:cNvPicPr>
          <p:nvPr userDrawn="1"/>
        </p:nvPicPr>
        <p:blipFill>
          <a:blip r:embed="rId28"/>
          <a:stretch>
            <a:fillRect/>
          </a:stretch>
        </p:blipFill>
        <p:spPr>
          <a:xfrm rot="5400000">
            <a:off x="2667000" y="-2667000"/>
            <a:ext cx="6858000" cy="12192000"/>
          </a:xfrm>
          <a:prstGeom prst="rect">
            <a:avLst/>
          </a:prstGeom>
        </p:spPr>
      </p:pic>
      <p:pic>
        <p:nvPicPr>
          <p:cNvPr id="4" name="Picture 3">
            <a:extLst>
              <a:ext uri="{FF2B5EF4-FFF2-40B4-BE49-F238E27FC236}">
                <a16:creationId xmlns:a16="http://schemas.microsoft.com/office/drawing/2014/main" id="{7F5C64FD-3A32-7D41-264B-32AB9FB7819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781666" y="0"/>
            <a:ext cx="1529397" cy="1529397"/>
          </a:xfrm>
          <a:prstGeom prst="rect">
            <a:avLst/>
          </a:prstGeom>
        </p:spPr>
      </p:pic>
    </p:spTree>
    <p:extLst>
      <p:ext uri="{BB962C8B-B14F-4D97-AF65-F5344CB8AC3E}">
        <p14:creationId xmlns:p14="http://schemas.microsoft.com/office/powerpoint/2010/main" val="2398723772"/>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2" r:id="rId3"/>
    <p:sldLayoutId id="2147483671" r:id="rId4"/>
    <p:sldLayoutId id="2147483663" r:id="rId5"/>
    <p:sldLayoutId id="2147483687" r:id="rId6"/>
    <p:sldLayoutId id="2147483682" r:id="rId7"/>
    <p:sldLayoutId id="2147483679" r:id="rId8"/>
    <p:sldLayoutId id="2147483678" r:id="rId9"/>
    <p:sldLayoutId id="2147483674" r:id="rId10"/>
    <p:sldLayoutId id="2147483672" r:id="rId11"/>
    <p:sldLayoutId id="2147483664" r:id="rId12"/>
    <p:sldLayoutId id="2147483665" r:id="rId13"/>
    <p:sldLayoutId id="2147483666" r:id="rId14"/>
    <p:sldLayoutId id="2147483689" r:id="rId15"/>
    <p:sldLayoutId id="2147483688" r:id="rId16"/>
    <p:sldLayoutId id="2147483686" r:id="rId17"/>
    <p:sldLayoutId id="2147483685" r:id="rId18"/>
    <p:sldLayoutId id="2147483684" r:id="rId19"/>
    <p:sldLayoutId id="2147483683" r:id="rId20"/>
    <p:sldLayoutId id="2147483681" r:id="rId21"/>
    <p:sldLayoutId id="2147483680" r:id="rId22"/>
    <p:sldLayoutId id="2147483677" r:id="rId23"/>
    <p:sldLayoutId id="2147483676" r:id="rId24"/>
    <p:sldLayoutId id="2147483675" r:id="rId25"/>
    <p:sldLayoutId id="2147483673" r:id="rId2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D30B0B-8429-AAD1-F11D-66D211C01681}"/>
              </a:ext>
            </a:extLst>
          </p:cNvPr>
          <p:cNvPicPr>
            <a:picLocks noChangeAspect="1"/>
          </p:cNvPicPr>
          <p:nvPr/>
        </p:nvPicPr>
        <p:blipFill>
          <a:blip r:embed="rId2"/>
          <a:stretch>
            <a:fillRect/>
          </a:stretch>
        </p:blipFill>
        <p:spPr>
          <a:xfrm>
            <a:off x="3213555" y="802735"/>
            <a:ext cx="6212362" cy="4279763"/>
          </a:xfrm>
          <a:prstGeom prst="rect">
            <a:avLst/>
          </a:prstGeom>
        </p:spPr>
      </p:pic>
    </p:spTree>
    <p:extLst>
      <p:ext uri="{BB962C8B-B14F-4D97-AF65-F5344CB8AC3E}">
        <p14:creationId xmlns:p14="http://schemas.microsoft.com/office/powerpoint/2010/main" val="35184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AE95F2-8705-7DF5-25CB-B806F656F848}"/>
              </a:ext>
            </a:extLst>
          </p:cNvPr>
          <p:cNvPicPr>
            <a:picLocks noChangeAspect="1"/>
          </p:cNvPicPr>
          <p:nvPr/>
        </p:nvPicPr>
        <p:blipFill>
          <a:blip r:embed="rId2"/>
          <a:stretch>
            <a:fillRect/>
          </a:stretch>
        </p:blipFill>
        <p:spPr>
          <a:xfrm>
            <a:off x="3310832" y="880691"/>
            <a:ext cx="6212362" cy="4182218"/>
          </a:xfrm>
          <a:prstGeom prst="rect">
            <a:avLst/>
          </a:prstGeom>
        </p:spPr>
      </p:pic>
    </p:spTree>
    <p:extLst>
      <p:ext uri="{BB962C8B-B14F-4D97-AF65-F5344CB8AC3E}">
        <p14:creationId xmlns:p14="http://schemas.microsoft.com/office/powerpoint/2010/main" val="214497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2495AAA-1BF2-4B04-A0D1-5F89D3E4D5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57295" y="3942825"/>
            <a:ext cx="2613447" cy="2629797"/>
          </a:xfrm>
          <a:prstGeom prst="rect">
            <a:avLst/>
          </a:prstGeom>
        </p:spPr>
      </p:pic>
      <p:pic>
        <p:nvPicPr>
          <p:cNvPr id="12" name="图片 11">
            <a:extLst>
              <a:ext uri="{FF2B5EF4-FFF2-40B4-BE49-F238E27FC236}">
                <a16:creationId xmlns:a16="http://schemas.microsoft.com/office/drawing/2014/main" id="{D352E288-B02E-4D6B-A96D-8675017759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01250" y="1309688"/>
            <a:ext cx="2190750" cy="2190750"/>
          </a:xfrm>
          <a:prstGeom prst="rect">
            <a:avLst/>
          </a:prstGeom>
        </p:spPr>
      </p:pic>
      <p:grpSp>
        <p:nvGrpSpPr>
          <p:cNvPr id="5" name="Group 4">
            <a:extLst>
              <a:ext uri="{FF2B5EF4-FFF2-40B4-BE49-F238E27FC236}">
                <a16:creationId xmlns:a16="http://schemas.microsoft.com/office/drawing/2014/main" id="{67437D4B-FDBD-2D07-13C0-A4F3504AD3C9}"/>
              </a:ext>
            </a:extLst>
          </p:cNvPr>
          <p:cNvGrpSpPr/>
          <p:nvPr/>
        </p:nvGrpSpPr>
        <p:grpSpPr>
          <a:xfrm>
            <a:off x="2188577" y="1722120"/>
            <a:ext cx="7778383" cy="1935480"/>
            <a:chOff x="608093" y="4877618"/>
            <a:chExt cx="4188409" cy="1230073"/>
          </a:xfrm>
        </p:grpSpPr>
        <p:sp>
          <p:nvSpPr>
            <p:cNvPr id="6" name="Rectangle: Rounded Corners 5">
              <a:extLst>
                <a:ext uri="{FF2B5EF4-FFF2-40B4-BE49-F238E27FC236}">
                  <a16:creationId xmlns:a16="http://schemas.microsoft.com/office/drawing/2014/main" id="{3A7FAFE3-EFB3-BE28-323F-BE9A4E7F56F1}"/>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7C089A9-2C4E-8218-FD03-7DC7A937F554}"/>
                </a:ext>
              </a:extLst>
            </p:cNvPr>
            <p:cNvSpPr txBox="1"/>
            <p:nvPr/>
          </p:nvSpPr>
          <p:spPr>
            <a:xfrm>
              <a:off x="776803" y="4997446"/>
              <a:ext cx="3824514" cy="841097"/>
            </a:xfrm>
            <a:prstGeom prst="rect">
              <a:avLst/>
            </a:prstGeom>
            <a:noFill/>
          </p:spPr>
          <p:txBody>
            <a:bodyPr wrap="square" rtlCol="0">
              <a:spAutoFit/>
            </a:bodyPr>
            <a:lstStyle/>
            <a:p>
              <a:pPr algn="ctr"/>
              <a:r>
                <a:rPr lang="en-US" sz="4000" b="1" dirty="0">
                  <a:solidFill>
                    <a:schemeClr val="accent5">
                      <a:lumMod val="10000"/>
                    </a:schemeClr>
                  </a:solidFill>
                  <a:latin typeface="Cambria" panose="02040503050406030204" pitchFamily="18" charset="0"/>
                </a:rPr>
                <a:t>N</a:t>
              </a:r>
              <a:r>
                <a:rPr lang="vi-VN" sz="4000" b="1" dirty="0">
                  <a:solidFill>
                    <a:schemeClr val="accent5">
                      <a:lumMod val="10000"/>
                    </a:schemeClr>
                  </a:solidFill>
                  <a:latin typeface="Cambria" panose="02040503050406030204" pitchFamily="18" charset="0"/>
                </a:rPr>
                <a:t>êu 1 câu thể hiện tình cảm, cảm xúc về 1 câu chuyện.</a:t>
              </a:r>
              <a:endParaRPr lang="en-US" sz="4000" b="1" dirty="0">
                <a:solidFill>
                  <a:schemeClr val="accent5">
                    <a:lumMod val="10000"/>
                  </a:schemeClr>
                </a:solidFill>
                <a:latin typeface="Cambria" panose="02040503050406030204" pitchFamily="18" charset="0"/>
              </a:endParaRPr>
            </a:p>
          </p:txBody>
        </p:sp>
      </p:grpSp>
    </p:spTree>
    <p:extLst>
      <p:ext uri="{BB962C8B-B14F-4D97-AF65-F5344CB8AC3E}">
        <p14:creationId xmlns:p14="http://schemas.microsoft.com/office/powerpoint/2010/main" val="418068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877818F-9714-18E9-4948-183CDA0E19BC}"/>
              </a:ext>
            </a:extLst>
          </p:cNvPr>
          <p:cNvPicPr>
            <a:picLocks noChangeAspect="1"/>
          </p:cNvPicPr>
          <p:nvPr/>
        </p:nvPicPr>
        <p:blipFill>
          <a:blip r:embed="rId2"/>
          <a:stretch>
            <a:fillRect/>
          </a:stretch>
        </p:blipFill>
        <p:spPr>
          <a:xfrm>
            <a:off x="1621148" y="486948"/>
            <a:ext cx="8949704" cy="4651651"/>
          </a:xfrm>
          <a:prstGeom prst="rect">
            <a:avLst/>
          </a:prstGeom>
        </p:spPr>
      </p:pic>
      <p:pic>
        <p:nvPicPr>
          <p:cNvPr id="3" name="图片 3">
            <a:extLst>
              <a:ext uri="{FF2B5EF4-FFF2-40B4-BE49-F238E27FC236}">
                <a16:creationId xmlns:a16="http://schemas.microsoft.com/office/drawing/2014/main" id="{F2112E03-FD61-BF06-325B-285AB9FC1A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5" name="图片 4">
            <a:extLst>
              <a:ext uri="{FF2B5EF4-FFF2-40B4-BE49-F238E27FC236}">
                <a16:creationId xmlns:a16="http://schemas.microsoft.com/office/drawing/2014/main" id="{D5CC7F23-0CF5-B022-4234-6F19E3D270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spTree>
    <p:extLst>
      <p:ext uri="{BB962C8B-B14F-4D97-AF65-F5344CB8AC3E}">
        <p14:creationId xmlns:p14="http://schemas.microsoft.com/office/powerpoint/2010/main" val="414727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540971-4F37-0969-7E0C-AFAB3DBD3BF2}"/>
              </a:ext>
            </a:extLst>
          </p:cNvPr>
          <p:cNvSpPr txBox="1"/>
          <p:nvPr/>
        </p:nvSpPr>
        <p:spPr>
          <a:xfrm>
            <a:off x="1737360" y="1605280"/>
            <a:ext cx="8961120" cy="1938992"/>
          </a:xfrm>
          <a:prstGeom prst="rect">
            <a:avLst/>
          </a:prstGeom>
          <a:noFill/>
        </p:spPr>
        <p:txBody>
          <a:bodyPr wrap="square" rtlCol="0">
            <a:spAutoFit/>
          </a:bodyPr>
          <a:lstStyle/>
          <a:p>
            <a:pPr algn="ctr"/>
            <a:r>
              <a:rPr lang="en-US" sz="6000" b="1" dirty="0" err="1">
                <a:solidFill>
                  <a:srgbClr val="002060"/>
                </a:solidFill>
                <a:latin typeface="Cambria" panose="02040503050406030204" pitchFamily="18" charset="0"/>
                <a:ea typeface="Cambria" panose="02040503050406030204" pitchFamily="18" charset="0"/>
              </a:rPr>
              <a:t>N</a:t>
            </a:r>
            <a:r>
              <a:rPr lang="en-US" sz="6000" b="1" dirty="0" err="1">
                <a:solidFill>
                  <a:srgbClr val="002060"/>
                </a:solidFill>
                <a:effectLst/>
                <a:latin typeface="Cambria" panose="02040503050406030204" pitchFamily="18" charset="0"/>
                <a:ea typeface="Cambria" panose="02040503050406030204" pitchFamily="18" charset="0"/>
              </a:rPr>
              <a:t>hắc</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lại</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cách</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kể</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câu</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chuyện</a:t>
            </a:r>
            <a:r>
              <a:rPr lang="en-US" sz="6000" b="1" dirty="0">
                <a:solidFill>
                  <a:srgbClr val="002060"/>
                </a:solidFill>
                <a:effectLst/>
                <a:latin typeface="Cambria" panose="02040503050406030204" pitchFamily="18" charset="0"/>
                <a:ea typeface="Cambria" panose="02040503050406030204" pitchFamily="18" charset="0"/>
              </a:rPr>
              <a:t> hay </a:t>
            </a:r>
            <a:r>
              <a:rPr lang="en-US" sz="6000" b="1" dirty="0" err="1">
                <a:solidFill>
                  <a:srgbClr val="002060"/>
                </a:solidFill>
                <a:effectLst/>
                <a:latin typeface="Cambria" panose="02040503050406030204" pitchFamily="18" charset="0"/>
                <a:ea typeface="Cambria" panose="02040503050406030204" pitchFamily="18" charset="0"/>
              </a:rPr>
              <a:t>đã</a:t>
            </a:r>
            <a:r>
              <a:rPr lang="en-US" sz="6000" b="1" dirty="0">
                <a:solidFill>
                  <a:srgbClr val="002060"/>
                </a:solidFill>
                <a:effectLst/>
                <a:latin typeface="Cambria" panose="02040503050406030204" pitchFamily="18" charset="0"/>
                <a:ea typeface="Cambria" panose="02040503050406030204" pitchFamily="18" charset="0"/>
              </a:rPr>
              <a:t> </a:t>
            </a:r>
            <a:r>
              <a:rPr lang="en-US" sz="6000" b="1" dirty="0" err="1">
                <a:solidFill>
                  <a:srgbClr val="002060"/>
                </a:solidFill>
                <a:effectLst/>
                <a:latin typeface="Cambria" panose="02040503050406030204" pitchFamily="18" charset="0"/>
                <a:ea typeface="Cambria" panose="02040503050406030204" pitchFamily="18" charset="0"/>
              </a:rPr>
              <a:t>học</a:t>
            </a:r>
            <a:endParaRPr lang="en-US"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7314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7" descr="形状, 圆圈&#10;&#10;描述已自动生成">
            <a:extLst>
              <a:ext uri="{FF2B5EF4-FFF2-40B4-BE49-F238E27FC236}">
                <a16:creationId xmlns:a16="http://schemas.microsoft.com/office/drawing/2014/main" id="{952FEC01-C404-72B1-9A87-DE06D117ED74}"/>
              </a:ext>
            </a:extLst>
          </p:cNvPr>
          <p:cNvPicPr>
            <a:picLocks noChangeAspect="1"/>
          </p:cNvPicPr>
          <p:nvPr/>
        </p:nvPicPr>
        <p:blipFill rotWithShape="1">
          <a:blip r:embed="rId3">
            <a:extLst>
              <a:ext uri="{28A0092B-C50C-407E-A947-70E740481C1C}">
                <a14:useLocalDpi xmlns:a14="http://schemas.microsoft.com/office/drawing/2010/main" val="0"/>
              </a:ext>
            </a:extLst>
          </a:blip>
          <a:srcRect t="7196" b="13228"/>
          <a:stretch/>
        </p:blipFill>
        <p:spPr>
          <a:xfrm>
            <a:off x="793514" y="-858466"/>
            <a:ext cx="10368119" cy="7302990"/>
          </a:xfrm>
          <a:custGeom>
            <a:avLst/>
            <a:gdLst>
              <a:gd name="connsiteX0" fmla="*/ 0 w 8695756"/>
              <a:gd name="connsiteY0" fmla="*/ 0 h 6125028"/>
              <a:gd name="connsiteX1" fmla="*/ 6924665 w 8695756"/>
              <a:gd name="connsiteY1" fmla="*/ 0 h 6125028"/>
              <a:gd name="connsiteX2" fmla="*/ 6831495 w 8695756"/>
              <a:gd name="connsiteY2" fmla="*/ 112923 h 6125028"/>
              <a:gd name="connsiteX3" fmla="*/ 6675039 w 8695756"/>
              <a:gd name="connsiteY3" fmla="*/ 625124 h 6125028"/>
              <a:gd name="connsiteX4" fmla="*/ 7591140 w 8695756"/>
              <a:gd name="connsiteY4" fmla="*/ 1541225 h 6125028"/>
              <a:gd name="connsiteX5" fmla="*/ 8507241 w 8695756"/>
              <a:gd name="connsiteY5" fmla="*/ 625124 h 6125028"/>
              <a:gd name="connsiteX6" fmla="*/ 8350785 w 8695756"/>
              <a:gd name="connsiteY6" fmla="*/ 112923 h 6125028"/>
              <a:gd name="connsiteX7" fmla="*/ 8257615 w 8695756"/>
              <a:gd name="connsiteY7" fmla="*/ 0 h 6125028"/>
              <a:gd name="connsiteX8" fmla="*/ 8695756 w 8695756"/>
              <a:gd name="connsiteY8" fmla="*/ 0 h 6125028"/>
              <a:gd name="connsiteX9" fmla="*/ 8695756 w 8695756"/>
              <a:gd name="connsiteY9" fmla="*/ 6125028 h 6125028"/>
              <a:gd name="connsiteX10" fmla="*/ 0 w 8695756"/>
              <a:gd name="connsiteY10" fmla="*/ 6125028 h 612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756" h="6125028">
                <a:moveTo>
                  <a:pt x="0" y="0"/>
                </a:moveTo>
                <a:lnTo>
                  <a:pt x="6924665" y="0"/>
                </a:lnTo>
                <a:lnTo>
                  <a:pt x="6831495" y="112923"/>
                </a:lnTo>
                <a:cubicBezTo>
                  <a:pt x="6732717" y="259134"/>
                  <a:pt x="6675039" y="435393"/>
                  <a:pt x="6675039" y="625124"/>
                </a:cubicBezTo>
                <a:cubicBezTo>
                  <a:pt x="6675039" y="1131073"/>
                  <a:pt x="7085191" y="1541225"/>
                  <a:pt x="7591140" y="1541225"/>
                </a:cubicBezTo>
                <a:cubicBezTo>
                  <a:pt x="8097089" y="1541225"/>
                  <a:pt x="8507241" y="1131073"/>
                  <a:pt x="8507241" y="625124"/>
                </a:cubicBezTo>
                <a:cubicBezTo>
                  <a:pt x="8507241" y="435393"/>
                  <a:pt x="8449563" y="259134"/>
                  <a:pt x="8350785" y="112923"/>
                </a:cubicBezTo>
                <a:lnTo>
                  <a:pt x="8257615" y="0"/>
                </a:lnTo>
                <a:lnTo>
                  <a:pt x="8695756" y="0"/>
                </a:lnTo>
                <a:lnTo>
                  <a:pt x="8695756" y="6125028"/>
                </a:lnTo>
                <a:lnTo>
                  <a:pt x="0" y="6125028"/>
                </a:lnTo>
                <a:close/>
              </a:path>
            </a:pathLst>
          </a:custGeom>
        </p:spPr>
      </p:pic>
      <p:pic>
        <p:nvPicPr>
          <p:cNvPr id="5" name="图片 3">
            <a:extLst>
              <a:ext uri="{FF2B5EF4-FFF2-40B4-BE49-F238E27FC236}">
                <a16:creationId xmlns:a16="http://schemas.microsoft.com/office/drawing/2014/main" id="{7DAC922E-A5DA-11AA-8A97-43F51992B84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6461" y="3728003"/>
            <a:ext cx="1525952" cy="1268045"/>
          </a:xfrm>
          <a:prstGeom prst="rect">
            <a:avLst/>
          </a:prstGeom>
        </p:spPr>
      </p:pic>
      <p:pic>
        <p:nvPicPr>
          <p:cNvPr id="7" name="图片 4">
            <a:extLst>
              <a:ext uri="{FF2B5EF4-FFF2-40B4-BE49-F238E27FC236}">
                <a16:creationId xmlns:a16="http://schemas.microsoft.com/office/drawing/2014/main" id="{F1C76A7F-E024-825C-8088-8247CB4346D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092286" y="4890143"/>
            <a:ext cx="1028025" cy="867599"/>
          </a:xfrm>
          <a:prstGeom prst="rect">
            <a:avLst/>
          </a:prstGeom>
        </p:spPr>
      </p:pic>
      <p:pic>
        <p:nvPicPr>
          <p:cNvPr id="6" name="Picture 5">
            <a:extLst>
              <a:ext uri="{FF2B5EF4-FFF2-40B4-BE49-F238E27FC236}">
                <a16:creationId xmlns:a16="http://schemas.microsoft.com/office/drawing/2014/main" id="{2E7CDACB-BFE9-2D50-E401-7126947E36AE}"/>
              </a:ext>
            </a:extLst>
          </p:cNvPr>
          <p:cNvPicPr>
            <a:picLocks noChangeAspect="1"/>
          </p:cNvPicPr>
          <p:nvPr/>
        </p:nvPicPr>
        <p:blipFill>
          <a:blip r:embed="rId6"/>
          <a:stretch>
            <a:fillRect/>
          </a:stretch>
        </p:blipFill>
        <p:spPr>
          <a:xfrm>
            <a:off x="1733934" y="2320319"/>
            <a:ext cx="8724132" cy="1847248"/>
          </a:xfrm>
          <a:prstGeom prst="rect">
            <a:avLst/>
          </a:prstGeom>
        </p:spPr>
      </p:pic>
      <p:pic>
        <p:nvPicPr>
          <p:cNvPr id="9" name="Picture 8">
            <a:extLst>
              <a:ext uri="{FF2B5EF4-FFF2-40B4-BE49-F238E27FC236}">
                <a16:creationId xmlns:a16="http://schemas.microsoft.com/office/drawing/2014/main" id="{997E1405-0B59-B024-8595-5DB94E50643A}"/>
              </a:ext>
            </a:extLst>
          </p:cNvPr>
          <p:cNvPicPr>
            <a:picLocks noChangeAspect="1"/>
          </p:cNvPicPr>
          <p:nvPr/>
        </p:nvPicPr>
        <p:blipFill>
          <a:blip r:embed="rId7"/>
          <a:stretch>
            <a:fillRect/>
          </a:stretch>
        </p:blipFill>
        <p:spPr>
          <a:xfrm>
            <a:off x="4942382" y="851633"/>
            <a:ext cx="2048311" cy="1362553"/>
          </a:xfrm>
          <a:prstGeom prst="rect">
            <a:avLst/>
          </a:prstGeom>
        </p:spPr>
      </p:pic>
    </p:spTree>
    <p:extLst>
      <p:ext uri="{BB962C8B-B14F-4D97-AF65-F5344CB8AC3E}">
        <p14:creationId xmlns:p14="http://schemas.microsoft.com/office/powerpoint/2010/main" val="160013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7A6519-00A0-D58A-E401-F1CA1F17A287}"/>
              </a:ext>
            </a:extLst>
          </p:cNvPr>
          <p:cNvPicPr>
            <a:picLocks noChangeAspect="1"/>
          </p:cNvPicPr>
          <p:nvPr/>
        </p:nvPicPr>
        <p:blipFill>
          <a:blip r:embed="rId2"/>
          <a:stretch>
            <a:fillRect/>
          </a:stretch>
        </p:blipFill>
        <p:spPr>
          <a:xfrm>
            <a:off x="3314195" y="710838"/>
            <a:ext cx="6419644" cy="4346825"/>
          </a:xfrm>
          <a:prstGeom prst="rect">
            <a:avLst/>
          </a:prstGeom>
        </p:spPr>
      </p:pic>
    </p:spTree>
    <p:extLst>
      <p:ext uri="{BB962C8B-B14F-4D97-AF65-F5344CB8AC3E}">
        <p14:creationId xmlns:p14="http://schemas.microsoft.com/office/powerpoint/2010/main" val="382789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9CC8C3-FC9E-E05A-C125-03959DE7D859}"/>
              </a:ext>
            </a:extLst>
          </p:cNvPr>
          <p:cNvSpPr txBox="1"/>
          <p:nvPr/>
        </p:nvSpPr>
        <p:spPr>
          <a:xfrm>
            <a:off x="3921760" y="1635760"/>
            <a:ext cx="5029200" cy="2308324"/>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văn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hiện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cảm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chuyện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nghe</a:t>
            </a:r>
            <a:r>
              <a:rPr 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3370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algn="ctr"/>
              <a:r>
                <a:rPr lang="en-US" sz="3600" b="1" i="0" dirty="0">
                  <a:solidFill>
                    <a:srgbClr val="36773C"/>
                  </a:solidFill>
                  <a:effectLst/>
                  <a:latin typeface="Cambria" panose="02040503050406030204" pitchFamily="18" charset="0"/>
                </a:rPr>
                <a:t>1. </a:t>
              </a:r>
              <a:r>
                <a:rPr lang="en-US" sz="3600" b="1" i="0" dirty="0" err="1">
                  <a:solidFill>
                    <a:srgbClr val="36773C"/>
                  </a:solidFill>
                  <a:effectLst/>
                  <a:latin typeface="Cambria" panose="02040503050406030204" pitchFamily="18" charset="0"/>
                </a:rPr>
                <a:t>Chuẩn</a:t>
              </a:r>
              <a:r>
                <a:rPr lang="en-US" sz="3600" b="1" i="0" dirty="0">
                  <a:solidFill>
                    <a:srgbClr val="36773C"/>
                  </a:solidFill>
                  <a:effectLst/>
                  <a:latin typeface="Cambria" panose="02040503050406030204" pitchFamily="18" charset="0"/>
                </a:rPr>
                <a:t> </a:t>
              </a:r>
              <a:r>
                <a:rPr lang="en-US" sz="3600" b="1" i="0" dirty="0" err="1">
                  <a:solidFill>
                    <a:srgbClr val="36773C"/>
                  </a:solidFill>
                  <a:effectLst/>
                  <a:latin typeface="Cambria" panose="02040503050406030204" pitchFamily="18" charset="0"/>
                </a:rPr>
                <a:t>bị</a:t>
              </a:r>
              <a:endParaRPr lang="en-US" sz="3600" b="1" dirty="0">
                <a:solidFill>
                  <a:srgbClr val="36773C"/>
                </a:solidFill>
                <a:latin typeface="Cambria" panose="02040503050406030204" pitchFamily="18" charset="0"/>
              </a:endParaRPr>
            </a:p>
          </p:txBody>
        </p:sp>
      </p:grpSp>
      <p:grpSp>
        <p:nvGrpSpPr>
          <p:cNvPr id="8" name="Group 7">
            <a:extLst>
              <a:ext uri="{FF2B5EF4-FFF2-40B4-BE49-F238E27FC236}">
                <a16:creationId xmlns:a16="http://schemas.microsoft.com/office/drawing/2014/main" id="{FFD0A428-224F-E678-EB10-50E59A4A600E}"/>
              </a:ext>
            </a:extLst>
          </p:cNvPr>
          <p:cNvGrpSpPr/>
          <p:nvPr/>
        </p:nvGrpSpPr>
        <p:grpSpPr>
          <a:xfrm>
            <a:off x="1650508" y="1657728"/>
            <a:ext cx="8740877" cy="1349632"/>
            <a:chOff x="1673715" y="3198315"/>
            <a:chExt cx="7200572" cy="1374655"/>
          </a:xfrm>
        </p:grpSpPr>
        <p:sp>
          <p:nvSpPr>
            <p:cNvPr id="9" name="Freeform 9">
              <a:extLst>
                <a:ext uri="{FF2B5EF4-FFF2-40B4-BE49-F238E27FC236}">
                  <a16:creationId xmlns:a16="http://schemas.microsoft.com/office/drawing/2014/main" id="{4602787F-C6DB-2400-AD8B-9EDE3B78A25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0" name="TextBox 15">
              <a:extLst>
                <a:ext uri="{FF2B5EF4-FFF2-40B4-BE49-F238E27FC236}">
                  <a16:creationId xmlns:a16="http://schemas.microsoft.com/office/drawing/2014/main" id="{ACD65277-E5C6-3BF7-101D-0C82CD5078F8}"/>
                </a:ext>
              </a:extLst>
            </p:cNvPr>
            <p:cNvSpPr txBox="1"/>
            <p:nvPr/>
          </p:nvSpPr>
          <p:spPr>
            <a:xfrm>
              <a:off x="1996351" y="3420941"/>
              <a:ext cx="5025442" cy="752359"/>
            </a:xfrm>
            <a:prstGeom prst="rect">
              <a:avLst/>
            </a:prstGeom>
          </p:spPr>
          <p:txBody>
            <a:bodyPr wrap="square" lIns="0" tIns="0" rIns="0" bIns="0" rtlCol="0" anchor="t">
              <a:spAutoFit/>
            </a:bodyPr>
            <a:lstStyle/>
            <a:p>
              <a:pPr algn="just"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Đọc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kĩ</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chọn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rõ</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tình</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cảm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xúc</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của</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đối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với</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a:t>
              </a:r>
              <a:endParaRPr lang="en-US" sz="4400" b="0" dirty="0">
                <a:solidFill>
                  <a:srgbClr val="FF0000"/>
                </a:solidFill>
                <a:effectLst/>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6A912E2F-4387-ED69-45FF-4AB22DC68EEB}"/>
              </a:ext>
            </a:extLst>
          </p:cNvPr>
          <p:cNvGrpSpPr/>
          <p:nvPr/>
        </p:nvGrpSpPr>
        <p:grpSpPr>
          <a:xfrm>
            <a:off x="1740310" y="3419013"/>
            <a:ext cx="8740877" cy="741015"/>
            <a:chOff x="1673715" y="3198315"/>
            <a:chExt cx="7200572" cy="1374655"/>
          </a:xfrm>
        </p:grpSpPr>
        <p:sp>
          <p:nvSpPr>
            <p:cNvPr id="12" name="Freeform 9">
              <a:extLst>
                <a:ext uri="{FF2B5EF4-FFF2-40B4-BE49-F238E27FC236}">
                  <a16:creationId xmlns:a16="http://schemas.microsoft.com/office/drawing/2014/main" id="{81EB1846-487D-0AB6-75B1-B55E4969B4F1}"/>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3" name="TextBox 15">
              <a:extLst>
                <a:ext uri="{FF2B5EF4-FFF2-40B4-BE49-F238E27FC236}">
                  <a16:creationId xmlns:a16="http://schemas.microsoft.com/office/drawing/2014/main" id="{B0878724-28DC-C4AC-4D6D-C8165F42187B}"/>
                </a:ext>
              </a:extLst>
            </p:cNvPr>
            <p:cNvSpPr txBox="1"/>
            <p:nvPr/>
          </p:nvSpPr>
          <p:spPr>
            <a:xfrm>
              <a:off x="2216390" y="3509432"/>
              <a:ext cx="4805403" cy="685147"/>
            </a:xfrm>
            <a:prstGeom prst="rect">
              <a:avLst/>
            </a:prstGeom>
          </p:spPr>
          <p:txBody>
            <a:bodyPr wrap="square" lIns="0" tIns="0" rIns="0" bIns="0" rtlCol="0" anchor="t">
              <a:spAutoFit/>
            </a:bodyPr>
            <a:lstStyle/>
            <a:p>
              <a:pPr rtl="0">
                <a:spcBef>
                  <a:spcPts val="0"/>
                </a:spcBef>
                <a:spcAft>
                  <a:spcPts val="500"/>
                </a:spcAft>
              </a:pPr>
              <a:r>
                <a:rPr lang="en-US" sz="2400" b="0" i="0" dirty="0" err="1">
                  <a:solidFill>
                    <a:srgbClr val="FF0000"/>
                  </a:solidFill>
                  <a:effectLst/>
                  <a:latin typeface="Cambria" panose="02040503050406030204" pitchFamily="18" charset="0"/>
                  <a:ea typeface="Cambria" panose="02040503050406030204" pitchFamily="18" charset="0"/>
                </a:rPr>
                <a:t>Tóm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tắt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câu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chuyện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để</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nhớ</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nội</a:t>
              </a:r>
              <a:r>
                <a:rPr lang="en-US" sz="2400" b="0" i="0" dirty="0">
                  <a:solidFill>
                    <a:srgbClr val="FF0000"/>
                  </a:solidFill>
                  <a:effectLst/>
                  <a:latin typeface="Cambria" panose="02040503050406030204" pitchFamily="18" charset="0"/>
                  <a:ea typeface="Cambria" panose="02040503050406030204" pitchFamily="18" charset="0"/>
                </a:rPr>
                <a:t> dung </a:t>
              </a:r>
              <a:r>
                <a:rPr lang="en-US" sz="2400" b="0" i="0" dirty="0" err="1">
                  <a:solidFill>
                    <a:srgbClr val="FF0000"/>
                  </a:solidFill>
                  <a:effectLst/>
                  <a:latin typeface="Cambria" panose="02040503050406030204" pitchFamily="18" charset="0"/>
                  <a:ea typeface="Cambria" panose="02040503050406030204" pitchFamily="18" charset="0"/>
                </a:rPr>
                <a:t>chính</a:t>
              </a:r>
              <a:r>
                <a:rPr lang="en-US" sz="2400" b="0" i="0" dirty="0">
                  <a:solidFill>
                    <a:srgbClr val="FF0000"/>
                  </a:solidFill>
                  <a:effectLst/>
                  <a:latin typeface="Cambria" panose="02040503050406030204" pitchFamily="18" charset="0"/>
                  <a:ea typeface="Cambria" panose="02040503050406030204" pitchFamily="18" charset="0"/>
                </a:rPr>
                <a:t>.</a:t>
              </a:r>
              <a:endParaRPr lang="en-US" sz="3600" b="0" dirty="0">
                <a:solidFill>
                  <a:srgbClr val="FF0000"/>
                </a:solidFill>
                <a:effectLst/>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B907C19-39B4-3194-37B9-F7301FD60E42}"/>
              </a:ext>
            </a:extLst>
          </p:cNvPr>
          <p:cNvGrpSpPr/>
          <p:nvPr/>
        </p:nvGrpSpPr>
        <p:grpSpPr>
          <a:xfrm>
            <a:off x="1759974" y="4820434"/>
            <a:ext cx="8740877" cy="916435"/>
            <a:chOff x="1673715" y="3198315"/>
            <a:chExt cx="7200572" cy="1374655"/>
          </a:xfrm>
        </p:grpSpPr>
        <p:sp>
          <p:nvSpPr>
            <p:cNvPr id="15" name="Freeform 9">
              <a:extLst>
                <a:ext uri="{FF2B5EF4-FFF2-40B4-BE49-F238E27FC236}">
                  <a16:creationId xmlns:a16="http://schemas.microsoft.com/office/drawing/2014/main" id="{E11CAF5F-94C3-17DB-9C45-D8E04BDCE5B9}"/>
                </a:ext>
              </a:extLst>
            </p:cNvPr>
            <p:cNvSpPr/>
            <p:nvPr/>
          </p:nvSpPr>
          <p:spPr>
            <a:xfrm>
              <a:off x="1673715" y="3198315"/>
              <a:ext cx="7200572" cy="1374655"/>
            </a:xfrm>
            <a:custGeom>
              <a:avLst/>
              <a:gdLst/>
              <a:ahLst/>
              <a:cxnLst/>
              <a:rect l="l" t="t" r="r" b="b"/>
              <a:pathLst>
                <a:path w="7200572" h="1374655">
                  <a:moveTo>
                    <a:pt x="0" y="0"/>
                  </a:moveTo>
                  <a:lnTo>
                    <a:pt x="7200572" y="0"/>
                  </a:lnTo>
                  <a:lnTo>
                    <a:pt x="7200572" y="1374655"/>
                  </a:lnTo>
                  <a:lnTo>
                    <a:pt x="0" y="1374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100" dirty="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FCADDB2-B867-AB04-BFBF-24ADBC730B00}"/>
                </a:ext>
              </a:extLst>
            </p:cNvPr>
            <p:cNvSpPr txBox="1"/>
            <p:nvPr/>
          </p:nvSpPr>
          <p:spPr>
            <a:xfrm>
              <a:off x="1972322" y="3268050"/>
              <a:ext cx="5015993" cy="1107998"/>
            </a:xfrm>
            <a:prstGeom prst="rect">
              <a:avLst/>
            </a:prstGeom>
          </p:spPr>
          <p:txBody>
            <a:bodyPr wrap="square" lIns="0" tIns="0" rIns="0" bIns="0" rtlCol="0" anchor="t">
              <a:spAutoFit/>
            </a:bodyPr>
            <a:lstStyle/>
            <a:p>
              <a:pPr algn="just" rtl="0">
                <a:spcBef>
                  <a:spcPts val="0"/>
                </a:spcBef>
                <a:spcAft>
                  <a:spcPts val="500"/>
                </a:spcAft>
              </a:pPr>
              <a:r>
                <a:rPr lang="vi-VN" sz="2400" b="0" i="0" u="none" strike="noStrike" dirty="0">
                  <a:solidFill>
                    <a:srgbClr val="FF0000"/>
                  </a:solidFill>
                  <a:effectLst/>
                  <a:latin typeface="Cambria" panose="02040503050406030204" pitchFamily="18" charset="0"/>
                  <a:ea typeface="Cambria" panose="02040503050406030204" pitchFamily="18" charset="0"/>
                </a:rPr>
                <a:t>Lựa chọn chi tiết gây ấn tượng để bày tỏ tình cảm, cảm xúc.</a:t>
              </a:r>
              <a:endParaRPr lang="vi-VN" sz="3200" b="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4627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4651433" y="313936"/>
            <a:ext cx="2643427"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2.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a:t>
              </a:r>
            </a:p>
          </p:txBody>
        </p:sp>
      </p:grpSp>
      <p:sp>
        <p:nvSpPr>
          <p:cNvPr id="3" name="Rectangle: Rounded Corners 2">
            <a:extLst>
              <a:ext uri="{FF2B5EF4-FFF2-40B4-BE49-F238E27FC236}">
                <a16:creationId xmlns:a16="http://schemas.microsoft.com/office/drawing/2014/main" id="{5B13B8B1-4F12-9799-B52F-C8ACB0CBA4D9}"/>
              </a:ext>
            </a:extLst>
          </p:cNvPr>
          <p:cNvSpPr/>
          <p:nvPr/>
        </p:nvSpPr>
        <p:spPr>
          <a:xfrm>
            <a:off x="1452880" y="14528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Mở</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đầu</a:t>
            </a:r>
            <a:endParaRPr lang="en-US" sz="2800" dirty="0">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561DD007-508D-FB4C-F525-3A606049EE47}"/>
              </a:ext>
            </a:extLst>
          </p:cNvPr>
          <p:cNvCxnSpPr>
            <a:stCxn id="3" idx="3"/>
          </p:cNvCxnSpPr>
          <p:nvPr/>
        </p:nvCxnSpPr>
        <p:spPr>
          <a:xfrm flipV="1">
            <a:off x="3048000" y="1361440"/>
            <a:ext cx="467360" cy="4165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7D1B14-0096-41B4-3427-25244A9DE5FA}"/>
              </a:ext>
            </a:extLst>
          </p:cNvPr>
          <p:cNvCxnSpPr>
            <a:cxnSpLocks/>
          </p:cNvCxnSpPr>
          <p:nvPr/>
        </p:nvCxnSpPr>
        <p:spPr>
          <a:xfrm>
            <a:off x="3088640" y="191008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C6763E8-A570-20CD-FB1F-0D5B7C128CE8}"/>
              </a:ext>
            </a:extLst>
          </p:cNvPr>
          <p:cNvSpPr/>
          <p:nvPr/>
        </p:nvSpPr>
        <p:spPr>
          <a:xfrm>
            <a:off x="3556000" y="1249680"/>
            <a:ext cx="6583680" cy="120904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Giới thiệu khái quát về câu chuyện (tên câu chuyện, tác giả,...) và nêu ấn tượng chung về câu chuyện.</a:t>
            </a:r>
          </a:p>
        </p:txBody>
      </p:sp>
      <p:sp>
        <p:nvSpPr>
          <p:cNvPr id="20" name="Rectangle: Rounded Corners 19">
            <a:extLst>
              <a:ext uri="{FF2B5EF4-FFF2-40B4-BE49-F238E27FC236}">
                <a16:creationId xmlns:a16="http://schemas.microsoft.com/office/drawing/2014/main" id="{6A4A873C-CF8C-8236-7E68-71EB8881BA95}"/>
              </a:ext>
            </a:extLst>
          </p:cNvPr>
          <p:cNvSpPr/>
          <p:nvPr/>
        </p:nvSpPr>
        <p:spPr>
          <a:xfrm>
            <a:off x="1432560" y="3373120"/>
            <a:ext cx="1971040" cy="650240"/>
          </a:xfrm>
          <a:prstGeom prst="roundRect">
            <a:avLst/>
          </a:prstGeom>
          <a:solidFill>
            <a:schemeClr val="accent4">
              <a:lumMod val="75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Triển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khai</a:t>
            </a:r>
            <a:endParaRPr lang="en-US" sz="2800" dirty="0">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17FBA3D8-4D55-5F8A-95FE-D0801EBC32F0}"/>
              </a:ext>
            </a:extLst>
          </p:cNvPr>
          <p:cNvCxnSpPr>
            <a:cxnSpLocks/>
          </p:cNvCxnSpPr>
          <p:nvPr/>
        </p:nvCxnSpPr>
        <p:spPr>
          <a:xfrm flipV="1">
            <a:off x="3434080" y="2865120"/>
            <a:ext cx="467360" cy="7721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B4A1E8-B1E3-CC34-B064-A8C656C9695B}"/>
              </a:ext>
            </a:extLst>
          </p:cNvPr>
          <p:cNvCxnSpPr>
            <a:cxnSpLocks/>
          </p:cNvCxnSpPr>
          <p:nvPr/>
        </p:nvCxnSpPr>
        <p:spPr>
          <a:xfrm>
            <a:off x="3474720" y="3769360"/>
            <a:ext cx="436880" cy="32512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2C7BBD7F-BEEF-FFE8-BB60-9D8F9C54E8E5}"/>
              </a:ext>
            </a:extLst>
          </p:cNvPr>
          <p:cNvSpPr/>
          <p:nvPr/>
        </p:nvSpPr>
        <p:spPr>
          <a:xfrm>
            <a:off x="3942080" y="2580640"/>
            <a:ext cx="6959600" cy="27228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Kể tóm tắt nội dung câu chuyện.</a:t>
            </a: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Nêu những điều em yêu thích ở câu chuyện:</a:t>
            </a:r>
          </a:p>
          <a:p>
            <a:pPr algn="just"/>
            <a:r>
              <a:rPr lang="vi-VN" sz="2000" dirty="0">
                <a:solidFill>
                  <a:srgbClr val="002060"/>
                </a:solidFill>
                <a:latin typeface="Cambria" panose="02040503050406030204" pitchFamily="18" charset="0"/>
                <a:ea typeface="Cambria" panose="02040503050406030204" pitchFamily="18" charset="0"/>
              </a:rPr>
              <a:t>+ Nhân vật trong câu chuyện đáng yêu, đáng kính trọng,...</a:t>
            </a:r>
            <a:endParaRPr lang="en-US" sz="2000" dirty="0">
              <a:solidFill>
                <a:srgbClr val="002060"/>
              </a:solidFill>
              <a:latin typeface="Cambria" panose="02040503050406030204" pitchFamily="18" charset="0"/>
              <a:ea typeface="Cambria" panose="02040503050406030204" pitchFamily="18" charset="0"/>
            </a:endParaRPr>
          </a:p>
          <a:p>
            <a:pPr algn="just"/>
            <a:r>
              <a:rPr lang="vi-VN" sz="2000" dirty="0">
                <a:solidFill>
                  <a:srgbClr val="002060"/>
                </a:solidFill>
                <a:latin typeface="Cambria" panose="02040503050406030204" pitchFamily="18" charset="0"/>
                <a:ea typeface="Cambria" panose="02040503050406030204" pitchFamily="18" charset="0"/>
              </a:rPr>
              <a:t>+ Câu chuyện truyền cảm hứng tích cực hoặc chứa đựng bài học có ý nghĩa,..</a:t>
            </a:r>
          </a:p>
          <a:p>
            <a:pPr algn="just"/>
            <a:r>
              <a:rPr lang="vi-VN" sz="2000" dirty="0">
                <a:solidFill>
                  <a:srgbClr val="002060"/>
                </a:solidFill>
                <a:latin typeface="Cambria" panose="02040503050406030204" pitchFamily="18" charset="0"/>
                <a:ea typeface="Cambria" panose="02040503050406030204" pitchFamily="18" charset="0"/>
              </a:rPr>
              <a:t>– Thể hiện tình cảm, cảm xúc của em đối với câu chuyện: </a:t>
            </a:r>
            <a:endParaRPr lang="en-US" sz="2000" dirty="0">
              <a:solidFill>
                <a:srgbClr val="002060"/>
              </a:solidFill>
              <a:latin typeface="Cambria" panose="02040503050406030204" pitchFamily="18" charset="0"/>
              <a:ea typeface="Cambria" panose="02040503050406030204" pitchFamily="18" charset="0"/>
            </a:endParaRPr>
          </a:p>
          <a:p>
            <a:pPr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Yêu mến, ngưỡng mộ nhân vật.</a:t>
            </a:r>
          </a:p>
          <a:p>
            <a:pPr algn="just"/>
            <a:r>
              <a:rPr lang="vi-VN" sz="2000" dirty="0">
                <a:solidFill>
                  <a:srgbClr val="002060"/>
                </a:solidFill>
                <a:latin typeface="Cambria" panose="02040503050406030204" pitchFamily="18" charset="0"/>
                <a:ea typeface="Cambria" panose="02040503050406030204" pitchFamily="18" charset="0"/>
              </a:rPr>
              <a:t>+ Xúc động và thấm thía trước những bài học có ý nghĩa,...</a:t>
            </a:r>
          </a:p>
        </p:txBody>
      </p:sp>
      <p:sp>
        <p:nvSpPr>
          <p:cNvPr id="26" name="Rectangle: Rounded Corners 25">
            <a:extLst>
              <a:ext uri="{FF2B5EF4-FFF2-40B4-BE49-F238E27FC236}">
                <a16:creationId xmlns:a16="http://schemas.microsoft.com/office/drawing/2014/main" id="{8999EC91-158A-02C7-24A2-5AA576EBED87}"/>
              </a:ext>
            </a:extLst>
          </p:cNvPr>
          <p:cNvSpPr/>
          <p:nvPr/>
        </p:nvSpPr>
        <p:spPr>
          <a:xfrm>
            <a:off x="1554480" y="5567680"/>
            <a:ext cx="1595120" cy="650240"/>
          </a:xfrm>
          <a:prstGeom prst="roundRect">
            <a:avLst/>
          </a:prstGeom>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thúc</a:t>
            </a:r>
            <a:endParaRPr lang="en-US" sz="2800" dirty="0">
              <a:latin typeface="Cambria" panose="02040503050406030204" pitchFamily="18" charset="0"/>
              <a:ea typeface="Cambria" panose="02040503050406030204" pitchFamily="18" charset="0"/>
            </a:endParaRPr>
          </a:p>
        </p:txBody>
      </p:sp>
      <p:cxnSp>
        <p:nvCxnSpPr>
          <p:cNvPr id="27" name="Straight Connector 26">
            <a:extLst>
              <a:ext uri="{FF2B5EF4-FFF2-40B4-BE49-F238E27FC236}">
                <a16:creationId xmlns:a16="http://schemas.microsoft.com/office/drawing/2014/main" id="{F058E95C-D41E-F45D-67F1-12521DFF8163}"/>
              </a:ext>
            </a:extLst>
          </p:cNvPr>
          <p:cNvCxnSpPr>
            <a:cxnSpLocks/>
            <a:stCxn id="26" idx="3"/>
          </p:cNvCxnSpPr>
          <p:nvPr/>
        </p:nvCxnSpPr>
        <p:spPr>
          <a:xfrm flipV="1">
            <a:off x="3149600" y="5740400"/>
            <a:ext cx="49784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465B9C-BD5B-48C8-A1D0-7F60CFE2BE72}"/>
              </a:ext>
            </a:extLst>
          </p:cNvPr>
          <p:cNvCxnSpPr>
            <a:cxnSpLocks/>
          </p:cNvCxnSpPr>
          <p:nvPr/>
        </p:nvCxnSpPr>
        <p:spPr>
          <a:xfrm>
            <a:off x="3190240" y="6065520"/>
            <a:ext cx="457200" cy="152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B0A916DD-1040-94C9-86FA-1F5C6C4876BC}"/>
              </a:ext>
            </a:extLst>
          </p:cNvPr>
          <p:cNvSpPr/>
          <p:nvPr/>
        </p:nvSpPr>
        <p:spPr>
          <a:xfrm>
            <a:off x="3657600" y="5547360"/>
            <a:ext cx="7183120" cy="894080"/>
          </a:xfrm>
          <a:prstGeom prst="round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Khẳng định giá trị của câu chuyện và nhấn mạnh tình cảm, cảm xúc của em.</a:t>
            </a:r>
          </a:p>
        </p:txBody>
      </p:sp>
    </p:spTree>
    <p:extLst>
      <p:ext uri="{BB962C8B-B14F-4D97-AF65-F5344CB8AC3E}">
        <p14:creationId xmlns:p14="http://schemas.microsoft.com/office/powerpoint/2010/main" val="386129207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down)">
                                      <p:cBhvr>
                                        <p:cTn id="35" dur="500"/>
                                        <p:tgtEl>
                                          <p:spTgt spid="21"/>
                                        </p:tgtEl>
                                      </p:cBhvr>
                                    </p:animEffect>
                                  </p:childTnLst>
                                </p:cTn>
                              </p:par>
                              <p:par>
                                <p:cTn id="36" presetID="22" presetClass="entr" presetSubtype="4"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down)">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500"/>
                                        <p:tgtEl>
                                          <p:spTgt spid="27"/>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3" grpId="0" animBg="1"/>
      <p:bldP spid="26"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31BD0E-F7BC-FDA3-5E52-DABBB564226D}"/>
              </a:ext>
            </a:extLst>
          </p:cNvPr>
          <p:cNvGrpSpPr/>
          <p:nvPr/>
        </p:nvGrpSpPr>
        <p:grpSpPr>
          <a:xfrm>
            <a:off x="3484880" y="313936"/>
            <a:ext cx="5527039" cy="785639"/>
            <a:chOff x="3432233" y="2335776"/>
            <a:chExt cx="2643427" cy="785639"/>
          </a:xfrm>
          <a:solidFill>
            <a:schemeClr val="bg1"/>
          </a:solidFill>
        </p:grpSpPr>
        <p:sp>
          <p:nvSpPr>
            <p:cNvPr id="4" name="Rectangle: Rounded Corners 3">
              <a:extLst>
                <a:ext uri="{FF2B5EF4-FFF2-40B4-BE49-F238E27FC236}">
                  <a16:creationId xmlns:a16="http://schemas.microsoft.com/office/drawing/2014/main" id="{C3433A93-3CCC-AD99-3EB5-6BAB7D42BF90}"/>
                </a:ext>
              </a:extLst>
            </p:cNvPr>
            <p:cNvSpPr/>
            <p:nvPr/>
          </p:nvSpPr>
          <p:spPr>
            <a:xfrm>
              <a:off x="3432233" y="2335776"/>
              <a:ext cx="2643427" cy="785639"/>
            </a:xfrm>
            <a:prstGeom prst="roundRect">
              <a:avLst>
                <a:gd name="adj" fmla="val 43573"/>
              </a:avLst>
            </a:prstGeom>
            <a:grp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D670E10C-6CA9-B25D-88A8-5F1A50CC33B3}"/>
                </a:ext>
              </a:extLst>
            </p:cNvPr>
            <p:cNvSpPr txBox="1"/>
            <p:nvPr/>
          </p:nvSpPr>
          <p:spPr>
            <a:xfrm>
              <a:off x="3495621" y="2377438"/>
              <a:ext cx="25166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Góp</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ý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và</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chỉnh</a:t>
              </a:r>
              <a:r>
                <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6773C"/>
                  </a:solidFill>
                  <a:effectLst/>
                  <a:uLnTx/>
                  <a:uFillTx/>
                  <a:latin typeface="Cambria" panose="02040503050406030204" pitchFamily="18" charset="0"/>
                  <a:ea typeface="+mn-ea"/>
                  <a:cs typeface="+mn-cs"/>
                </a:rPr>
                <a:t>sửa</a:t>
              </a:r>
              <a:endParaRPr kumimoji="0" lang="en-US" sz="3600" b="1" i="0" u="none" strike="noStrike" kern="1200" cap="none" spc="0" normalizeH="0" baseline="0" noProof="0" dirty="0">
                <a:ln>
                  <a:noFill/>
                </a:ln>
                <a:solidFill>
                  <a:srgbClr val="36773C"/>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2813B7A9-8CFB-3D4B-F692-BECE830E3A94}"/>
              </a:ext>
            </a:extLst>
          </p:cNvPr>
          <p:cNvPicPr>
            <a:picLocks noChangeAspect="1"/>
          </p:cNvPicPr>
          <p:nvPr/>
        </p:nvPicPr>
        <p:blipFill>
          <a:blip r:embed="rId2"/>
          <a:stretch>
            <a:fillRect/>
          </a:stretch>
        </p:blipFill>
        <p:spPr>
          <a:xfrm>
            <a:off x="1708150" y="1775460"/>
            <a:ext cx="4305300" cy="1600200"/>
          </a:xfrm>
          <a:prstGeom prst="rect">
            <a:avLst/>
          </a:prstGeom>
        </p:spPr>
      </p:pic>
      <p:pic>
        <p:nvPicPr>
          <p:cNvPr id="10" name="Picture 9">
            <a:extLst>
              <a:ext uri="{FF2B5EF4-FFF2-40B4-BE49-F238E27FC236}">
                <a16:creationId xmlns:a16="http://schemas.microsoft.com/office/drawing/2014/main" id="{2AB0C07E-B1E1-2970-F484-FBE23D95F4F3}"/>
              </a:ext>
            </a:extLst>
          </p:cNvPr>
          <p:cNvPicPr>
            <a:picLocks noChangeAspect="1"/>
          </p:cNvPicPr>
          <p:nvPr/>
        </p:nvPicPr>
        <p:blipFill>
          <a:blip r:embed="rId3"/>
          <a:stretch>
            <a:fillRect/>
          </a:stretch>
        </p:blipFill>
        <p:spPr>
          <a:xfrm>
            <a:off x="6900545" y="1776730"/>
            <a:ext cx="3714750" cy="1638300"/>
          </a:xfrm>
          <a:prstGeom prst="rect">
            <a:avLst/>
          </a:prstGeom>
        </p:spPr>
      </p:pic>
      <p:pic>
        <p:nvPicPr>
          <p:cNvPr id="12" name="Picture 11">
            <a:extLst>
              <a:ext uri="{FF2B5EF4-FFF2-40B4-BE49-F238E27FC236}">
                <a16:creationId xmlns:a16="http://schemas.microsoft.com/office/drawing/2014/main" id="{CD798325-1D0C-5843-ACF8-9D1E8CC157A6}"/>
              </a:ext>
            </a:extLst>
          </p:cNvPr>
          <p:cNvPicPr>
            <a:picLocks noChangeAspect="1"/>
          </p:cNvPicPr>
          <p:nvPr/>
        </p:nvPicPr>
        <p:blipFill>
          <a:blip r:embed="rId4"/>
          <a:stretch>
            <a:fillRect/>
          </a:stretch>
        </p:blipFill>
        <p:spPr>
          <a:xfrm>
            <a:off x="4330382" y="3983672"/>
            <a:ext cx="3571875" cy="1552575"/>
          </a:xfrm>
          <a:prstGeom prst="rect">
            <a:avLst/>
          </a:prstGeom>
        </p:spPr>
      </p:pic>
    </p:spTree>
    <p:extLst>
      <p:ext uri="{BB962C8B-B14F-4D97-AF65-F5344CB8AC3E}">
        <p14:creationId xmlns:p14="http://schemas.microsoft.com/office/powerpoint/2010/main" val="16554224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C93D6-3DEA-00F0-F5D7-CFDE16DB1B25}"/>
              </a:ext>
            </a:extLst>
          </p:cNvPr>
          <p:cNvSpPr txBox="1"/>
          <p:nvPr/>
        </p:nvSpPr>
        <p:spPr>
          <a:xfrm>
            <a:off x="1498719" y="1205528"/>
            <a:ext cx="9352162" cy="2554545"/>
          </a:xfrm>
          <a:prstGeom prst="rect">
            <a:avLst/>
          </a:prstGeom>
          <a:noFill/>
        </p:spPr>
        <p:txBody>
          <a:bodyPr wrap="square">
            <a:spAutoFit/>
          </a:bodyPr>
          <a:lstStyle/>
          <a:p>
            <a:pPr algn="just"/>
            <a:r>
              <a:rPr lang="en-US" sz="3200" dirty="0">
                <a:solidFill>
                  <a:srgbClr val="000000"/>
                </a:solidFill>
                <a:latin typeface="Cambria" panose="02040503050406030204" pitchFamily="18" charset="0"/>
              </a:rPr>
              <a:t>   </a:t>
            </a:r>
            <a:r>
              <a:rPr lang="vi-VN" sz="3200" dirty="0">
                <a:solidFill>
                  <a:srgbClr val="000000"/>
                </a:solidFill>
                <a:latin typeface="Cambria" panose="02040503050406030204" pitchFamily="18" charset="0"/>
              </a:rPr>
              <a:t>Để tìm ý cho đoạn văn thể hiện tình cảm, cảm xúc về một câu chuyện thì người viết cần đọc kĩ câu chuyện, lựa chọn chi tiết gây ấn tượng để bày tỏ. Khi viết cần thực hiện theo cấu trúc 3 phần trong viết đoạn (Mở đầu, Triển khai, Kết thúc).</a:t>
            </a:r>
            <a:endParaRPr lang="en-US" sz="3200" dirty="0">
              <a:latin typeface="Cambria" panose="02040503050406030204" pitchFamily="18" charset="0"/>
            </a:endParaRPr>
          </a:p>
        </p:txBody>
      </p:sp>
      <p:pic>
        <p:nvPicPr>
          <p:cNvPr id="5" name="Picture 4">
            <a:extLst>
              <a:ext uri="{FF2B5EF4-FFF2-40B4-BE49-F238E27FC236}">
                <a16:creationId xmlns:a16="http://schemas.microsoft.com/office/drawing/2014/main" id="{183A6C93-E20E-BBB7-B8A1-3C5D47D2ADB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2680" y="3780649"/>
            <a:ext cx="3287692" cy="3077351"/>
          </a:xfrm>
          <a:prstGeom prst="rect">
            <a:avLst/>
          </a:prstGeom>
        </p:spPr>
      </p:pic>
    </p:spTree>
    <p:extLst>
      <p:ext uri="{BB962C8B-B14F-4D97-AF65-F5344CB8AC3E}">
        <p14:creationId xmlns:p14="http://schemas.microsoft.com/office/powerpoint/2010/main" val="46855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5060060"/>
</p:tagLst>
</file>

<file path=ppt/theme/theme1.xml><?xml version="1.0" encoding="utf-8"?>
<a:theme xmlns:a="http://schemas.openxmlformats.org/drawingml/2006/main" name="Office 主题​​">
  <a:themeElements>
    <a:clrScheme name="自定义 289">
      <a:dk1>
        <a:sysClr val="windowText" lastClr="000000"/>
      </a:dk1>
      <a:lt1>
        <a:sysClr val="window" lastClr="FFFFFF"/>
      </a:lt1>
      <a:dk2>
        <a:srgbClr val="44546A"/>
      </a:dk2>
      <a:lt2>
        <a:srgbClr val="E7E6E6"/>
      </a:lt2>
      <a:accent1>
        <a:srgbClr val="00B050"/>
      </a:accent1>
      <a:accent2>
        <a:srgbClr val="FFC000"/>
      </a:accent2>
      <a:accent3>
        <a:srgbClr val="70AD47"/>
      </a:accent3>
      <a:accent4>
        <a:srgbClr val="FF5353"/>
      </a:accent4>
      <a:accent5>
        <a:srgbClr val="70AD47"/>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394</Words>
  <Application>Microsoft Office PowerPoint</Application>
  <PresentationFormat>Widescreen</PresentationFormat>
  <Paragraphs>24</Paragraphs>
  <Slides>12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等线</vt:lpstr>
      <vt:lpstr>Arial</vt:lpstr>
      <vt:lpstr>Calibri</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huong thao</cp:keywords>
  <cp:lastModifiedBy>Thao Tran</cp:lastModifiedBy>
  <cp:revision>28</cp:revision>
  <dcterms:created xsi:type="dcterms:W3CDTF">2022-09-11T06:49:55Z</dcterms:created>
  <dcterms:modified xsi:type="dcterms:W3CDTF">2024-09-24T12:35:09Z</dcterms:modified>
</cp:coreProperties>
</file>