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714" r:id="rId11"/>
    <p:sldId id="1817239715" r:id="rId12"/>
    <p:sldId id="1817239716" r:id="rId13"/>
    <p:sldId id="1817239722" r:id="rId14"/>
    <p:sldId id="1817239717" r:id="rId15"/>
    <p:sldId id="1817239725" r:id="rId16"/>
    <p:sldId id="1817239724" r:id="rId17"/>
    <p:sldId id="1817239726" r:id="rId18"/>
    <p:sldId id="1817239723" r:id="rId19"/>
    <p:sldId id="1817239718" r:id="rId20"/>
    <p:sldId id="1817239698" r:id="rId21"/>
    <p:sldId id="1817239712" r:id="rId22"/>
    <p:sldId id="1817239719" r:id="rId23"/>
    <p:sldId id="1817239720" r:id="rId24"/>
    <p:sldId id="18172397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566160" y="1786026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>
            <a:cxnSpLocks/>
          </p:cNvCxnSpPr>
          <p:nvPr/>
        </p:nvCxnSpPr>
        <p:spPr>
          <a:xfrm>
            <a:off x="4876800" y="3063240"/>
            <a:ext cx="292608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351020" y="2144642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644265" y="3105834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335280"/>
            <a:ext cx="11669712" cy="61372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582369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263424" y="1748074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>
            <a:cxnSpLocks/>
          </p:cNvCxnSpPr>
          <p:nvPr/>
        </p:nvCxnSpPr>
        <p:spPr>
          <a:xfrm>
            <a:off x="4503420" y="2960566"/>
            <a:ext cx="292608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17340" y="2115041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291840" y="2986357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6843BF-F7CC-459B-8BBA-DC0455D96DB9}"/>
              </a:ext>
            </a:extLst>
          </p:cNvPr>
          <p:cNvSpPr/>
          <p:nvPr/>
        </p:nvSpPr>
        <p:spPr>
          <a:xfrm>
            <a:off x="596900" y="3871643"/>
            <a:ext cx="10739120" cy="2600893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Đặt tính sao cho các số đo cùng loại đặt thẳng cột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Cộng các số đo cùng loại với nhau và viết kèm đ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vị đo.</a:t>
            </a:r>
          </a:p>
        </p:txBody>
      </p:sp>
    </p:spTree>
    <p:extLst>
      <p:ext uri="{BB962C8B-B14F-4D97-AF65-F5344CB8AC3E}">
        <p14:creationId xmlns:p14="http://schemas.microsoft.com/office/powerpoint/2010/main" val="34816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233680"/>
            <a:ext cx="11669712" cy="66243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4" y="305116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315888"/>
            <a:ext cx="2149476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301374" y="1325949"/>
            <a:ext cx="5438485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5938044" y="1315168"/>
            <a:ext cx="5559742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65626-AB2E-4F2F-A811-6D078EAC8545}"/>
              </a:ext>
            </a:extLst>
          </p:cNvPr>
          <p:cNvSpPr txBox="1"/>
          <p:nvPr/>
        </p:nvSpPr>
        <p:spPr>
          <a:xfrm>
            <a:off x="301374" y="2206507"/>
            <a:ext cx="10561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1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-71120" y="603728"/>
            <a:ext cx="12263120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2877820" y="1343751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60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>
            <a:cxnSpLocks/>
          </p:cNvCxnSpPr>
          <p:nvPr/>
        </p:nvCxnSpPr>
        <p:spPr>
          <a:xfrm>
            <a:off x="4089400" y="2655023"/>
            <a:ext cx="292608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3563620" y="1705987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2986564" y="269594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656D2E-E863-440E-8D0B-4FF2B7838926}"/>
              </a:ext>
            </a:extLst>
          </p:cNvPr>
          <p:cNvSpPr/>
          <p:nvPr/>
        </p:nvSpPr>
        <p:spPr>
          <a:xfrm>
            <a:off x="467360" y="4336591"/>
            <a:ext cx="6009164" cy="600165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phút</a:t>
            </a:r>
            <a:endParaRPr lang="en-US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7EEC3D-8E52-403D-B769-6A94E855F096}"/>
              </a:ext>
            </a:extLst>
          </p:cNvPr>
          <p:cNvSpPr/>
          <p:nvPr/>
        </p:nvSpPr>
        <p:spPr>
          <a:xfrm>
            <a:off x="6334760" y="4336591"/>
            <a:ext cx="3784600" cy="600165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6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phút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9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-71120" y="603728"/>
            <a:ext cx="12263120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656D2E-E863-440E-8D0B-4FF2B7838926}"/>
              </a:ext>
            </a:extLst>
          </p:cNvPr>
          <p:cNvSpPr/>
          <p:nvPr/>
        </p:nvSpPr>
        <p:spPr>
          <a:xfrm>
            <a:off x="1209801" y="4280248"/>
            <a:ext cx="6400800" cy="646331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phút 30 giây + 5 phút 30 giây</a:t>
            </a:r>
            <a:endParaRPr lang="en-US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3D0AD-73DE-4DA2-9CA2-9E341ABEC91F}"/>
              </a:ext>
            </a:extLst>
          </p:cNvPr>
          <p:cNvSpPr txBox="1"/>
          <p:nvPr/>
        </p:nvSpPr>
        <p:spPr>
          <a:xfrm>
            <a:off x="2883372" y="1451406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phút 20 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phút 30 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182FC2-6ECE-4025-B789-6268DFE54041}"/>
              </a:ext>
            </a:extLst>
          </p:cNvPr>
          <p:cNvSpPr txBox="1"/>
          <p:nvPr/>
        </p:nvSpPr>
        <p:spPr>
          <a:xfrm>
            <a:off x="3606493" y="1795657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F03F57-CF7A-4FC5-BBD7-DB2D82AE6D2C}"/>
              </a:ext>
            </a:extLst>
          </p:cNvPr>
          <p:cNvCxnSpPr>
            <a:cxnSpLocks/>
          </p:cNvCxnSpPr>
          <p:nvPr/>
        </p:nvCxnSpPr>
        <p:spPr>
          <a:xfrm>
            <a:off x="4132273" y="2694058"/>
            <a:ext cx="292608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FC4202-C071-48A5-B7DD-D6ADEC618838}"/>
              </a:ext>
            </a:extLst>
          </p:cNvPr>
          <p:cNvSpPr txBox="1"/>
          <p:nvPr/>
        </p:nvSpPr>
        <p:spPr>
          <a:xfrm>
            <a:off x="5819146" y="2712659"/>
            <a:ext cx="47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2F1AE4-920B-408E-952C-6BFADA631448}"/>
              </a:ext>
            </a:extLst>
          </p:cNvPr>
          <p:cNvSpPr txBox="1"/>
          <p:nvPr/>
        </p:nvSpPr>
        <p:spPr>
          <a:xfrm>
            <a:off x="5557992" y="2694058"/>
            <a:ext cx="47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3F1C9-8F48-4195-8546-1B3C35205872}"/>
              </a:ext>
            </a:extLst>
          </p:cNvPr>
          <p:cNvSpPr txBox="1"/>
          <p:nvPr/>
        </p:nvSpPr>
        <p:spPr>
          <a:xfrm>
            <a:off x="6055247" y="2675458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0F248B-B6BD-415B-9F65-39458BE43C72}"/>
              </a:ext>
            </a:extLst>
          </p:cNvPr>
          <p:cNvSpPr txBox="1"/>
          <p:nvPr/>
        </p:nvSpPr>
        <p:spPr>
          <a:xfrm>
            <a:off x="4199153" y="2670369"/>
            <a:ext cx="47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51039-85D0-437B-8FC0-25E3D3658F67}"/>
              </a:ext>
            </a:extLst>
          </p:cNvPr>
          <p:cNvSpPr txBox="1"/>
          <p:nvPr/>
        </p:nvSpPr>
        <p:spPr>
          <a:xfrm>
            <a:off x="3937999" y="2665281"/>
            <a:ext cx="47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A13AE-F199-4D3E-A87D-BB461D10698E}"/>
              </a:ext>
            </a:extLst>
          </p:cNvPr>
          <p:cNvSpPr txBox="1"/>
          <p:nvPr/>
        </p:nvSpPr>
        <p:spPr>
          <a:xfrm>
            <a:off x="4521787" y="2675457"/>
            <a:ext cx="1210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7EEC3D-8E52-403D-B769-6A94E855F096}"/>
              </a:ext>
            </a:extLst>
          </p:cNvPr>
          <p:cNvSpPr/>
          <p:nvPr/>
        </p:nvSpPr>
        <p:spPr>
          <a:xfrm>
            <a:off x="7335407" y="4290425"/>
            <a:ext cx="3516114" cy="646331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phút 50 giây</a:t>
            </a:r>
            <a:endParaRPr lang="en-US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6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" y="642065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603728"/>
            <a:ext cx="234251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0016" y="246244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43279" y="3617565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6815639" y="2554377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6915150" y="370520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49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15340" y="81661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678180" y="4577735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C49293-0F0C-4C3F-9A28-B6C91BFBD996}"/>
              </a:ext>
            </a:extLst>
          </p:cNvPr>
          <p:cNvSpPr/>
          <p:nvPr/>
        </p:nvSpPr>
        <p:spPr>
          <a:xfrm>
            <a:off x="2225040" y="5453922"/>
            <a:ext cx="4991100" cy="646331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giờ 30 phút + 25 phút</a:t>
            </a:r>
            <a:endParaRPr lang="en-US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2D7BD4-80A8-4B0F-8CBB-51F0A17BC98C}"/>
              </a:ext>
            </a:extLst>
          </p:cNvPr>
          <p:cNvSpPr/>
          <p:nvPr/>
        </p:nvSpPr>
        <p:spPr>
          <a:xfrm>
            <a:off x="7111887" y="5453922"/>
            <a:ext cx="3516114" cy="646331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 giờ 55 phút</a:t>
            </a:r>
            <a:endParaRPr lang="en-US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02" y="1937284"/>
            <a:ext cx="11270338" cy="42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2161540" y="1858514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2904490" y="2223511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2161540" y="3078982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3552190" y="3084926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6278880" y="3076468"/>
            <a:ext cx="524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3550A-295D-494A-8BD4-8B30CB516BF6}"/>
              </a:ext>
            </a:extLst>
          </p:cNvPr>
          <p:cNvSpPr txBox="1"/>
          <p:nvPr/>
        </p:nvSpPr>
        <p:spPr>
          <a:xfrm>
            <a:off x="2161540" y="3862924"/>
            <a:ext cx="437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Hay: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phút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689610" y="560259"/>
            <a:ext cx="10812780" cy="4029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22980" y="3031311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08855" y="3063419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7396480" y="3066871"/>
            <a:ext cx="406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657B9-E54F-407D-B438-272D3D06AA7C}"/>
              </a:ext>
            </a:extLst>
          </p:cNvPr>
          <p:cNvSpPr txBox="1"/>
          <p:nvPr/>
        </p:nvSpPr>
        <p:spPr>
          <a:xfrm>
            <a:off x="3522980" y="3619995"/>
            <a:ext cx="291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Hay: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0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79417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163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577499" y="467995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607</Words>
  <Application>Microsoft Office PowerPoint</Application>
  <PresentationFormat>Widescreen</PresentationFormat>
  <Paragraphs>108</Paragraphs>
  <Slides>24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#9Slide05 Pattaya</vt:lpstr>
      <vt:lpstr>Aptos</vt:lpstr>
      <vt:lpstr>Aptos Display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83</cp:revision>
  <dcterms:created xsi:type="dcterms:W3CDTF">2024-06-22T08:49:28Z</dcterms:created>
  <dcterms:modified xsi:type="dcterms:W3CDTF">2025-04-11T10:50:04Z</dcterms:modified>
</cp:coreProperties>
</file>