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5"/>
  </p:notesMasterIdLst>
  <p:handoutMasterIdLst>
    <p:handoutMasterId r:id="rId16"/>
  </p:handoutMasterIdLst>
  <p:sldIdLst>
    <p:sldId id="273" r:id="rId3"/>
    <p:sldId id="3267" r:id="rId4"/>
    <p:sldId id="271" r:id="rId5"/>
    <p:sldId id="411" r:id="rId6"/>
    <p:sldId id="412" r:id="rId7"/>
    <p:sldId id="3284" r:id="rId8"/>
    <p:sldId id="3273" r:id="rId9"/>
    <p:sldId id="2007577309" r:id="rId10"/>
    <p:sldId id="2007577310" r:id="rId11"/>
    <p:sldId id="2007577311" r:id="rId12"/>
    <p:sldId id="2007577317" r:id="rId13"/>
    <p:sldId id="3286" r:id="rId1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98" d="100"/>
          <a:sy n="98" d="100"/>
        </p:scale>
        <p:origin x="101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29/04/2025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2346722" y="1200268"/>
            <a:ext cx="445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Thứ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ngày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648</TotalTime>
  <Words>330</Words>
  <Application>Microsoft Office PowerPoint</Application>
  <PresentationFormat>On-screen Show (16:9)</PresentationFormat>
  <Paragraphs>65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MS Mincho</vt:lpstr>
      <vt:lpstr>宋体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12</cp:revision>
  <dcterms:created xsi:type="dcterms:W3CDTF">2015-08-22T03:26:29Z</dcterms:created>
  <dcterms:modified xsi:type="dcterms:W3CDTF">2025-04-29T16:57:29Z</dcterms:modified>
</cp:coreProperties>
</file>