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15" r:id="rId3"/>
  </p:sldMasterIdLst>
  <p:notesMasterIdLst>
    <p:notesMasterId r:id="rId19"/>
  </p:notesMasterIdLst>
  <p:sldIdLst>
    <p:sldId id="607" r:id="rId4"/>
    <p:sldId id="610" r:id="rId5"/>
    <p:sldId id="630" r:id="rId6"/>
    <p:sldId id="632" r:id="rId7"/>
    <p:sldId id="643" r:id="rId8"/>
    <p:sldId id="652" r:id="rId9"/>
    <p:sldId id="653" r:id="rId10"/>
    <p:sldId id="644" r:id="rId11"/>
    <p:sldId id="654" r:id="rId12"/>
    <p:sldId id="645" r:id="rId13"/>
    <p:sldId id="655" r:id="rId14"/>
    <p:sldId id="656" r:id="rId15"/>
    <p:sldId id="646" r:id="rId16"/>
    <p:sldId id="647" r:id="rId17"/>
    <p:sldId id="3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70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082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26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106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032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42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74502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97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63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7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746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719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0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49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547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9B7258-AE80-905C-6824-3780548D82A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0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B668277-68E1-FD58-8E8C-B4289CC5FEA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0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72341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90366"/>
            <a:ext cx="2456901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21EA48-A0AA-56A8-27A7-D6B0E014F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893" y="2121004"/>
            <a:ext cx="576121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69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Hoàn thành công thức tính chu vi, diện tích hình tròn.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A4A8D-4F96-94BD-46DC-1E8D656F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65" y="1590564"/>
            <a:ext cx="9753600" cy="34004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88E528-EA95-6580-EBA4-21F20020474A}"/>
              </a:ext>
            </a:extLst>
          </p:cNvPr>
          <p:cNvSpPr/>
          <p:nvPr/>
        </p:nvSpPr>
        <p:spPr>
          <a:xfrm>
            <a:off x="7722781" y="2714847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41EBB3-1B75-D6C4-6595-696171CCF3B8}"/>
              </a:ext>
            </a:extLst>
          </p:cNvPr>
          <p:cNvSpPr/>
          <p:nvPr/>
        </p:nvSpPr>
        <p:spPr>
          <a:xfrm>
            <a:off x="7690883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7E8BB6-1BBA-EED8-22A5-30C38227FA45}"/>
              </a:ext>
            </a:extLst>
          </p:cNvPr>
          <p:cNvSpPr/>
          <p:nvPr/>
        </p:nvSpPr>
        <p:spPr>
          <a:xfrm>
            <a:off x="8584018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74506" y="534061"/>
            <a:ext cx="1864118" cy="816274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4" y="1039497"/>
              <a:ext cx="28189977" cy="5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Số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712381" y="1446028"/>
            <a:ext cx="10972799" cy="20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đĩa sứ trang trí có dạng hình tròn đường kính 24 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7C964A-1785-0C7C-D622-72B329666704}"/>
              </a:ext>
            </a:extLst>
          </p:cNvPr>
          <p:cNvSpPr/>
          <p:nvPr/>
        </p:nvSpPr>
        <p:spPr>
          <a:xfrm>
            <a:off x="4171505" y="2151322"/>
            <a:ext cx="1059713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75430D-ADE0-FBCC-592F-7B83F9F4311E}"/>
              </a:ext>
            </a:extLst>
          </p:cNvPr>
          <p:cNvSpPr/>
          <p:nvPr/>
        </p:nvSpPr>
        <p:spPr>
          <a:xfrm>
            <a:off x="4607440" y="2895601"/>
            <a:ext cx="1208569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69F841-1EC2-EEB3-5628-E5D80DB0F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930" y="2394984"/>
            <a:ext cx="3514725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F33319-90F8-2721-030B-16E58C9D195A}"/>
              </a:ext>
            </a:extLst>
          </p:cNvPr>
          <p:cNvSpPr txBox="1"/>
          <p:nvPr/>
        </p:nvSpPr>
        <p:spPr>
          <a:xfrm>
            <a:off x="903767" y="3880884"/>
            <a:ext cx="69962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 = 150,72 (cm)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24 = 1 808,64 (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4FF4A5-16B5-060A-90F7-C808912B08AD}"/>
              </a:ext>
            </a:extLst>
          </p:cNvPr>
          <p:cNvSpPr/>
          <p:nvPr/>
        </p:nvSpPr>
        <p:spPr>
          <a:xfrm>
            <a:off x="4185682" y="2144234"/>
            <a:ext cx="1027815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150,72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4B02D4-8C8B-9EFF-3B22-AEA924FB013F}"/>
              </a:ext>
            </a:extLst>
          </p:cNvPr>
          <p:cNvSpPr/>
          <p:nvPr/>
        </p:nvSpPr>
        <p:spPr>
          <a:xfrm>
            <a:off x="4610985" y="2909778"/>
            <a:ext cx="1205024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1 808,64</a:t>
            </a:r>
          </a:p>
        </p:txBody>
      </p:sp>
    </p:spTree>
    <p:extLst>
      <p:ext uri="{BB962C8B-B14F-4D97-AF65-F5344CB8AC3E}">
        <p14:creationId xmlns:p14="http://schemas.microsoft.com/office/powerpoint/2010/main" val="32292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4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1392866" y="435935"/>
            <a:ext cx="99201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miếng bìa h</a:t>
            </a:r>
            <a:r>
              <a:rPr lang="en-US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vuông cạnh 20 cm, Mai muốn cắt ra một hình tròn to nhất có thể. Rô-bốt đã giúp Mai cất được hình tròn như hình bên.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41CDC8-879B-7E49-9319-0EDEDAC2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613" y="1847186"/>
            <a:ext cx="3057525" cy="3333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7568E7-FB8F-661E-F1AD-08C83B78BE2A}"/>
              </a:ext>
            </a:extLst>
          </p:cNvPr>
          <p:cNvSpPr txBox="1"/>
          <p:nvPr/>
        </p:nvSpPr>
        <p:spPr>
          <a:xfrm>
            <a:off x="712381" y="2264735"/>
            <a:ext cx="693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32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9F9BB-8661-F352-C5BF-CAB46A19DF61}"/>
              </a:ext>
            </a:extLst>
          </p:cNvPr>
          <p:cNvSpPr txBox="1"/>
          <p:nvPr/>
        </p:nvSpPr>
        <p:spPr>
          <a:xfrm>
            <a:off x="701748" y="3721395"/>
            <a:ext cx="7464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arenR"/>
            </a:pP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20 = 62,8 (cm)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10 x 10 = 314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(20 x 20) – 314 = 86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338209-8C40-A30E-521A-688E1F48655B}"/>
              </a:ext>
            </a:extLst>
          </p:cNvPr>
          <p:cNvSpPr/>
          <p:nvPr/>
        </p:nvSpPr>
        <p:spPr>
          <a:xfrm>
            <a:off x="744279" y="552893"/>
            <a:ext cx="680484" cy="62732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84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076707B8-218F-5553-EC76-61A1803D44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81"/>
            <a:ext cx="5118463" cy="5118463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46AEE8A-4A3F-C2B9-48F8-D9C23872BD54}"/>
              </a:ext>
            </a:extLst>
          </p:cNvPr>
          <p:cNvGrpSpPr/>
          <p:nvPr/>
        </p:nvGrpSpPr>
        <p:grpSpPr>
          <a:xfrm>
            <a:off x="5274129" y="0"/>
            <a:ext cx="5763985" cy="6939644"/>
            <a:chOff x="5274129" y="0"/>
            <a:chExt cx="5763985" cy="6939644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D9078DF5-8803-A29D-361E-E7F8111C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1" t="10963" r="15234" b="10714"/>
            <a:stretch/>
          </p:blipFill>
          <p:spPr>
            <a:xfrm>
              <a:off x="5274129" y="0"/>
              <a:ext cx="5763985" cy="69396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766C6E-8ADA-362A-1971-868DBDE1A94B}"/>
                </a:ext>
              </a:extLst>
            </p:cNvPr>
            <p:cNvSpPr txBox="1"/>
            <p:nvPr/>
          </p:nvSpPr>
          <p:spPr>
            <a:xfrm>
              <a:off x="6065581" y="2515917"/>
              <a:ext cx="4040787" cy="147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mới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DF983EE-1A7C-AEB6-7A48-F84EBEC3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3" y="176922"/>
            <a:ext cx="580389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59614" y="-23804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F17065-A34E-0F85-D4D7-CD93CCB6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4" y="1352939"/>
            <a:ext cx="8455174" cy="30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6482616" cy="2556010"/>
          </a:xfrm>
          <a:prstGeom prst="wedgeRectCallout">
            <a:avLst>
              <a:gd name="adj1" fmla="val -71434"/>
              <a:gd name="adj2" fmla="val 80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 lại công thức tính chu vi, diện tích của hình chữ nhật, hình vuông, hình tam giác, hình thang, hình tròn.</a:t>
            </a:r>
            <a:endParaRPr lang="en-VN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656027" y="504983"/>
            <a:ext cx="9152386" cy="1097106"/>
            <a:chOff x="6118524" y="-139460"/>
            <a:chExt cx="17369497" cy="1097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1079268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6628020" y="-119572"/>
              <a:ext cx="163244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chu vi,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A6147-988A-5B60-0BEB-4543B6E3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2" y="2136439"/>
            <a:ext cx="11022419" cy="234483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7E3A31-6706-17D5-07CC-1F568CAEC73B}"/>
              </a:ext>
            </a:extLst>
          </p:cNvPr>
          <p:cNvSpPr/>
          <p:nvPr/>
        </p:nvSpPr>
        <p:spPr>
          <a:xfrm>
            <a:off x="5050465" y="2785730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C9B720-FD90-AB93-A9D3-436CA496B397}"/>
              </a:ext>
            </a:extLst>
          </p:cNvPr>
          <p:cNvSpPr/>
          <p:nvPr/>
        </p:nvSpPr>
        <p:spPr>
          <a:xfrm>
            <a:off x="5879805" y="2806995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2099D0-5EF9-2A4C-EBEC-5A17E8968D7A}"/>
              </a:ext>
            </a:extLst>
          </p:cNvPr>
          <p:cNvSpPr/>
          <p:nvPr/>
        </p:nvSpPr>
        <p:spPr>
          <a:xfrm>
            <a:off x="4944139" y="340241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BCF0E4-766A-849E-CA18-181E28F05B4F}"/>
              </a:ext>
            </a:extLst>
          </p:cNvPr>
          <p:cNvSpPr/>
          <p:nvPr/>
        </p:nvSpPr>
        <p:spPr>
          <a:xfrm>
            <a:off x="5730948" y="3381153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5467DB-CBFD-A362-264A-77ED5FA16BD6}"/>
              </a:ext>
            </a:extLst>
          </p:cNvPr>
          <p:cNvSpPr/>
          <p:nvPr/>
        </p:nvSpPr>
        <p:spPr>
          <a:xfrm>
            <a:off x="10069033" y="2806996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86E6C45-D646-A6FE-C94A-03357F37F95A}"/>
              </a:ext>
            </a:extLst>
          </p:cNvPr>
          <p:cNvSpPr/>
          <p:nvPr/>
        </p:nvSpPr>
        <p:spPr>
          <a:xfrm>
            <a:off x="10069033" y="338115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4D183-9BBA-7608-00B3-73A3146EE881}"/>
              </a:ext>
            </a:extLst>
          </p:cNvPr>
          <p:cNvSpPr/>
          <p:nvPr/>
        </p:nvSpPr>
        <p:spPr>
          <a:xfrm>
            <a:off x="10866474" y="339178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E7DD89-B148-B32B-C16F-AD328B3F99CF}"/>
              </a:ext>
            </a:extLst>
          </p:cNvPr>
          <p:cNvSpPr txBox="1"/>
          <p:nvPr/>
        </p:nvSpPr>
        <p:spPr>
          <a:xfrm>
            <a:off x="1626781" y="499731"/>
            <a:ext cx="9633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?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mảnh vườn trồng hoa dạng hình vuông có cạnh 60 m, một 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 vườn trồng rau dạng hình chữ nhật có chiều dài gấp đôi chiều rộng. Biết chu vi của hai mảnh vườn bằng nhau.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0688E4-E56F-F760-13ED-92E823183CE0}"/>
              </a:ext>
            </a:extLst>
          </p:cNvPr>
          <p:cNvSpPr/>
          <p:nvPr/>
        </p:nvSpPr>
        <p:spPr>
          <a:xfrm>
            <a:off x="7591647" y="2987749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5F8680-B6FE-9F5F-70F4-0ED8D077DEDE}"/>
              </a:ext>
            </a:extLst>
          </p:cNvPr>
          <p:cNvSpPr/>
          <p:nvPr/>
        </p:nvSpPr>
        <p:spPr>
          <a:xfrm>
            <a:off x="7591647" y="3540642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8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FBE6F2-7C9A-9F69-0ACF-B3B36283F9CD}"/>
              </a:ext>
            </a:extLst>
          </p:cNvPr>
          <p:cNvSpPr txBox="1"/>
          <p:nvPr/>
        </p:nvSpPr>
        <p:spPr>
          <a:xfrm>
            <a:off x="744280" y="510362"/>
            <a:ext cx="1087710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60 = 3 600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(m²</a:t>
            </a:r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mảnh vườn trồng rau bằng chu vi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4 = 240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Nửa chu vi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240 : 2 = 120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rộng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: 3 = 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2 = 80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80 = 3200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m²</a:t>
            </a:r>
          </a:p>
          <a:p>
            <a:pPr algn="ctr"/>
            <a:endParaRPr lang="en-US" sz="3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thành công thức tính diện tích hình tam giác, hình thang.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CC40E-C97B-D3F6-572B-765F37BA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0" y="2093630"/>
            <a:ext cx="10629014" cy="22835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20B82-A4CA-7614-B86C-6DAC532514F4}"/>
              </a:ext>
            </a:extLst>
          </p:cNvPr>
          <p:cNvSpPr/>
          <p:nvPr/>
        </p:nvSpPr>
        <p:spPr>
          <a:xfrm>
            <a:off x="4114799" y="2668771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3950DA-10BA-C2ED-D7CF-2744AF80A612}"/>
              </a:ext>
            </a:extLst>
          </p:cNvPr>
          <p:cNvSpPr/>
          <p:nvPr/>
        </p:nvSpPr>
        <p:spPr>
          <a:xfrm>
            <a:off x="4922873" y="265813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FF9C0D-7209-54EC-A61F-4B48A67D47F2}"/>
              </a:ext>
            </a:extLst>
          </p:cNvPr>
          <p:cNvSpPr/>
          <p:nvPr/>
        </p:nvSpPr>
        <p:spPr>
          <a:xfrm>
            <a:off x="9154631" y="267940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64AF53-1E23-FC35-0A98-8E2429E7A9DF}"/>
              </a:ext>
            </a:extLst>
          </p:cNvPr>
          <p:cNvSpPr/>
          <p:nvPr/>
        </p:nvSpPr>
        <p:spPr>
          <a:xfrm>
            <a:off x="9930807" y="269003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27C8AC-479A-54F5-8742-8F5CE4C1ACB6}"/>
              </a:ext>
            </a:extLst>
          </p:cNvPr>
          <p:cNvSpPr/>
          <p:nvPr/>
        </p:nvSpPr>
        <p:spPr>
          <a:xfrm>
            <a:off x="10802676" y="264750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700" y="575418"/>
            <a:ext cx="1631064" cy="700489"/>
            <a:chOff x="2486527" y="908289"/>
            <a:chExt cx="24474391" cy="10772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Số 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53" y="141468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8F6F6-3F10-53D3-3975-8690E6936EE1}"/>
              </a:ext>
            </a:extLst>
          </p:cNvPr>
          <p:cNvSpPr txBox="1"/>
          <p:nvPr/>
        </p:nvSpPr>
        <p:spPr>
          <a:xfrm>
            <a:off x="754912" y="1424763"/>
            <a:ext cx="10813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một mảnh đất dạng hình thang với kích thước như hình bên:</a:t>
            </a:r>
          </a:p>
          <a:p>
            <a:pPr algn="just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91BC9-F18D-03F1-9E7D-6BCCDEA1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736" y="1820161"/>
            <a:ext cx="3581400" cy="2686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49E501-13A2-8B54-97E8-B45784E736AB}"/>
              </a:ext>
            </a:extLst>
          </p:cNvPr>
          <p:cNvSpPr txBox="1"/>
          <p:nvPr/>
        </p:nvSpPr>
        <p:spPr>
          <a:xfrm>
            <a:off x="627323" y="1871331"/>
            <a:ext cx="6422064" cy="2608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tam giác ACD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thang ABCD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9F11E4-108E-B031-566E-78E41823084F}"/>
              </a:ext>
            </a:extLst>
          </p:cNvPr>
          <p:cNvSpPr/>
          <p:nvPr/>
        </p:nvSpPr>
        <p:spPr>
          <a:xfrm>
            <a:off x="1095154" y="2658140"/>
            <a:ext cx="882502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59E96B-A325-E525-BBA8-09314676C7D1}"/>
              </a:ext>
            </a:extLst>
          </p:cNvPr>
          <p:cNvSpPr/>
          <p:nvPr/>
        </p:nvSpPr>
        <p:spPr>
          <a:xfrm>
            <a:off x="1084520" y="3912781"/>
            <a:ext cx="861237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/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tam giác ACD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625 (m²) </a:t>
                </a:r>
              </a:p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thang ABCD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1 000 (m²)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blipFill>
                <a:blip r:embed="rId4"/>
                <a:stretch>
                  <a:fillRect t="-3030" b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45E912-9B2A-7E3B-EFB3-3A9860F51857}"/>
              </a:ext>
            </a:extLst>
          </p:cNvPr>
          <p:cNvSpPr/>
          <p:nvPr/>
        </p:nvSpPr>
        <p:spPr>
          <a:xfrm>
            <a:off x="1098698" y="2651052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625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27A091-564B-E307-E929-83E63493A1A1}"/>
              </a:ext>
            </a:extLst>
          </p:cNvPr>
          <p:cNvSpPr/>
          <p:nvPr/>
        </p:nvSpPr>
        <p:spPr>
          <a:xfrm>
            <a:off x="1077433" y="3916327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48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 animBg="1"/>
      <p:bldP spid="18" grpId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599</Words>
  <Application>Microsoft Office PowerPoint</Application>
  <PresentationFormat>Widescreen</PresentationFormat>
  <Paragraphs>78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Arial</vt:lpstr>
      <vt:lpstr>Calibri</vt:lpstr>
      <vt:lpstr>Cambria</vt:lpstr>
      <vt:lpstr>Cambria Math</vt:lpstr>
      <vt:lpstr>Times New Roman</vt:lpstr>
      <vt:lpstr>Office 主题​​</vt:lpstr>
      <vt:lpstr>1_Office Theme</vt:lpstr>
      <vt:lpstr>8_Office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55</cp:revision>
  <dcterms:created xsi:type="dcterms:W3CDTF">2023-10-17T04:16:50Z</dcterms:created>
  <dcterms:modified xsi:type="dcterms:W3CDTF">2025-02-15T09:41:36Z</dcterms:modified>
</cp:coreProperties>
</file>