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  <p:sldMasterId id="2147483732" r:id="rId5"/>
    <p:sldMasterId id="2147483750" r:id="rId6"/>
    <p:sldMasterId id="2147483762" r:id="rId7"/>
  </p:sldMasterIdLst>
  <p:notesMasterIdLst>
    <p:notesMasterId r:id="rId29"/>
  </p:notesMasterIdLst>
  <p:sldIdLst>
    <p:sldId id="331" r:id="rId8"/>
    <p:sldId id="329" r:id="rId9"/>
    <p:sldId id="332" r:id="rId10"/>
    <p:sldId id="262" r:id="rId11"/>
    <p:sldId id="264" r:id="rId12"/>
    <p:sldId id="286" r:id="rId13"/>
    <p:sldId id="283" r:id="rId14"/>
    <p:sldId id="287" r:id="rId15"/>
    <p:sldId id="310" r:id="rId16"/>
    <p:sldId id="288" r:id="rId17"/>
    <p:sldId id="291" r:id="rId18"/>
    <p:sldId id="273" r:id="rId19"/>
    <p:sldId id="266" r:id="rId20"/>
    <p:sldId id="289" r:id="rId21"/>
    <p:sldId id="292" r:id="rId22"/>
    <p:sldId id="333" r:id="rId23"/>
    <p:sldId id="302" r:id="rId24"/>
    <p:sldId id="300" r:id="rId25"/>
    <p:sldId id="334" r:id="rId26"/>
    <p:sldId id="293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05" autoAdjust="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032072-6DE0-83AF-6835-79B49BE113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71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3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5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2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19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827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038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58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108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4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947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72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5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38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93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4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69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5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66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9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2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4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6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63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5F16D2-629C-3045-4E3D-970FF846640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48E123-623B-0D0F-ADB8-5E9E51D77B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9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0FB4DE-DED4-6F1E-54AD-67814A94DC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9" r:id="rId2"/>
    <p:sldLayoutId id="21474837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2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7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4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5" r:id="rId2"/>
    <p:sldLayoutId id="21474837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6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58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59.png"/><Relationship Id="rId17" Type="http://schemas.microsoft.com/office/2007/relationships/hdphoto" Target="../media/hdphoto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61.sv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A4360-D527-E521-6763-8D38D5478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946" y="2864238"/>
            <a:ext cx="9998307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378374" cy="716257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sp>
        <p:nvSpPr>
          <p:cNvPr id="2" name="矩形 5">
            <a:extLst>
              <a:ext uri="{FF2B5EF4-FFF2-40B4-BE49-F238E27FC236}">
                <a16:creationId xmlns:a16="http://schemas.microsoft.com/office/drawing/2014/main" id="{B0FCE0D4-7E2A-9FB5-C1BC-B9250ABA5AB4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id="{C3597EBE-C568-B6C0-8595-F7A48444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794561"/>
            <a:ext cx="5927887" cy="489716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BF37F18-CEE0-839A-0516-5D8FA72B2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29" y="-216218"/>
            <a:ext cx="7773534" cy="8198851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id="{BA1DDDEC-75CF-E312-2F0D-8C9730E2CFD6}"/>
              </a:ext>
            </a:extLst>
          </p:cNvPr>
          <p:cNvGrpSpPr/>
          <p:nvPr/>
        </p:nvGrpSpPr>
        <p:grpSpPr>
          <a:xfrm>
            <a:off x="-693556" y="1132885"/>
            <a:ext cx="6262255" cy="5911272"/>
            <a:chOff x="1277257" y="0"/>
            <a:chExt cx="6858000" cy="6858000"/>
          </a:xfrm>
        </p:grpSpPr>
        <p:sp>
          <p:nvSpPr>
            <p:cNvPr id="6" name="任意多边形: 形状 11">
              <a:extLst>
                <a:ext uri="{FF2B5EF4-FFF2-40B4-BE49-F238E27FC236}">
                  <a16:creationId xmlns:a16="http://schemas.microsoft.com/office/drawing/2014/main" id="{788C1059-9E25-5B55-DC6D-654FCD7E38FA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pic>
          <p:nvPicPr>
            <p:cNvPr id="7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6DEF0FE2-6CA3-E913-94B7-D7C48162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06916760-C043-23DB-9459-4D594A0D8306}"/>
              </a:ext>
            </a:extLst>
          </p:cNvPr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C7ED6-2DDF-781E-79F4-F27E20688EE0}"/>
              </a:ext>
            </a:extLst>
          </p:cNvPr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b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712E4E-4A17-2934-5FA7-1B40B9BE10DC}"/>
              </a:ext>
            </a:extLst>
          </p:cNvPr>
          <p:cNvSpPr txBox="1"/>
          <p:nvPr/>
        </p:nvSpPr>
        <p:spPr>
          <a:xfrm>
            <a:off x="143164" y="146563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mướp màu vàng rực rỡ.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EB0EEA-A82C-B827-0D78-0BA53241EDA5}"/>
              </a:ext>
            </a:extLst>
          </p:cNvPr>
          <p:cNvSpPr/>
          <p:nvPr/>
        </p:nvSpPr>
        <p:spPr>
          <a:xfrm>
            <a:off x="536118" y="2993030"/>
            <a:ext cx="38972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3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màu sắc</a:t>
            </a:r>
            <a:endParaRPr lang="en-US" sz="3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935F37-B79B-A7A6-AC2E-18DFB1B956C4}"/>
              </a:ext>
            </a:extLst>
          </p:cNvPr>
          <p:cNvSpPr/>
          <p:nvPr/>
        </p:nvSpPr>
        <p:spPr>
          <a:xfrm>
            <a:off x="5038655" y="3832818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69FF0-AB7F-71E0-0EE4-887E4AB76DD4}"/>
              </a:ext>
            </a:extLst>
          </p:cNvPr>
          <p:cNvSpPr/>
          <p:nvPr/>
        </p:nvSpPr>
        <p:spPr>
          <a:xfrm>
            <a:off x="8076995" y="211843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</a:t>
            </a:r>
            <a:r>
              <a:rPr lang="en-US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 hương vị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E46D7B-4F28-BD9F-E05C-9862482B0EE6}"/>
              </a:ext>
            </a:extLst>
          </p:cNvPr>
          <p:cNvSpPr txBox="1"/>
          <p:nvPr/>
        </p:nvSpPr>
        <p:spPr>
          <a:xfrm>
            <a:off x="433284" y="3567737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B3C3-D04E-F82B-219E-4A071D34120F}"/>
              </a:ext>
            </a:extLst>
          </p:cNvPr>
          <p:cNvSpPr txBox="1"/>
          <p:nvPr/>
        </p:nvSpPr>
        <p:spPr>
          <a:xfrm>
            <a:off x="2043882" y="3569521"/>
            <a:ext cx="4130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060A97-24FB-FB5F-0D04-0229A7A0CAC0}"/>
              </a:ext>
            </a:extLst>
          </p:cNvPr>
          <p:cNvSpPr txBox="1"/>
          <p:nvPr/>
        </p:nvSpPr>
        <p:spPr>
          <a:xfrm>
            <a:off x="143164" y="4249822"/>
            <a:ext cx="2689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CA57F-1F98-7700-8040-34DE85EE19F9}"/>
              </a:ext>
            </a:extLst>
          </p:cNvPr>
          <p:cNvSpPr txBox="1"/>
          <p:nvPr/>
        </p:nvSpPr>
        <p:spPr>
          <a:xfrm>
            <a:off x="2186338" y="4244853"/>
            <a:ext cx="2659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chót,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57207-5065-40A3-E80E-9D28145602EB}"/>
              </a:ext>
            </a:extLst>
          </p:cNvPr>
          <p:cNvSpPr txBox="1"/>
          <p:nvPr/>
        </p:nvSpPr>
        <p:spPr>
          <a:xfrm>
            <a:off x="150943" y="492938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lam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1787E3-5F1B-6182-7726-414404107747}"/>
              </a:ext>
            </a:extLst>
          </p:cNvPr>
          <p:cNvSpPr txBox="1"/>
          <p:nvPr/>
        </p:nvSpPr>
        <p:spPr>
          <a:xfrm>
            <a:off x="2335754" y="491447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D35A1-8DDA-41C6-BF36-5D96EF459AC5}"/>
              </a:ext>
            </a:extLst>
          </p:cNvPr>
          <p:cNvSpPr txBox="1"/>
          <p:nvPr/>
        </p:nvSpPr>
        <p:spPr>
          <a:xfrm>
            <a:off x="161031" y="558475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B20EA0-B580-DE81-892C-065C1F9063E0}"/>
              </a:ext>
            </a:extLst>
          </p:cNvPr>
          <p:cNvSpPr txBox="1"/>
          <p:nvPr/>
        </p:nvSpPr>
        <p:spPr>
          <a:xfrm>
            <a:off x="1283126" y="558123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tinh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9C91E6-4B61-A59C-88C1-613F9D34D601}"/>
              </a:ext>
            </a:extLst>
          </p:cNvPr>
          <p:cNvSpPr txBox="1"/>
          <p:nvPr/>
        </p:nvSpPr>
        <p:spPr>
          <a:xfrm>
            <a:off x="5065650" y="4703612"/>
            <a:ext cx="142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480B9E-9A25-8B9A-0240-7CA5702A5F10}"/>
              </a:ext>
            </a:extLst>
          </p:cNvPr>
          <p:cNvSpPr txBox="1"/>
          <p:nvPr/>
        </p:nvSpPr>
        <p:spPr>
          <a:xfrm>
            <a:off x="6295632" y="4700213"/>
            <a:ext cx="294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mai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AF71D1-F92D-B970-1853-6613D031FCD1}"/>
              </a:ext>
            </a:extLst>
          </p:cNvPr>
          <p:cNvSpPr txBox="1"/>
          <p:nvPr/>
        </p:nvSpPr>
        <p:spPr>
          <a:xfrm>
            <a:off x="5026876" y="5317352"/>
            <a:ext cx="3292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08DCDD-6582-E2CB-A012-0C3A7BAED5BD}"/>
              </a:ext>
            </a:extLst>
          </p:cNvPr>
          <p:cNvSpPr txBox="1"/>
          <p:nvPr/>
        </p:nvSpPr>
        <p:spPr>
          <a:xfrm>
            <a:off x="7798939" y="5301173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tí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179110-37EA-C346-BA69-71DFF72292CE}"/>
              </a:ext>
            </a:extLst>
          </p:cNvPr>
          <p:cNvSpPr txBox="1"/>
          <p:nvPr/>
        </p:nvSpPr>
        <p:spPr>
          <a:xfrm>
            <a:off x="7913937" y="2693145"/>
            <a:ext cx="277896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ngào ngạt,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EB43A3-3FA9-C54F-D792-633C2519BD3B}"/>
              </a:ext>
            </a:extLst>
          </p:cNvPr>
          <p:cNvSpPr txBox="1"/>
          <p:nvPr/>
        </p:nvSpPr>
        <p:spPr>
          <a:xfrm>
            <a:off x="7673415" y="329384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thoang thoảng,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B60D1D-2AAE-71BA-16DE-24EB3F67D643}"/>
              </a:ext>
            </a:extLst>
          </p:cNvPr>
          <p:cNvSpPr txBox="1"/>
          <p:nvPr/>
        </p:nvSpPr>
        <p:spPr>
          <a:xfrm>
            <a:off x="9405610" y="405480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thơm lừng,...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9E12D6-473A-927B-8F23-FABC307FA0BC}"/>
              </a:ext>
            </a:extLst>
          </p:cNvPr>
          <p:cNvSpPr txBox="1"/>
          <p:nvPr/>
        </p:nvSpPr>
        <p:spPr>
          <a:xfrm>
            <a:off x="5149723" y="5874231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hẹp,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4A33-8BA9-39A5-54F4-FBC3B00F5D81}"/>
              </a:ext>
            </a:extLst>
          </p:cNvPr>
          <p:cNvSpPr txBox="1"/>
          <p:nvPr/>
        </p:nvSpPr>
        <p:spPr>
          <a:xfrm>
            <a:off x="6190479" y="5869288"/>
            <a:ext cx="13951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dày,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41C67E-0405-E8C2-03B0-E93DB2151C96}"/>
              </a:ext>
            </a:extLst>
          </p:cNvPr>
          <p:cNvSpPr txBox="1"/>
          <p:nvPr/>
        </p:nvSpPr>
        <p:spPr>
          <a:xfrm>
            <a:off x="7255979" y="5863050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mỏng,...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C7211E-E8B9-4341-94AE-21D5A52E5F7A}"/>
              </a:ext>
            </a:extLst>
          </p:cNvPr>
          <p:cNvSpPr txBox="1"/>
          <p:nvPr/>
        </p:nvSpPr>
        <p:spPr>
          <a:xfrm>
            <a:off x="10376021" y="270905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6D71A8-CE40-FAC2-B80E-B56AF469E13D}"/>
              </a:ext>
            </a:extLst>
          </p:cNvPr>
          <p:cNvSpPr txBox="1"/>
          <p:nvPr/>
        </p:nvSpPr>
        <p:spPr>
          <a:xfrm>
            <a:off x="10768437" y="334265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grpSp>
        <p:nvGrpSpPr>
          <p:cNvPr id="2" name="组合 16">
            <a:extLst>
              <a:ext uri="{FF2B5EF4-FFF2-40B4-BE49-F238E27FC236}">
                <a16:creationId xmlns:a16="http://schemas.microsoft.com/office/drawing/2014/main" id="{4029B7AA-6F74-6A60-2F6F-E0EA12D0DE9C}"/>
              </a:ext>
            </a:extLst>
          </p:cNvPr>
          <p:cNvGrpSpPr/>
          <p:nvPr/>
        </p:nvGrpSpPr>
        <p:grpSpPr>
          <a:xfrm>
            <a:off x="-1671218" y="-155615"/>
            <a:ext cx="11729618" cy="4467067"/>
            <a:chOff x="7804391" y="3395328"/>
            <a:chExt cx="2921666" cy="2921666"/>
          </a:xfrm>
        </p:grpSpPr>
        <p:pic>
          <p:nvPicPr>
            <p:cNvPr id="3" name="图片 17" descr="图片包含 箭头&#10;&#10;描述已自动生成">
              <a:extLst>
                <a:ext uri="{FF2B5EF4-FFF2-40B4-BE49-F238E27FC236}">
                  <a16:creationId xmlns:a16="http://schemas.microsoft.com/office/drawing/2014/main" id="{CBFD7E05-9284-B10D-E7CA-AC98254D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91" y="3395328"/>
              <a:ext cx="2921666" cy="2921666"/>
            </a:xfrm>
            <a:prstGeom prst="rect">
              <a:avLst/>
            </a:prstGeom>
          </p:spPr>
        </p:pic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660B6D1A-A58E-683B-C71B-902FC12A002D}"/>
                </a:ext>
              </a:extLst>
            </p:cNvPr>
            <p:cNvSpPr txBox="1"/>
            <p:nvPr/>
          </p:nvSpPr>
          <p:spPr>
            <a:xfrm>
              <a:off x="8596841" y="4625328"/>
              <a:ext cx="1423850" cy="30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0B4CB9B3-46A8-2A31-1C06-4D94C5FF95EE}"/>
              </a:ext>
            </a:extLst>
          </p:cNvPr>
          <p:cNvSpPr/>
          <p:nvPr/>
        </p:nvSpPr>
        <p:spPr>
          <a:xfrm>
            <a:off x="647700" y="75521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420913-A756-9E9E-55D6-FFA5A368B112}"/>
              </a:ext>
            </a:extLst>
          </p:cNvPr>
          <p:cNvSpPr/>
          <p:nvPr/>
        </p:nvSpPr>
        <p:spPr>
          <a:xfrm>
            <a:off x="647700" y="75521"/>
            <a:ext cx="1038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5B73F-1F13-894E-DEB4-877FA3568C04}"/>
              </a:ext>
            </a:extLst>
          </p:cNvPr>
          <p:cNvSpPr txBox="1"/>
          <p:nvPr/>
        </p:nvSpPr>
        <p:spPr>
          <a:xfrm>
            <a:off x="473364" y="1747058"/>
            <a:ext cx="880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mướp màu vàng rực rỡ.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5EE3D74-D8A9-D5B7-2D6C-CF135A1ED8FA}"/>
              </a:ext>
            </a:extLst>
          </p:cNvPr>
          <p:cNvSpPr/>
          <p:nvPr/>
        </p:nvSpPr>
        <p:spPr>
          <a:xfrm>
            <a:off x="4193591" y="3042053"/>
            <a:ext cx="5293571" cy="1041300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bông hoa chuối đỏ tươi.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4CBB9B52-3F6B-6AA4-9C34-824B37B86F59}"/>
              </a:ext>
            </a:extLst>
          </p:cNvPr>
          <p:cNvSpPr/>
          <p:nvPr/>
        </p:nvSpPr>
        <p:spPr>
          <a:xfrm>
            <a:off x="5499632" y="4311452"/>
            <a:ext cx="6222468" cy="997148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bưởi thoang thoảng khắp khu vườn. 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FA01C4AA-1503-0D22-AD82-732819262250}"/>
              </a:ext>
            </a:extLst>
          </p:cNvPr>
          <p:cNvSpPr/>
          <p:nvPr/>
        </p:nvSpPr>
        <p:spPr>
          <a:xfrm>
            <a:off x="6973812" y="5576535"/>
            <a:ext cx="5218188" cy="925865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 đồng lúa chín mênh mông.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7FB0E683-F0F2-10C4-84B4-5340C442A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47639" y="1803400"/>
            <a:ext cx="6059873" cy="53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933451" y="549894"/>
            <a:ext cx="1026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99273" y="226596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868341" y="270734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02877" y="398477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923925" y="549894"/>
            <a:ext cx="1027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1351280" y="1413063"/>
            <a:ext cx="9936481" cy="4708981"/>
          </a:xfrm>
          <a:custGeom>
            <a:avLst/>
            <a:gdLst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6481" h="4708981" fill="none" extrusionOk="0">
                <a:moveTo>
                  <a:pt x="0" y="0"/>
                </a:moveTo>
                <a:cubicBezTo>
                  <a:pt x="1516181" y="-189678"/>
                  <a:pt x="8800736" y="175178"/>
                  <a:pt x="9936481" y="0"/>
                </a:cubicBezTo>
                <a:cubicBezTo>
                  <a:pt x="10097788" y="1697663"/>
                  <a:pt x="9999701" y="2612066"/>
                  <a:pt x="9936481" y="4708981"/>
                </a:cubicBezTo>
                <a:cubicBezTo>
                  <a:pt x="6968029" y="4691334"/>
                  <a:pt x="2840170" y="4744285"/>
                  <a:pt x="0" y="4708981"/>
                </a:cubicBezTo>
                <a:cubicBezTo>
                  <a:pt x="31500" y="3130550"/>
                  <a:pt x="-233121" y="506857"/>
                  <a:pt x="0" y="0"/>
                </a:cubicBezTo>
                <a:close/>
              </a:path>
              <a:path w="9936481" h="4708981" stroke="0" extrusionOk="0">
                <a:moveTo>
                  <a:pt x="0" y="0"/>
                </a:moveTo>
                <a:cubicBezTo>
                  <a:pt x="3739753" y="200233"/>
                  <a:pt x="5895947" y="240212"/>
                  <a:pt x="9936481" y="0"/>
                </a:cubicBezTo>
                <a:cubicBezTo>
                  <a:pt x="9760717" y="1777746"/>
                  <a:pt x="10117428" y="2881212"/>
                  <a:pt x="9936481" y="4708981"/>
                </a:cubicBezTo>
                <a:cubicBezTo>
                  <a:pt x="6516186" y="4595341"/>
                  <a:pt x="1612826" y="4341762"/>
                  <a:pt x="0" y="4708981"/>
                </a:cubicBezTo>
                <a:cubicBezTo>
                  <a:pt x="81955" y="3177762"/>
                  <a:pt x="-172297" y="2085437"/>
                  <a:pt x="0" y="0"/>
                </a:cubicBezTo>
                <a:close/>
              </a:path>
              <a:path w="9936481" h="4708981" fill="none" stroke="0" extrusionOk="0">
                <a:moveTo>
                  <a:pt x="0" y="0"/>
                </a:moveTo>
                <a:cubicBezTo>
                  <a:pt x="1608108" y="65658"/>
                  <a:pt x="8666348" y="163143"/>
                  <a:pt x="9936481" y="0"/>
                </a:cubicBezTo>
                <a:cubicBezTo>
                  <a:pt x="10055419" y="1660643"/>
                  <a:pt x="9996510" y="2654028"/>
                  <a:pt x="9936481" y="4708981"/>
                </a:cubicBezTo>
                <a:cubicBezTo>
                  <a:pt x="6447228" y="4763523"/>
                  <a:pt x="1664753" y="4609202"/>
                  <a:pt x="0" y="4708981"/>
                </a:cubicBezTo>
                <a:cubicBezTo>
                  <a:pt x="-33899" y="3235052"/>
                  <a:pt x="-169554" y="47860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custGeom>
                    <a:avLst/>
                    <a:gdLst>
                      <a:gd name="connsiteX0" fmla="*/ 0 w 9936481"/>
                      <a:gd name="connsiteY0" fmla="*/ 0 h 4708981"/>
                      <a:gd name="connsiteX1" fmla="*/ 9936481 w 9936481"/>
                      <a:gd name="connsiteY1" fmla="*/ 0 h 4708981"/>
                      <a:gd name="connsiteX2" fmla="*/ 9936481 w 9936481"/>
                      <a:gd name="connsiteY2" fmla="*/ 4708981 h 4708981"/>
                      <a:gd name="connsiteX3" fmla="*/ 0 w 9936481"/>
                      <a:gd name="connsiteY3" fmla="*/ 4708981 h 4708981"/>
                      <a:gd name="connsiteX4" fmla="*/ 0 w 9936481"/>
                      <a:gd name="connsiteY4" fmla="*/ 0 h 470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36481" h="4708981" fill="none" extrusionOk="0">
                        <a:moveTo>
                          <a:pt x="0" y="0"/>
                        </a:moveTo>
                        <a:cubicBezTo>
                          <a:pt x="1589011" y="41470"/>
                          <a:pt x="8687045" y="156431"/>
                          <a:pt x="9936481" y="0"/>
                        </a:cubicBezTo>
                        <a:cubicBezTo>
                          <a:pt x="9951131" y="1629254"/>
                          <a:pt x="9899687" y="2657693"/>
                          <a:pt x="9936481" y="4708981"/>
                        </a:cubicBezTo>
                        <a:cubicBezTo>
                          <a:pt x="6968029" y="4691334"/>
                          <a:pt x="2840170" y="4744285"/>
                          <a:pt x="0" y="4708981"/>
                        </a:cubicBezTo>
                        <a:cubicBezTo>
                          <a:pt x="65784" y="3194101"/>
                          <a:pt x="-169487" y="543570"/>
                          <a:pt x="0" y="0"/>
                        </a:cubicBezTo>
                        <a:close/>
                      </a:path>
                      <a:path w="9936481" h="4708981" stroke="0" extrusionOk="0">
                        <a:moveTo>
                          <a:pt x="0" y="0"/>
                        </a:moveTo>
                        <a:cubicBezTo>
                          <a:pt x="3449348" y="53968"/>
                          <a:pt x="6259855" y="-1137"/>
                          <a:pt x="9936481" y="0"/>
                        </a:cubicBezTo>
                        <a:cubicBezTo>
                          <a:pt x="9779788" y="1745922"/>
                          <a:pt x="10080548" y="3110909"/>
                          <a:pt x="9936481" y="4708981"/>
                        </a:cubicBezTo>
                        <a:cubicBezTo>
                          <a:pt x="6447228" y="4763523"/>
                          <a:pt x="1664753" y="4609202"/>
                          <a:pt x="0" y="4708981"/>
                        </a:cubicBezTo>
                        <a:cubicBezTo>
                          <a:pt x="90861" y="3093388"/>
                          <a:pt x="-96644" y="20593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vào loại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                ………….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…………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…….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6749675" y="2643324"/>
            <a:ext cx="12595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1761288" y="264772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1311209" y="2795010"/>
            <a:ext cx="214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xắn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2415786" y="4015458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2358636" y="4052844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F6C5E0-7AAF-48AA-929B-714A2707F927}"/>
              </a:ext>
            </a:extLst>
          </p:cNvPr>
          <p:cNvSpPr txBox="1"/>
          <p:nvPr/>
        </p:nvSpPr>
        <p:spPr>
          <a:xfrm>
            <a:off x="6246820" y="2737860"/>
            <a:ext cx="191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/>
      <p:bldP spid="2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-206497"/>
            <a:ext cx="6910027" cy="6910027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11" y="3995677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5E6BCA-C896-4CAA-55FF-5E833572A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973" y="3625477"/>
            <a:ext cx="1000440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4878298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43880" y="3467570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5040858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821" y="3509565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36348" y="1884172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289" y="1926167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01285" y="4763036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rực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54154" y="338537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60" y="47716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5" y="342737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01285" y="4763036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ngọt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thơm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54154" y="338537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60" y="47716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5" y="342737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4400" noProof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noProof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400" noProof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noProof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9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5421" y="-221252"/>
            <a:ext cx="1523956" cy="1508868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:a16="http://schemas.microsoft.com/office/drawing/2014/main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8123" y="1013521"/>
            <a:ext cx="5444200" cy="816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3961" y="3044691"/>
            <a:ext cx="4419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EC9684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0"/>
                <a:ea typeface="思源黑体 CN Medium"/>
                <a:cs typeface="#9Slide05 Bodega Script" pitchFamily="2" charset="0"/>
                <a:sym typeface="Arial"/>
              </a:rPr>
              <a:t>Câu nêu đặc điểm</a:t>
            </a:r>
            <a:endParaRPr kumimoji="0" lang="id-ID" sz="7200" b="1" i="0" u="none" strike="noStrike" kern="0" cap="none" spc="0" normalizeH="0" baseline="0" noProof="0" dirty="0">
              <a:ln>
                <a:noFill/>
              </a:ln>
              <a:solidFill>
                <a:srgbClr val="EC9684">
                  <a:lumMod val="50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Pateglamt Script" panose="02000000000000000000" pitchFamily="2" charset="0"/>
              <a:ea typeface="思源黑体 CN Medium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43" y="1830456"/>
            <a:ext cx="10010500" cy="167044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0D172-6CC3-CE13-9650-D93C3F45B6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6258" y="-91560"/>
            <a:ext cx="4243184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thước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19" name="Picture 18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4BA5EB3-967C-C546-ABCA-CB25771A91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68" y="841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52" y="-253061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322" y="4167746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966C9-1254-2BAD-5D23-9C861E4A3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9048" y="2628407"/>
            <a:ext cx="1000440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10220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72959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819150" y="654669"/>
            <a:ext cx="10715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792828" y="5260594"/>
            <a:ext cx="3369848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6109977" y="5201798"/>
            <a:ext cx="3236343" cy="941828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59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458941" y="5148489"/>
            <a:ext cx="226633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81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卡通人物&#10;&#10;中度可信度描述已自动生成">
            <a:extLst>
              <a:ext uri="{FF2B5EF4-FFF2-40B4-BE49-F238E27FC236}">
                <a16:creationId xmlns:a16="http://schemas.microsoft.com/office/drawing/2014/main" id="{9839354E-DAE1-B114-3D42-C3D10D328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529446" y="592305"/>
            <a:ext cx="821026" cy="82102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A58071-D0DB-157E-8183-10546F3911BB}"/>
              </a:ext>
            </a:extLst>
          </p:cNvPr>
          <p:cNvGrpSpPr/>
          <p:nvPr/>
        </p:nvGrpSpPr>
        <p:grpSpPr>
          <a:xfrm flipH="1">
            <a:off x="-533431" y="382335"/>
            <a:ext cx="5216941" cy="6044116"/>
            <a:chOff x="2504421" y="1214915"/>
            <a:chExt cx="5423306" cy="542330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4421" y="1214915"/>
              <a:ext cx="5423306" cy="542330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26540" y="2379144"/>
            <a:ext cx="29562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CHỈ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 ĐIỂM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组合 3">
            <a:extLst>
              <a:ext uri="{FF2B5EF4-FFF2-40B4-BE49-F238E27FC236}">
                <a16:creationId xmlns:a16="http://schemas.microsoft.com/office/drawing/2014/main" id="{D728B6AA-85BA-49C9-8150-87D27C3D1BE9}"/>
              </a:ext>
            </a:extLst>
          </p:cNvPr>
          <p:cNvGrpSpPr/>
          <p:nvPr/>
        </p:nvGrpSpPr>
        <p:grpSpPr>
          <a:xfrm>
            <a:off x="4894473" y="4100700"/>
            <a:ext cx="6700627" cy="1780028"/>
            <a:chOff x="1095190" y="4867904"/>
            <a:chExt cx="4339277" cy="1143186"/>
          </a:xfrm>
        </p:grpSpPr>
        <p:sp>
          <p:nvSpPr>
            <p:cNvPr id="32" name="文本框 23"/>
            <p:cNvSpPr txBox="1"/>
            <p:nvPr/>
          </p:nvSpPr>
          <p:spPr>
            <a:xfrm>
              <a:off x="1771027" y="5404423"/>
              <a:ext cx="3663440" cy="533691"/>
            </a:xfrm>
            <a:custGeom>
              <a:avLst/>
              <a:gdLst>
                <a:gd name="connsiteX0" fmla="*/ 0 w 3663440"/>
                <a:gd name="connsiteY0" fmla="*/ 0 h 533691"/>
                <a:gd name="connsiteX1" fmla="*/ 3663440 w 3663440"/>
                <a:gd name="connsiteY1" fmla="*/ 0 h 533691"/>
                <a:gd name="connsiteX2" fmla="*/ 3663440 w 3663440"/>
                <a:gd name="connsiteY2" fmla="*/ 533691 h 533691"/>
                <a:gd name="connsiteX3" fmla="*/ 0 w 3663440"/>
                <a:gd name="connsiteY3" fmla="*/ 533691 h 533691"/>
                <a:gd name="connsiteX4" fmla="*/ 0 w 3663440"/>
                <a:gd name="connsiteY4" fmla="*/ 0 h 53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440" h="533691" fill="none" extrusionOk="0">
                  <a:moveTo>
                    <a:pt x="0" y="0"/>
                  </a:moveTo>
                  <a:cubicBezTo>
                    <a:pt x="1159300" y="97687"/>
                    <a:pt x="3153216" y="-93129"/>
                    <a:pt x="3663440" y="0"/>
                  </a:cubicBezTo>
                  <a:cubicBezTo>
                    <a:pt x="3705681" y="86677"/>
                    <a:pt x="3699674" y="363749"/>
                    <a:pt x="3663440" y="533691"/>
                  </a:cubicBezTo>
                  <a:cubicBezTo>
                    <a:pt x="2914824" y="430206"/>
                    <a:pt x="1241085" y="440181"/>
                    <a:pt x="0" y="533691"/>
                  </a:cubicBezTo>
                  <a:cubicBezTo>
                    <a:pt x="-41735" y="267820"/>
                    <a:pt x="-27849" y="171367"/>
                    <a:pt x="0" y="0"/>
                  </a:cubicBezTo>
                  <a:close/>
                </a:path>
                <a:path w="3663440" h="533691" stroke="0" extrusionOk="0">
                  <a:moveTo>
                    <a:pt x="0" y="0"/>
                  </a:moveTo>
                  <a:cubicBezTo>
                    <a:pt x="1330545" y="67918"/>
                    <a:pt x="3244494" y="1188"/>
                    <a:pt x="3663440" y="0"/>
                  </a:cubicBezTo>
                  <a:cubicBezTo>
                    <a:pt x="3644873" y="124382"/>
                    <a:pt x="3627937" y="368414"/>
                    <a:pt x="3663440" y="533691"/>
                  </a:cubicBezTo>
                  <a:cubicBezTo>
                    <a:pt x="2433938" y="445665"/>
                    <a:pt x="1255168" y="518598"/>
                    <a:pt x="0" y="533691"/>
                  </a:cubicBezTo>
                  <a:cubicBezTo>
                    <a:pt x="-44187" y="356601"/>
                    <a:pt x="-9787" y="13700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1380746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3" name="图片 14">
              <a:extLst>
                <a:ext uri="{FF2B5EF4-FFF2-40B4-BE49-F238E27FC236}">
                  <a16:creationId xmlns:a16="http://schemas.microsoft.com/office/drawing/2014/main" id="{A582A804-8850-4940-85E5-B1296838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19" r="-9119"/>
            <a:stretch/>
          </p:blipFill>
          <p:spPr>
            <a:xfrm>
              <a:off x="1095190" y="4867904"/>
              <a:ext cx="1351673" cy="1143186"/>
            </a:xfrm>
            <a:custGeom>
              <a:avLst/>
              <a:gdLst>
                <a:gd name="connsiteX0" fmla="*/ 0 w 1711107"/>
                <a:gd name="connsiteY0" fmla="*/ 0 h 2458506"/>
                <a:gd name="connsiteX1" fmla="*/ 1711107 w 1711107"/>
                <a:gd name="connsiteY1" fmla="*/ 0 h 2458506"/>
                <a:gd name="connsiteX2" fmla="*/ 1711107 w 1711107"/>
                <a:gd name="connsiteY2" fmla="*/ 2458506 h 2458506"/>
                <a:gd name="connsiteX3" fmla="*/ 0 w 1711107"/>
                <a:gd name="connsiteY3" fmla="*/ 2458506 h 2458506"/>
                <a:gd name="connsiteX4" fmla="*/ 0 w 1711107"/>
                <a:gd name="connsiteY4" fmla="*/ 0 h 245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107" h="2458506">
                  <a:moveTo>
                    <a:pt x="0" y="0"/>
                  </a:moveTo>
                  <a:lnTo>
                    <a:pt x="1711107" y="0"/>
                  </a:lnTo>
                  <a:lnTo>
                    <a:pt x="1711107" y="2458506"/>
                  </a:lnTo>
                  <a:lnTo>
                    <a:pt x="0" y="24585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4" name="组合 4">
            <a:extLst>
              <a:ext uri="{FF2B5EF4-FFF2-40B4-BE49-F238E27FC236}">
                <a16:creationId xmlns:a16="http://schemas.microsoft.com/office/drawing/2014/main" id="{4342BE40-374F-450E-9588-A26E2D686C81}"/>
              </a:ext>
            </a:extLst>
          </p:cNvPr>
          <p:cNvGrpSpPr/>
          <p:nvPr/>
        </p:nvGrpSpPr>
        <p:grpSpPr>
          <a:xfrm>
            <a:off x="3438442" y="166545"/>
            <a:ext cx="6683458" cy="2374696"/>
            <a:chOff x="1106789" y="2162186"/>
            <a:chExt cx="5581394" cy="1141129"/>
          </a:xfrm>
        </p:grpSpPr>
        <p:sp>
          <p:nvSpPr>
            <p:cNvPr id="35" name="文本框 17"/>
            <p:cNvSpPr txBox="1"/>
            <p:nvPr/>
          </p:nvSpPr>
          <p:spPr>
            <a:xfrm>
              <a:off x="1614805" y="2752725"/>
              <a:ext cx="5073378" cy="221847"/>
            </a:xfrm>
            <a:custGeom>
              <a:avLst/>
              <a:gdLst>
                <a:gd name="connsiteX0" fmla="*/ 0 w 5073378"/>
                <a:gd name="connsiteY0" fmla="*/ 0 h 221847"/>
                <a:gd name="connsiteX1" fmla="*/ 5073378 w 5073378"/>
                <a:gd name="connsiteY1" fmla="*/ 0 h 221847"/>
                <a:gd name="connsiteX2" fmla="*/ 5073378 w 5073378"/>
                <a:gd name="connsiteY2" fmla="*/ 221847 h 221847"/>
                <a:gd name="connsiteX3" fmla="*/ 0 w 5073378"/>
                <a:gd name="connsiteY3" fmla="*/ 221847 h 221847"/>
                <a:gd name="connsiteX4" fmla="*/ 0 w 5073378"/>
                <a:gd name="connsiteY4" fmla="*/ 0 h 22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378" h="221847" fill="none" extrusionOk="0">
                  <a:moveTo>
                    <a:pt x="0" y="0"/>
                  </a:moveTo>
                  <a:cubicBezTo>
                    <a:pt x="2446486" y="-101119"/>
                    <a:pt x="2554657" y="89181"/>
                    <a:pt x="5073378" y="0"/>
                  </a:cubicBezTo>
                  <a:cubicBezTo>
                    <a:pt x="5084005" y="66908"/>
                    <a:pt x="5061975" y="165275"/>
                    <a:pt x="5073378" y="221847"/>
                  </a:cubicBezTo>
                  <a:cubicBezTo>
                    <a:pt x="3289676" y="141970"/>
                    <a:pt x="1796596" y="359735"/>
                    <a:pt x="0" y="221847"/>
                  </a:cubicBezTo>
                  <a:cubicBezTo>
                    <a:pt x="-12247" y="173146"/>
                    <a:pt x="-4283" y="83259"/>
                    <a:pt x="0" y="0"/>
                  </a:cubicBezTo>
                  <a:close/>
                </a:path>
                <a:path w="5073378" h="221847" stroke="0" extrusionOk="0">
                  <a:moveTo>
                    <a:pt x="0" y="0"/>
                  </a:moveTo>
                  <a:cubicBezTo>
                    <a:pt x="510347" y="-144423"/>
                    <a:pt x="4404883" y="129707"/>
                    <a:pt x="5073378" y="0"/>
                  </a:cubicBezTo>
                  <a:cubicBezTo>
                    <a:pt x="5085688" y="62874"/>
                    <a:pt x="5056654" y="140407"/>
                    <a:pt x="5073378" y="221847"/>
                  </a:cubicBezTo>
                  <a:cubicBezTo>
                    <a:pt x="4504776" y="354983"/>
                    <a:pt x="1665927" y="368689"/>
                    <a:pt x="0" y="221847"/>
                  </a:cubicBezTo>
                  <a:cubicBezTo>
                    <a:pt x="-17576" y="120244"/>
                    <a:pt x="9032" y="379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05940393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6" name="图片 18">
              <a:extLst>
                <a:ext uri="{FF2B5EF4-FFF2-40B4-BE49-F238E27FC236}">
                  <a16:creationId xmlns:a16="http://schemas.microsoft.com/office/drawing/2014/main" id="{B8468C95-9A20-4D1F-9C4F-AA0409DC4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8176"/>
            <a:stretch/>
          </p:blipFill>
          <p:spPr>
            <a:xfrm>
              <a:off x="1106789" y="2162186"/>
              <a:ext cx="1484764" cy="1141129"/>
            </a:xfrm>
            <a:custGeom>
              <a:avLst/>
              <a:gdLst>
                <a:gd name="connsiteX0" fmla="*/ 0 w 1112693"/>
                <a:gd name="connsiteY0" fmla="*/ 0 h 2354003"/>
                <a:gd name="connsiteX1" fmla="*/ 1112693 w 1112693"/>
                <a:gd name="connsiteY1" fmla="*/ 0 h 2354003"/>
                <a:gd name="connsiteX2" fmla="*/ 1112693 w 1112693"/>
                <a:gd name="connsiteY2" fmla="*/ 2354003 h 2354003"/>
                <a:gd name="connsiteX3" fmla="*/ 0 w 1112693"/>
                <a:gd name="connsiteY3" fmla="*/ 2354003 h 2354003"/>
                <a:gd name="connsiteX4" fmla="*/ 0 w 1112693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693" h="2354003">
                  <a:moveTo>
                    <a:pt x="0" y="0"/>
                  </a:moveTo>
                  <a:lnTo>
                    <a:pt x="1112693" y="0"/>
                  </a:lnTo>
                  <a:lnTo>
                    <a:pt x="1112693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7" name="组合 5">
            <a:extLst>
              <a:ext uri="{FF2B5EF4-FFF2-40B4-BE49-F238E27FC236}">
                <a16:creationId xmlns:a16="http://schemas.microsoft.com/office/drawing/2014/main" id="{5D387EEA-B851-40F3-A3E4-FD4B8B6C46AE}"/>
              </a:ext>
            </a:extLst>
          </p:cNvPr>
          <p:cNvGrpSpPr/>
          <p:nvPr/>
        </p:nvGrpSpPr>
        <p:grpSpPr>
          <a:xfrm>
            <a:off x="4119418" y="1810327"/>
            <a:ext cx="8072582" cy="2412543"/>
            <a:chOff x="1283886" y="3503995"/>
            <a:chExt cx="5169490" cy="906695"/>
          </a:xfrm>
        </p:grpSpPr>
        <p:sp>
          <p:nvSpPr>
            <p:cNvPr id="38" name="文本框 20"/>
            <p:cNvSpPr txBox="1"/>
            <p:nvPr/>
          </p:nvSpPr>
          <p:spPr>
            <a:xfrm>
              <a:off x="1595487" y="3913233"/>
              <a:ext cx="4857889" cy="312310"/>
            </a:xfrm>
            <a:custGeom>
              <a:avLst/>
              <a:gdLst>
                <a:gd name="connsiteX0" fmla="*/ 0 w 4857889"/>
                <a:gd name="connsiteY0" fmla="*/ 0 h 312310"/>
                <a:gd name="connsiteX1" fmla="*/ 4857889 w 4857889"/>
                <a:gd name="connsiteY1" fmla="*/ 0 h 312310"/>
                <a:gd name="connsiteX2" fmla="*/ 4857889 w 4857889"/>
                <a:gd name="connsiteY2" fmla="*/ 312310 h 312310"/>
                <a:gd name="connsiteX3" fmla="*/ 0 w 4857889"/>
                <a:gd name="connsiteY3" fmla="*/ 312310 h 312310"/>
                <a:gd name="connsiteX4" fmla="*/ 0 w 4857889"/>
                <a:gd name="connsiteY4" fmla="*/ 0 h 31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889" h="312310" fill="none" extrusionOk="0">
                  <a:moveTo>
                    <a:pt x="0" y="0"/>
                  </a:moveTo>
                  <a:cubicBezTo>
                    <a:pt x="2412210" y="1629"/>
                    <a:pt x="3008352" y="153341"/>
                    <a:pt x="4857889" y="0"/>
                  </a:cubicBezTo>
                  <a:cubicBezTo>
                    <a:pt x="4879240" y="94552"/>
                    <a:pt x="4851524" y="242346"/>
                    <a:pt x="4857889" y="312310"/>
                  </a:cubicBezTo>
                  <a:cubicBezTo>
                    <a:pt x="2784854" y="385321"/>
                    <a:pt x="1065834" y="214847"/>
                    <a:pt x="0" y="312310"/>
                  </a:cubicBezTo>
                  <a:cubicBezTo>
                    <a:pt x="-22700" y="200287"/>
                    <a:pt x="-24376" y="82660"/>
                    <a:pt x="0" y="0"/>
                  </a:cubicBezTo>
                  <a:close/>
                </a:path>
                <a:path w="4857889" h="312310" stroke="0" extrusionOk="0">
                  <a:moveTo>
                    <a:pt x="0" y="0"/>
                  </a:moveTo>
                  <a:cubicBezTo>
                    <a:pt x="1260988" y="-98779"/>
                    <a:pt x="2748310" y="109461"/>
                    <a:pt x="4857889" y="0"/>
                  </a:cubicBezTo>
                  <a:cubicBezTo>
                    <a:pt x="4838164" y="34465"/>
                    <a:pt x="4853493" y="160281"/>
                    <a:pt x="4857889" y="312310"/>
                  </a:cubicBezTo>
                  <a:cubicBezTo>
                    <a:pt x="3305799" y="156173"/>
                    <a:pt x="648675" y="251545"/>
                    <a:pt x="0" y="312310"/>
                  </a:cubicBezTo>
                  <a:cubicBezTo>
                    <a:pt x="-12675" y="229656"/>
                    <a:pt x="26633" y="977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81938142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id="{625BDC52-72B7-49FF-A1D6-FF8752A6B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8" r="-478"/>
            <a:stretch/>
          </p:blipFill>
          <p:spPr>
            <a:xfrm>
              <a:off x="1283886" y="3503995"/>
              <a:ext cx="915368" cy="906695"/>
            </a:xfrm>
            <a:custGeom>
              <a:avLst/>
              <a:gdLst>
                <a:gd name="connsiteX0" fmla="*/ 0 w 1552719"/>
                <a:gd name="connsiteY0" fmla="*/ 0 h 2354003"/>
                <a:gd name="connsiteX1" fmla="*/ 1552719 w 1552719"/>
                <a:gd name="connsiteY1" fmla="*/ 0 h 2354003"/>
                <a:gd name="connsiteX2" fmla="*/ 1552719 w 1552719"/>
                <a:gd name="connsiteY2" fmla="*/ 2354003 h 2354003"/>
                <a:gd name="connsiteX3" fmla="*/ 0 w 1552719"/>
                <a:gd name="connsiteY3" fmla="*/ 2354003 h 2354003"/>
                <a:gd name="connsiteX4" fmla="*/ 0 w 1552719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19" h="2354003">
                  <a:moveTo>
                    <a:pt x="0" y="0"/>
                  </a:moveTo>
                  <a:lnTo>
                    <a:pt x="1552719" y="0"/>
                  </a:lnTo>
                  <a:lnTo>
                    <a:pt x="1552719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0" name="Rectangle 39"/>
          <p:cNvSpPr/>
          <p:nvPr/>
        </p:nvSpPr>
        <p:spPr>
          <a:xfrm>
            <a:off x="7154285" y="1368695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7723" y="1296333"/>
            <a:ext cx="54568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màu sắc.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15992" y="3030752"/>
            <a:ext cx="7232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kích thước.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0985" y="4980054"/>
            <a:ext cx="7232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hương vị.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866</Words>
  <Application>Microsoft Office PowerPoint</Application>
  <PresentationFormat>Màn hình rộng</PresentationFormat>
  <Paragraphs>120</Paragraphs>
  <Slides>21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21</vt:i4>
      </vt:variant>
    </vt:vector>
  </HeadingPairs>
  <TitlesOfParts>
    <vt:vector size="40" baseType="lpstr">
      <vt:lpstr>等线</vt:lpstr>
      <vt:lpstr>宋体</vt:lpstr>
      <vt:lpstr>#9Slide05 Bodega Script</vt:lpstr>
      <vt:lpstr>#9Slide05 Pateglamt Script</vt:lpstr>
      <vt:lpstr>Arial</vt:lpstr>
      <vt:lpstr>Calibri</vt:lpstr>
      <vt:lpstr>Calibri Light</vt:lpstr>
      <vt:lpstr>Cambria</vt:lpstr>
      <vt:lpstr>SVN-SAF</vt:lpstr>
      <vt:lpstr>Times New Roman</vt:lpstr>
      <vt:lpstr>UVN Thay Giao Nang</vt:lpstr>
      <vt:lpstr>思源黑体</vt:lpstr>
      <vt:lpstr>Office 主题</vt:lpstr>
      <vt:lpstr>Office 主题​​</vt:lpstr>
      <vt:lpstr>1_Office 主题​​</vt:lpstr>
      <vt:lpstr>2_Office 主题​​</vt:lpstr>
      <vt:lpstr>3_Office 主题​​</vt:lpstr>
      <vt:lpstr>4_Office 主题​​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Vu Hoang Anh</cp:lastModifiedBy>
  <cp:revision>42</cp:revision>
  <dcterms:created xsi:type="dcterms:W3CDTF">2022-06-21T11:25:46Z</dcterms:created>
  <dcterms:modified xsi:type="dcterms:W3CDTF">2025-10-21T09:28:53Z</dcterms:modified>
</cp:coreProperties>
</file>