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0"/>
  </p:notesMasterIdLst>
  <p:sldIdLst>
    <p:sldId id="257" r:id="rId3"/>
    <p:sldId id="349" r:id="rId4"/>
    <p:sldId id="310" r:id="rId5"/>
    <p:sldId id="311" r:id="rId6"/>
    <p:sldId id="333" r:id="rId7"/>
    <p:sldId id="350" r:id="rId8"/>
    <p:sldId id="334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7BFBA-8E22-4A81-A960-F3A6A1AA907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E3B3-6C60-48BF-A1B2-5C7EE93DF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071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AE3B3-6C60-48BF-A1B2-5C7EE93DF1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70116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74919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957672"/>
      </p:ext>
    </p:extLst>
  </p:cSld>
  <p:clrMapOvr>
    <a:masterClrMapping/>
  </p:clrMapOvr>
  <p:transition spd="med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1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4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0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9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382835"/>
      </p:ext>
    </p:extLst>
  </p:cSld>
  <p:clrMapOvr>
    <a:masterClrMapping/>
  </p:clrMapOvr>
  <p:transition spd="med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9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4034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1183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801034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38123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168719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477980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DC8D6-B38B-4380-A986-ABDDBB35AC1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AA224-7BE2-496D-9AD1-242C5EBE56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01140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B107FF-74FB-4E63-8A58-216D88F3BA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133350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9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31.emf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761F45A5-085B-4DBB-898D-2104340691C8}"/>
              </a:ext>
            </a:extLst>
          </p:cNvPr>
          <p:cNvSpPr/>
          <p:nvPr/>
        </p:nvSpPr>
        <p:spPr>
          <a:xfrm>
            <a:off x="2065020" y="1763641"/>
            <a:ext cx="8136587" cy="404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36A49F2-63DF-4692-8DC2-E8395ADD7BC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9" y="-507428"/>
            <a:ext cx="3703320" cy="37033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lose up of a yellow flower&#10;&#10;Description automatically generated with medium confidence">
            <a:extLst>
              <a:ext uri="{FF2B5EF4-FFF2-40B4-BE49-F238E27FC236}">
                <a16:creationId xmlns:a16="http://schemas.microsoft.com/office/drawing/2014/main" id="{EBD5A566-678F-4D69-905A-16FA888BAC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8" y="4918563"/>
            <a:ext cx="1919288" cy="188501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1335" y="-2703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BB58D3F-81A7-49FB-BD77-EEC1DA253490}"/>
              </a:ext>
            </a:extLst>
          </p:cNvPr>
          <p:cNvGrpSpPr/>
          <p:nvPr/>
        </p:nvGrpSpPr>
        <p:grpSpPr>
          <a:xfrm>
            <a:off x="2466147" y="457200"/>
            <a:ext cx="7259705" cy="831264"/>
            <a:chOff x="2466147" y="457200"/>
            <a:chExt cx="7259705" cy="8312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31DE1C-257F-453D-8ABF-9921FB9B2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F8A178-ECC2-49D6-8CBC-AA935244DF0A}"/>
                </a:ext>
              </a:extLst>
            </p:cNvPr>
            <p:cNvSpPr txBox="1"/>
            <p:nvPr/>
          </p:nvSpPr>
          <p:spPr>
            <a:xfrm>
              <a:off x="3180940" y="664324"/>
              <a:ext cx="583012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.....</a:t>
              </a:r>
            </a:p>
          </p:txBody>
        </p:sp>
      </p:grpSp>
      <p:sp>
        <p:nvSpPr>
          <p:cNvPr id="26" name="Google Shape;4391;p33">
            <a:extLst>
              <a:ext uri="{FF2B5EF4-FFF2-40B4-BE49-F238E27FC236}">
                <a16:creationId xmlns:a16="http://schemas.microsoft.com/office/drawing/2014/main" id="{1810B595-348E-45AD-958E-54F17D868D07}"/>
              </a:ext>
            </a:extLst>
          </p:cNvPr>
          <p:cNvSpPr txBox="1">
            <a:spLocks/>
          </p:cNvSpPr>
          <p:nvPr/>
        </p:nvSpPr>
        <p:spPr>
          <a:xfrm>
            <a:off x="458185" y="7894223"/>
            <a:ext cx="3914829" cy="86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900" b="0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#9Slide05 Pattaya" panose="00000500000000000000" pitchFamily="2" charset="-34"/>
                <a:cs typeface="#9Slide05 Pattaya" panose="00000500000000000000" pitchFamily="2" charset="-34"/>
              </a:rPr>
              <a:t>Ôn chữ hoa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#9Slide05 Pattaya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DA833-7CC3-4AA6-BE5F-71818B2B36D2}"/>
              </a:ext>
            </a:extLst>
          </p:cNvPr>
          <p:cNvSpPr txBox="1"/>
          <p:nvPr/>
        </p:nvSpPr>
        <p:spPr>
          <a:xfrm>
            <a:off x="4019917" y="8021741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 w="12700">
                  <a:solidFill>
                    <a:srgbClr val="E76EA3"/>
                  </a:solidFill>
                </a:ln>
                <a:solidFill>
                  <a:srgbClr val="E76EA3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A, Ë, Â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E76EA3"/>
                </a:solidFill>
              </a:ln>
              <a:solidFill>
                <a:srgbClr val="E76EA3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C657C0B-B0BF-48C5-94C2-1FA9C1645A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14" b="89655" l="9695" r="91136">
                        <a14:foregroundMark x1="50693" y1="8316" x2="50693" y2="8316"/>
                        <a14:foregroundMark x1="87812" y1="53753" x2="87812" y2="53753"/>
                        <a14:foregroundMark x1="91136" y1="21501" x2="91136" y2="21501"/>
                        <a14:foregroundMark x1="60388" y1="48884" x2="55125" y2="48682"/>
                        <a14:foregroundMark x1="56510" y1="46856" x2="63158" y2="47465"/>
                        <a14:backgroundMark x1="69252" y1="50710" x2="69252" y2="50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177" y="4107621"/>
            <a:ext cx="2117197" cy="28913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8DA8D4-5358-459E-9CF4-CA1C268F02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1063" y="4044805"/>
            <a:ext cx="2500091" cy="2933033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8D1FD22-E5F1-419A-A4C2-E19356E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5" b="89963" l="9855" r="90725">
                        <a14:foregroundMark x1="20290" y1="23048" x2="20290" y2="23048"/>
                        <a14:foregroundMark x1="90725" y1="45353" x2="90725" y2="45353"/>
                        <a14:backgroundMark x1="25507" y1="74349" x2="25507" y2="74349"/>
                        <a14:backgroundMark x1="55072" y1="78439" x2="55072" y2="78439"/>
                        <a14:backgroundMark x1="56232" y1="72491" x2="56232" y2="7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57" y="4807695"/>
            <a:ext cx="32861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92B14-1720-4604-A59C-72E8B2A44F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2030" y="1854280"/>
            <a:ext cx="2389839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5F446E-51EA-4681-B685-84706A36A13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61451" y="2766759"/>
            <a:ext cx="7907197" cy="143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8C639-3B85-481B-8889-0F2CB107F2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13298" y="4137999"/>
            <a:ext cx="23654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650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256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00675" y="1333500"/>
            <a:ext cx="5210175" cy="2857500"/>
          </a:xfrm>
          <a:prstGeom prst="wedgeRoundRectCallout">
            <a:avLst>
              <a:gd name="adj1" fmla="val 48900"/>
              <a:gd name="adj2" fmla="val 58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chưa giữ lời hứa với em, vì chị đã hứa với em may váy cho búp bê giúp em nhưng lại không làm mà đi chơi với các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4CA04-9F6D-4B52-A6EB-D89872180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666874"/>
            <a:ext cx="4457699" cy="30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30273" y="1915983"/>
            <a:ext cx="8956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 biết giữ lời hứa sẽ được người khác quý trọng, tin cậy và noi theo</a:t>
            </a: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0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3324225" y="-104775"/>
            <a:ext cx="5448300" cy="1066800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8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Xử lí tình huống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0C2F4-16B8-48EA-AB98-9C21DD91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400176"/>
            <a:ext cx="4558610" cy="2686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6D491-2D2B-490D-8681-AC0C31F18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1171575"/>
            <a:ext cx="3466297" cy="2924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06EA5-186B-4880-884A-DB4B42A3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224" y="1076324"/>
            <a:ext cx="3801247" cy="3057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A2F33E-3B3A-4071-858F-C4E29F487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74" y="4511315"/>
            <a:ext cx="4039743" cy="181751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5252AB-221C-46D8-BE36-E7D21A57310B}"/>
              </a:ext>
            </a:extLst>
          </p:cNvPr>
          <p:cNvSpPr/>
          <p:nvPr/>
        </p:nvSpPr>
        <p:spPr>
          <a:xfrm>
            <a:off x="4838700" y="4333875"/>
            <a:ext cx="5276850" cy="971550"/>
          </a:xfrm>
          <a:prstGeom prst="wedgeRoundRectCallout">
            <a:avLst>
              <a:gd name="adj1" fmla="val -60941"/>
              <a:gd name="adj2" fmla="val 46392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F84DB0F5-079D-4D36-BF3A-E75E9EF4680B}"/>
              </a:ext>
            </a:extLst>
          </p:cNvPr>
          <p:cNvSpPr/>
          <p:nvPr/>
        </p:nvSpPr>
        <p:spPr>
          <a:xfrm>
            <a:off x="4829175" y="5543550"/>
            <a:ext cx="5276850" cy="971550"/>
          </a:xfrm>
          <a:prstGeom prst="wedgeRoundRectCallout">
            <a:avLst>
              <a:gd name="adj1" fmla="val -61122"/>
              <a:gd name="adj2" fmla="val 1294"/>
              <a:gd name="adj3" fmla="val 16667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đưa ra cách ứng xử mỗi tình huống.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8394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11" grpId="0" animBg="1"/>
          <p:bldP spid="2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812" y="118512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7EE1FD-9D48-43D2-B7D7-D69C7F8E8BE5}"/>
              </a:ext>
            </a:extLst>
          </p:cNvPr>
          <p:cNvGrpSpPr/>
          <p:nvPr/>
        </p:nvGrpSpPr>
        <p:grpSpPr>
          <a:xfrm>
            <a:off x="4667250" y="2162175"/>
            <a:ext cx="3151972" cy="2133599"/>
            <a:chOff x="200026" y="1171575"/>
            <a:chExt cx="8019246" cy="58673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90640D-96F8-4E4A-89F1-6E83F44F7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0026" y="1400176"/>
              <a:ext cx="4558610" cy="26860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796606-85D7-4EEC-BCD3-A9F7D7E8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2975" y="1171575"/>
              <a:ext cx="3466297" cy="29241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4087A5-BF7D-4C13-8F17-E79041114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66999" y="3981449"/>
              <a:ext cx="3801247" cy="3057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9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em là Hồng em sẽ từ chối đi dự sinh nhật Lan với bạn và ở nhà hoàn thành nhiệm vụ sưu tầm tranh ảnh cho buổi học ngày mai.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DAEA39-74C4-4917-8B33-946560882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771651"/>
            <a:ext cx="4768757" cy="2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524501" y="1552575"/>
            <a:ext cx="5086350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các bạn vì không đi đá bóng được như đã hứa và ở nhà trông em cho em đi có việc.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66A1E-16F7-4896-A633-EE421D3EF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724025"/>
            <a:ext cx="4143375" cy="34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20942" y="142874"/>
            <a:ext cx="3684808" cy="1266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467350" y="1552575"/>
            <a:ext cx="5143501" cy="2571749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không ăn kẹo và để ngày mai ăn vì em đã hứa với chính mình sẽ không ăn kẹo vào buổi tối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CCDBA4-2CF6-40BA-9784-B68A10D3D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24" y="1343024"/>
            <a:ext cx="4227556" cy="34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93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7">
            <a:extLst>
              <a:ext uri="{FF2B5EF4-FFF2-40B4-BE49-F238E27FC236}">
                <a16:creationId xmlns:a16="http://schemas.microsoft.com/office/drawing/2014/main" id="{F9B178E3-68A8-4E73-A2C0-B156E88B38F3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FBB1BE4C-0E11-473B-BC4B-67AC243C9427}"/>
              </a:ext>
            </a:extLst>
          </p:cNvPr>
          <p:cNvGrpSpPr/>
          <p:nvPr/>
        </p:nvGrpSpPr>
        <p:grpSpPr>
          <a:xfrm>
            <a:off x="821458" y="81668"/>
            <a:ext cx="10549083" cy="5898274"/>
            <a:chOff x="564316" y="378816"/>
            <a:chExt cx="5393413" cy="3914606"/>
          </a:xfrm>
        </p:grpSpPr>
        <p:sp>
          <p:nvSpPr>
            <p:cNvPr id="3" name="任意多边形: 形状 10">
              <a:extLst>
                <a:ext uri="{FF2B5EF4-FFF2-40B4-BE49-F238E27FC236}">
                  <a16:creationId xmlns:a16="http://schemas.microsoft.com/office/drawing/2014/main" id="{27E7C483-D0CB-43F6-B388-7ED5730EA321}"/>
                </a:ext>
              </a:extLst>
            </p:cNvPr>
            <p:cNvSpPr/>
            <p:nvPr/>
          </p:nvSpPr>
          <p:spPr>
            <a:xfrm>
              <a:off x="614161" y="433435"/>
              <a:ext cx="5247149" cy="3859987"/>
            </a:xfrm>
            <a:custGeom>
              <a:avLst/>
              <a:gdLst>
                <a:gd name="connsiteX0" fmla="*/ 0 w 4203700"/>
                <a:gd name="connsiteY0" fmla="*/ 2006600 h 3073400"/>
                <a:gd name="connsiteX1" fmla="*/ 101600 w 4203700"/>
                <a:gd name="connsiteY1" fmla="*/ 635000 h 3073400"/>
                <a:gd name="connsiteX2" fmla="*/ 1054100 w 4203700"/>
                <a:gd name="connsiteY2" fmla="*/ 215900 h 3073400"/>
                <a:gd name="connsiteX3" fmla="*/ 2044700 w 4203700"/>
                <a:gd name="connsiteY3" fmla="*/ 0 h 3073400"/>
                <a:gd name="connsiteX4" fmla="*/ 2959100 w 4203700"/>
                <a:gd name="connsiteY4" fmla="*/ 190500 h 3073400"/>
                <a:gd name="connsiteX5" fmla="*/ 3695700 w 4203700"/>
                <a:gd name="connsiteY5" fmla="*/ 647700 h 3073400"/>
                <a:gd name="connsiteX6" fmla="*/ 4203700 w 4203700"/>
                <a:gd name="connsiteY6" fmla="*/ 1981200 h 3073400"/>
                <a:gd name="connsiteX7" fmla="*/ 3098800 w 4203700"/>
                <a:gd name="connsiteY7" fmla="*/ 2857500 h 3073400"/>
                <a:gd name="connsiteX8" fmla="*/ 1892300 w 4203700"/>
                <a:gd name="connsiteY8" fmla="*/ 3073400 h 3073400"/>
                <a:gd name="connsiteX9" fmla="*/ 584200 w 4203700"/>
                <a:gd name="connsiteY9" fmla="*/ 2946400 h 3073400"/>
                <a:gd name="connsiteX10" fmla="*/ 0 w 4203700"/>
                <a:gd name="connsiteY10" fmla="*/ 2006600 h 3073400"/>
                <a:gd name="connsiteX0" fmla="*/ 0 w 4203700"/>
                <a:gd name="connsiteY0" fmla="*/ 2097388 h 3164188"/>
                <a:gd name="connsiteX1" fmla="*/ 101600 w 4203700"/>
                <a:gd name="connsiteY1" fmla="*/ 725788 h 3164188"/>
                <a:gd name="connsiteX2" fmla="*/ 1054100 w 4203700"/>
                <a:gd name="connsiteY2" fmla="*/ 306688 h 3164188"/>
                <a:gd name="connsiteX3" fmla="*/ 2044700 w 4203700"/>
                <a:gd name="connsiteY3" fmla="*/ 90788 h 3164188"/>
                <a:gd name="connsiteX4" fmla="*/ 2959100 w 4203700"/>
                <a:gd name="connsiteY4" fmla="*/ 281288 h 3164188"/>
                <a:gd name="connsiteX5" fmla="*/ 3695700 w 4203700"/>
                <a:gd name="connsiteY5" fmla="*/ 738488 h 3164188"/>
                <a:gd name="connsiteX6" fmla="*/ 4203700 w 4203700"/>
                <a:gd name="connsiteY6" fmla="*/ 2071988 h 3164188"/>
                <a:gd name="connsiteX7" fmla="*/ 3098800 w 4203700"/>
                <a:gd name="connsiteY7" fmla="*/ 2948288 h 3164188"/>
                <a:gd name="connsiteX8" fmla="*/ 1892300 w 4203700"/>
                <a:gd name="connsiteY8" fmla="*/ 3164188 h 3164188"/>
                <a:gd name="connsiteX9" fmla="*/ 584200 w 4203700"/>
                <a:gd name="connsiteY9" fmla="*/ 3037188 h 3164188"/>
                <a:gd name="connsiteX10" fmla="*/ 0 w 4203700"/>
                <a:gd name="connsiteY10" fmla="*/ 2097388 h 3164188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203700"/>
                <a:gd name="connsiteY0" fmla="*/ 2146930 h 3213730"/>
                <a:gd name="connsiteX1" fmla="*/ 101600 w 4203700"/>
                <a:gd name="connsiteY1" fmla="*/ 775330 h 3213730"/>
                <a:gd name="connsiteX2" fmla="*/ 1054100 w 4203700"/>
                <a:gd name="connsiteY2" fmla="*/ 356230 h 3213730"/>
                <a:gd name="connsiteX3" fmla="*/ 2044700 w 4203700"/>
                <a:gd name="connsiteY3" fmla="*/ 140330 h 3213730"/>
                <a:gd name="connsiteX4" fmla="*/ 2959100 w 4203700"/>
                <a:gd name="connsiteY4" fmla="*/ 330830 h 3213730"/>
                <a:gd name="connsiteX5" fmla="*/ 3695700 w 4203700"/>
                <a:gd name="connsiteY5" fmla="*/ 788030 h 3213730"/>
                <a:gd name="connsiteX6" fmla="*/ 4203700 w 4203700"/>
                <a:gd name="connsiteY6" fmla="*/ 2121530 h 3213730"/>
                <a:gd name="connsiteX7" fmla="*/ 3098800 w 4203700"/>
                <a:gd name="connsiteY7" fmla="*/ 2997830 h 3213730"/>
                <a:gd name="connsiteX8" fmla="*/ 1892300 w 4203700"/>
                <a:gd name="connsiteY8" fmla="*/ 3213730 h 3213730"/>
                <a:gd name="connsiteX9" fmla="*/ 584200 w 4203700"/>
                <a:gd name="connsiteY9" fmla="*/ 3086730 h 3213730"/>
                <a:gd name="connsiteX10" fmla="*/ 0 w 4203700"/>
                <a:gd name="connsiteY10" fmla="*/ 2146930 h 3213730"/>
                <a:gd name="connsiteX0" fmla="*/ 0 w 4585882"/>
                <a:gd name="connsiteY0" fmla="*/ 2146930 h 3213730"/>
                <a:gd name="connsiteX1" fmla="*/ 101600 w 4585882"/>
                <a:gd name="connsiteY1" fmla="*/ 775330 h 3213730"/>
                <a:gd name="connsiteX2" fmla="*/ 1054100 w 4585882"/>
                <a:gd name="connsiteY2" fmla="*/ 356230 h 3213730"/>
                <a:gd name="connsiteX3" fmla="*/ 2044700 w 4585882"/>
                <a:gd name="connsiteY3" fmla="*/ 140330 h 3213730"/>
                <a:gd name="connsiteX4" fmla="*/ 2959100 w 4585882"/>
                <a:gd name="connsiteY4" fmla="*/ 330830 h 3213730"/>
                <a:gd name="connsiteX5" fmla="*/ 3695700 w 4585882"/>
                <a:gd name="connsiteY5" fmla="*/ 788030 h 3213730"/>
                <a:gd name="connsiteX6" fmla="*/ 4203700 w 4585882"/>
                <a:gd name="connsiteY6" fmla="*/ 2121530 h 3213730"/>
                <a:gd name="connsiteX7" fmla="*/ 3098800 w 4585882"/>
                <a:gd name="connsiteY7" fmla="*/ 2997830 h 3213730"/>
                <a:gd name="connsiteX8" fmla="*/ 1892300 w 4585882"/>
                <a:gd name="connsiteY8" fmla="*/ 3213730 h 3213730"/>
                <a:gd name="connsiteX9" fmla="*/ 584200 w 4585882"/>
                <a:gd name="connsiteY9" fmla="*/ 3086730 h 3213730"/>
                <a:gd name="connsiteX10" fmla="*/ 0 w 4585882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213730"/>
                <a:gd name="connsiteX1" fmla="*/ 101600 w 4570821"/>
                <a:gd name="connsiteY1" fmla="*/ 775330 h 3213730"/>
                <a:gd name="connsiteX2" fmla="*/ 1054100 w 4570821"/>
                <a:gd name="connsiteY2" fmla="*/ 356230 h 3213730"/>
                <a:gd name="connsiteX3" fmla="*/ 2044700 w 4570821"/>
                <a:gd name="connsiteY3" fmla="*/ 140330 h 3213730"/>
                <a:gd name="connsiteX4" fmla="*/ 2959100 w 4570821"/>
                <a:gd name="connsiteY4" fmla="*/ 330830 h 3213730"/>
                <a:gd name="connsiteX5" fmla="*/ 3695700 w 4570821"/>
                <a:gd name="connsiteY5" fmla="*/ 788030 h 3213730"/>
                <a:gd name="connsiteX6" fmla="*/ 4203700 w 4570821"/>
                <a:gd name="connsiteY6" fmla="*/ 2121530 h 3213730"/>
                <a:gd name="connsiteX7" fmla="*/ 3098800 w 4570821"/>
                <a:gd name="connsiteY7" fmla="*/ 2997830 h 3213730"/>
                <a:gd name="connsiteX8" fmla="*/ 1892300 w 4570821"/>
                <a:gd name="connsiteY8" fmla="*/ 3213730 h 3213730"/>
                <a:gd name="connsiteX9" fmla="*/ 584200 w 4570821"/>
                <a:gd name="connsiteY9" fmla="*/ 3086730 h 3213730"/>
                <a:gd name="connsiteX10" fmla="*/ 0 w 4570821"/>
                <a:gd name="connsiteY10" fmla="*/ 2146930 h 3213730"/>
                <a:gd name="connsiteX0" fmla="*/ 0 w 4570821"/>
                <a:gd name="connsiteY0" fmla="*/ 2146930 h 3391660"/>
                <a:gd name="connsiteX1" fmla="*/ 101600 w 4570821"/>
                <a:gd name="connsiteY1" fmla="*/ 775330 h 3391660"/>
                <a:gd name="connsiteX2" fmla="*/ 1054100 w 4570821"/>
                <a:gd name="connsiteY2" fmla="*/ 356230 h 3391660"/>
                <a:gd name="connsiteX3" fmla="*/ 2044700 w 4570821"/>
                <a:gd name="connsiteY3" fmla="*/ 140330 h 3391660"/>
                <a:gd name="connsiteX4" fmla="*/ 2959100 w 4570821"/>
                <a:gd name="connsiteY4" fmla="*/ 330830 h 3391660"/>
                <a:gd name="connsiteX5" fmla="*/ 3695700 w 4570821"/>
                <a:gd name="connsiteY5" fmla="*/ 788030 h 3391660"/>
                <a:gd name="connsiteX6" fmla="*/ 4203700 w 4570821"/>
                <a:gd name="connsiteY6" fmla="*/ 2121530 h 3391660"/>
                <a:gd name="connsiteX7" fmla="*/ 3098800 w 4570821"/>
                <a:gd name="connsiteY7" fmla="*/ 2997830 h 3391660"/>
                <a:gd name="connsiteX8" fmla="*/ 1892300 w 4570821"/>
                <a:gd name="connsiteY8" fmla="*/ 3213730 h 3391660"/>
                <a:gd name="connsiteX9" fmla="*/ 584200 w 4570821"/>
                <a:gd name="connsiteY9" fmla="*/ 3086730 h 3391660"/>
                <a:gd name="connsiteX10" fmla="*/ 0 w 4570821"/>
                <a:gd name="connsiteY10" fmla="*/ 2146930 h 3391660"/>
                <a:gd name="connsiteX0" fmla="*/ 0 w 4570821"/>
                <a:gd name="connsiteY0" fmla="*/ 2146930 h 3691815"/>
                <a:gd name="connsiteX1" fmla="*/ 101600 w 4570821"/>
                <a:gd name="connsiteY1" fmla="*/ 775330 h 3691815"/>
                <a:gd name="connsiteX2" fmla="*/ 1054100 w 4570821"/>
                <a:gd name="connsiteY2" fmla="*/ 356230 h 3691815"/>
                <a:gd name="connsiteX3" fmla="*/ 2044700 w 4570821"/>
                <a:gd name="connsiteY3" fmla="*/ 140330 h 3691815"/>
                <a:gd name="connsiteX4" fmla="*/ 2959100 w 4570821"/>
                <a:gd name="connsiteY4" fmla="*/ 330830 h 3691815"/>
                <a:gd name="connsiteX5" fmla="*/ 3695700 w 4570821"/>
                <a:gd name="connsiteY5" fmla="*/ 788030 h 3691815"/>
                <a:gd name="connsiteX6" fmla="*/ 4203700 w 4570821"/>
                <a:gd name="connsiteY6" fmla="*/ 2121530 h 3691815"/>
                <a:gd name="connsiteX7" fmla="*/ 3098800 w 4570821"/>
                <a:gd name="connsiteY7" fmla="*/ 2997830 h 3691815"/>
                <a:gd name="connsiteX8" fmla="*/ 1892300 w 4570821"/>
                <a:gd name="connsiteY8" fmla="*/ 3213730 h 3691815"/>
                <a:gd name="connsiteX9" fmla="*/ 584200 w 4570821"/>
                <a:gd name="connsiteY9" fmla="*/ 3086730 h 3691815"/>
                <a:gd name="connsiteX10" fmla="*/ 0 w 4570821"/>
                <a:gd name="connsiteY10" fmla="*/ 2146930 h 3691815"/>
                <a:gd name="connsiteX0" fmla="*/ 0 w 4570821"/>
                <a:gd name="connsiteY0" fmla="*/ 2146930 h 3667856"/>
                <a:gd name="connsiteX1" fmla="*/ 101600 w 4570821"/>
                <a:gd name="connsiteY1" fmla="*/ 775330 h 3667856"/>
                <a:gd name="connsiteX2" fmla="*/ 1054100 w 4570821"/>
                <a:gd name="connsiteY2" fmla="*/ 356230 h 3667856"/>
                <a:gd name="connsiteX3" fmla="*/ 2044700 w 4570821"/>
                <a:gd name="connsiteY3" fmla="*/ 140330 h 3667856"/>
                <a:gd name="connsiteX4" fmla="*/ 2959100 w 4570821"/>
                <a:gd name="connsiteY4" fmla="*/ 330830 h 3667856"/>
                <a:gd name="connsiteX5" fmla="*/ 3695700 w 4570821"/>
                <a:gd name="connsiteY5" fmla="*/ 788030 h 3667856"/>
                <a:gd name="connsiteX6" fmla="*/ 4203700 w 4570821"/>
                <a:gd name="connsiteY6" fmla="*/ 2121530 h 3667856"/>
                <a:gd name="connsiteX7" fmla="*/ 3098800 w 4570821"/>
                <a:gd name="connsiteY7" fmla="*/ 2997830 h 3667856"/>
                <a:gd name="connsiteX8" fmla="*/ 1892300 w 4570821"/>
                <a:gd name="connsiteY8" fmla="*/ 3213730 h 3667856"/>
                <a:gd name="connsiteX9" fmla="*/ 584200 w 4570821"/>
                <a:gd name="connsiteY9" fmla="*/ 3086730 h 3667856"/>
                <a:gd name="connsiteX10" fmla="*/ 0 w 4570821"/>
                <a:gd name="connsiteY10" fmla="*/ 2146930 h 3667856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0 w 4570821"/>
                <a:gd name="connsiteY0" fmla="*/ 2146930 h 3694839"/>
                <a:gd name="connsiteX1" fmla="*/ 101600 w 4570821"/>
                <a:gd name="connsiteY1" fmla="*/ 775330 h 3694839"/>
                <a:gd name="connsiteX2" fmla="*/ 1054100 w 4570821"/>
                <a:gd name="connsiteY2" fmla="*/ 356230 h 3694839"/>
                <a:gd name="connsiteX3" fmla="*/ 2044700 w 4570821"/>
                <a:gd name="connsiteY3" fmla="*/ 140330 h 3694839"/>
                <a:gd name="connsiteX4" fmla="*/ 2959100 w 4570821"/>
                <a:gd name="connsiteY4" fmla="*/ 330830 h 3694839"/>
                <a:gd name="connsiteX5" fmla="*/ 3695700 w 4570821"/>
                <a:gd name="connsiteY5" fmla="*/ 788030 h 3694839"/>
                <a:gd name="connsiteX6" fmla="*/ 4203700 w 4570821"/>
                <a:gd name="connsiteY6" fmla="*/ 2121530 h 3694839"/>
                <a:gd name="connsiteX7" fmla="*/ 3098800 w 4570821"/>
                <a:gd name="connsiteY7" fmla="*/ 2997830 h 3694839"/>
                <a:gd name="connsiteX8" fmla="*/ 1892300 w 4570821"/>
                <a:gd name="connsiteY8" fmla="*/ 3213730 h 3694839"/>
                <a:gd name="connsiteX9" fmla="*/ 584200 w 4570821"/>
                <a:gd name="connsiteY9" fmla="*/ 3086730 h 3694839"/>
                <a:gd name="connsiteX10" fmla="*/ 0 w 4570821"/>
                <a:gd name="connsiteY10" fmla="*/ 2146930 h 3694839"/>
                <a:gd name="connsiteX0" fmla="*/ 98681 w 4669502"/>
                <a:gd name="connsiteY0" fmla="*/ 2146930 h 3694839"/>
                <a:gd name="connsiteX1" fmla="*/ 200281 w 4669502"/>
                <a:gd name="connsiteY1" fmla="*/ 775330 h 3694839"/>
                <a:gd name="connsiteX2" fmla="*/ 1152781 w 4669502"/>
                <a:gd name="connsiteY2" fmla="*/ 356230 h 3694839"/>
                <a:gd name="connsiteX3" fmla="*/ 2143381 w 4669502"/>
                <a:gd name="connsiteY3" fmla="*/ 140330 h 3694839"/>
                <a:gd name="connsiteX4" fmla="*/ 3057781 w 4669502"/>
                <a:gd name="connsiteY4" fmla="*/ 330830 h 3694839"/>
                <a:gd name="connsiteX5" fmla="*/ 3794381 w 4669502"/>
                <a:gd name="connsiteY5" fmla="*/ 788030 h 3694839"/>
                <a:gd name="connsiteX6" fmla="*/ 4302381 w 4669502"/>
                <a:gd name="connsiteY6" fmla="*/ 2121530 h 3694839"/>
                <a:gd name="connsiteX7" fmla="*/ 3197481 w 4669502"/>
                <a:gd name="connsiteY7" fmla="*/ 2997830 h 3694839"/>
                <a:gd name="connsiteX8" fmla="*/ 1990981 w 4669502"/>
                <a:gd name="connsiteY8" fmla="*/ 3213730 h 3694839"/>
                <a:gd name="connsiteX9" fmla="*/ 682881 w 4669502"/>
                <a:gd name="connsiteY9" fmla="*/ 3086730 h 3694839"/>
                <a:gd name="connsiteX10" fmla="*/ 98681 w 4669502"/>
                <a:gd name="connsiteY10" fmla="*/ 2146930 h 3694839"/>
                <a:gd name="connsiteX0" fmla="*/ 244057 w 4814878"/>
                <a:gd name="connsiteY0" fmla="*/ 2146930 h 3694839"/>
                <a:gd name="connsiteX1" fmla="*/ 345657 w 4814878"/>
                <a:gd name="connsiteY1" fmla="*/ 775330 h 3694839"/>
                <a:gd name="connsiteX2" fmla="*/ 1298157 w 4814878"/>
                <a:gd name="connsiteY2" fmla="*/ 356230 h 3694839"/>
                <a:gd name="connsiteX3" fmla="*/ 2288757 w 4814878"/>
                <a:gd name="connsiteY3" fmla="*/ 140330 h 3694839"/>
                <a:gd name="connsiteX4" fmla="*/ 3203157 w 4814878"/>
                <a:gd name="connsiteY4" fmla="*/ 330830 h 3694839"/>
                <a:gd name="connsiteX5" fmla="*/ 3939757 w 4814878"/>
                <a:gd name="connsiteY5" fmla="*/ 788030 h 3694839"/>
                <a:gd name="connsiteX6" fmla="*/ 4447757 w 4814878"/>
                <a:gd name="connsiteY6" fmla="*/ 2121530 h 3694839"/>
                <a:gd name="connsiteX7" fmla="*/ 3342857 w 4814878"/>
                <a:gd name="connsiteY7" fmla="*/ 2997830 h 3694839"/>
                <a:gd name="connsiteX8" fmla="*/ 2136357 w 4814878"/>
                <a:gd name="connsiteY8" fmla="*/ 3213730 h 3694839"/>
                <a:gd name="connsiteX9" fmla="*/ 828257 w 4814878"/>
                <a:gd name="connsiteY9" fmla="*/ 3086730 h 3694839"/>
                <a:gd name="connsiteX10" fmla="*/ 244057 w 4814878"/>
                <a:gd name="connsiteY10" fmla="*/ 2146930 h 3694839"/>
                <a:gd name="connsiteX0" fmla="*/ 454104 w 5024925"/>
                <a:gd name="connsiteY0" fmla="*/ 2146930 h 3694839"/>
                <a:gd name="connsiteX1" fmla="*/ 555704 w 5024925"/>
                <a:gd name="connsiteY1" fmla="*/ 775330 h 3694839"/>
                <a:gd name="connsiteX2" fmla="*/ 1508204 w 5024925"/>
                <a:gd name="connsiteY2" fmla="*/ 356230 h 3694839"/>
                <a:gd name="connsiteX3" fmla="*/ 2498804 w 5024925"/>
                <a:gd name="connsiteY3" fmla="*/ 140330 h 3694839"/>
                <a:gd name="connsiteX4" fmla="*/ 3413204 w 5024925"/>
                <a:gd name="connsiteY4" fmla="*/ 330830 h 3694839"/>
                <a:gd name="connsiteX5" fmla="*/ 4149804 w 5024925"/>
                <a:gd name="connsiteY5" fmla="*/ 788030 h 3694839"/>
                <a:gd name="connsiteX6" fmla="*/ 4657804 w 5024925"/>
                <a:gd name="connsiteY6" fmla="*/ 2121530 h 3694839"/>
                <a:gd name="connsiteX7" fmla="*/ 3552904 w 5024925"/>
                <a:gd name="connsiteY7" fmla="*/ 2997830 h 3694839"/>
                <a:gd name="connsiteX8" fmla="*/ 2346404 w 5024925"/>
                <a:gd name="connsiteY8" fmla="*/ 3213730 h 3694839"/>
                <a:gd name="connsiteX9" fmla="*/ 1038304 w 5024925"/>
                <a:gd name="connsiteY9" fmla="*/ 3086730 h 3694839"/>
                <a:gd name="connsiteX10" fmla="*/ 454104 w 5024925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488347 w 5059168"/>
                <a:gd name="connsiteY0" fmla="*/ 2146930 h 3694839"/>
                <a:gd name="connsiteX1" fmla="*/ 589947 w 5059168"/>
                <a:gd name="connsiteY1" fmla="*/ 775330 h 3694839"/>
                <a:gd name="connsiteX2" fmla="*/ 1542447 w 5059168"/>
                <a:gd name="connsiteY2" fmla="*/ 356230 h 3694839"/>
                <a:gd name="connsiteX3" fmla="*/ 2533047 w 5059168"/>
                <a:gd name="connsiteY3" fmla="*/ 140330 h 3694839"/>
                <a:gd name="connsiteX4" fmla="*/ 3447447 w 5059168"/>
                <a:gd name="connsiteY4" fmla="*/ 330830 h 3694839"/>
                <a:gd name="connsiteX5" fmla="*/ 4184047 w 5059168"/>
                <a:gd name="connsiteY5" fmla="*/ 788030 h 3694839"/>
                <a:gd name="connsiteX6" fmla="*/ 4692047 w 5059168"/>
                <a:gd name="connsiteY6" fmla="*/ 2121530 h 3694839"/>
                <a:gd name="connsiteX7" fmla="*/ 3587147 w 5059168"/>
                <a:gd name="connsiteY7" fmla="*/ 2997830 h 3694839"/>
                <a:gd name="connsiteX8" fmla="*/ 2380647 w 5059168"/>
                <a:gd name="connsiteY8" fmla="*/ 3213730 h 3694839"/>
                <a:gd name="connsiteX9" fmla="*/ 1072547 w 5059168"/>
                <a:gd name="connsiteY9" fmla="*/ 3086730 h 3694839"/>
                <a:gd name="connsiteX10" fmla="*/ 488347 w 5059168"/>
                <a:gd name="connsiteY10" fmla="*/ 2146930 h 3694839"/>
                <a:gd name="connsiteX0" fmla="*/ 518386 w 5089207"/>
                <a:gd name="connsiteY0" fmla="*/ 2146930 h 3694839"/>
                <a:gd name="connsiteX1" fmla="*/ 619986 w 5089207"/>
                <a:gd name="connsiteY1" fmla="*/ 775330 h 3694839"/>
                <a:gd name="connsiteX2" fmla="*/ 1572486 w 5089207"/>
                <a:gd name="connsiteY2" fmla="*/ 356230 h 3694839"/>
                <a:gd name="connsiteX3" fmla="*/ 2563086 w 5089207"/>
                <a:gd name="connsiteY3" fmla="*/ 140330 h 3694839"/>
                <a:gd name="connsiteX4" fmla="*/ 3477486 w 5089207"/>
                <a:gd name="connsiteY4" fmla="*/ 330830 h 3694839"/>
                <a:gd name="connsiteX5" fmla="*/ 4214086 w 5089207"/>
                <a:gd name="connsiteY5" fmla="*/ 788030 h 3694839"/>
                <a:gd name="connsiteX6" fmla="*/ 4722086 w 5089207"/>
                <a:gd name="connsiteY6" fmla="*/ 2121530 h 3694839"/>
                <a:gd name="connsiteX7" fmla="*/ 3617186 w 5089207"/>
                <a:gd name="connsiteY7" fmla="*/ 2997830 h 3694839"/>
                <a:gd name="connsiteX8" fmla="*/ 2410686 w 5089207"/>
                <a:gd name="connsiteY8" fmla="*/ 3213730 h 3694839"/>
                <a:gd name="connsiteX9" fmla="*/ 1102586 w 5089207"/>
                <a:gd name="connsiteY9" fmla="*/ 3086730 h 3694839"/>
                <a:gd name="connsiteX10" fmla="*/ 518386 w 5089207"/>
                <a:gd name="connsiteY10" fmla="*/ 2146930 h 3694839"/>
                <a:gd name="connsiteX0" fmla="*/ 479570 w 5050391"/>
                <a:gd name="connsiteY0" fmla="*/ 2146930 h 3694839"/>
                <a:gd name="connsiteX1" fmla="*/ 581170 w 5050391"/>
                <a:gd name="connsiteY1" fmla="*/ 775330 h 3694839"/>
                <a:gd name="connsiteX2" fmla="*/ 1533670 w 5050391"/>
                <a:gd name="connsiteY2" fmla="*/ 356230 h 3694839"/>
                <a:gd name="connsiteX3" fmla="*/ 2524270 w 5050391"/>
                <a:gd name="connsiteY3" fmla="*/ 140330 h 3694839"/>
                <a:gd name="connsiteX4" fmla="*/ 3438670 w 5050391"/>
                <a:gd name="connsiteY4" fmla="*/ 330830 h 3694839"/>
                <a:gd name="connsiteX5" fmla="*/ 4175270 w 5050391"/>
                <a:gd name="connsiteY5" fmla="*/ 788030 h 3694839"/>
                <a:gd name="connsiteX6" fmla="*/ 4683270 w 5050391"/>
                <a:gd name="connsiteY6" fmla="*/ 2121530 h 3694839"/>
                <a:gd name="connsiteX7" fmla="*/ 3578370 w 5050391"/>
                <a:gd name="connsiteY7" fmla="*/ 2997830 h 3694839"/>
                <a:gd name="connsiteX8" fmla="*/ 2371870 w 5050391"/>
                <a:gd name="connsiteY8" fmla="*/ 3213730 h 3694839"/>
                <a:gd name="connsiteX9" fmla="*/ 1063770 w 5050391"/>
                <a:gd name="connsiteY9" fmla="*/ 3086730 h 3694839"/>
                <a:gd name="connsiteX10" fmla="*/ 479570 w 5050391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  <a:gd name="connsiteX0" fmla="*/ 475396 w 5046217"/>
                <a:gd name="connsiteY0" fmla="*/ 2146930 h 3694839"/>
                <a:gd name="connsiteX1" fmla="*/ 576996 w 5046217"/>
                <a:gd name="connsiteY1" fmla="*/ 775330 h 3694839"/>
                <a:gd name="connsiteX2" fmla="*/ 1529496 w 5046217"/>
                <a:gd name="connsiteY2" fmla="*/ 356230 h 3694839"/>
                <a:gd name="connsiteX3" fmla="*/ 2520096 w 5046217"/>
                <a:gd name="connsiteY3" fmla="*/ 140330 h 3694839"/>
                <a:gd name="connsiteX4" fmla="*/ 3434496 w 5046217"/>
                <a:gd name="connsiteY4" fmla="*/ 330830 h 3694839"/>
                <a:gd name="connsiteX5" fmla="*/ 4171096 w 5046217"/>
                <a:gd name="connsiteY5" fmla="*/ 788030 h 3694839"/>
                <a:gd name="connsiteX6" fmla="*/ 4679096 w 5046217"/>
                <a:gd name="connsiteY6" fmla="*/ 2121530 h 3694839"/>
                <a:gd name="connsiteX7" fmla="*/ 3574196 w 5046217"/>
                <a:gd name="connsiteY7" fmla="*/ 2997830 h 3694839"/>
                <a:gd name="connsiteX8" fmla="*/ 2367696 w 5046217"/>
                <a:gd name="connsiteY8" fmla="*/ 3213730 h 3694839"/>
                <a:gd name="connsiteX9" fmla="*/ 1059596 w 5046217"/>
                <a:gd name="connsiteY9" fmla="*/ 3086730 h 3694839"/>
                <a:gd name="connsiteX10" fmla="*/ 475396 w 5046217"/>
                <a:gd name="connsiteY10" fmla="*/ 2146930 h 369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46217" h="3694839">
                  <a:moveTo>
                    <a:pt x="475396" y="2146930"/>
                  </a:moveTo>
                  <a:cubicBezTo>
                    <a:pt x="-278137" y="2007230"/>
                    <a:pt x="-53771" y="813430"/>
                    <a:pt x="576996" y="775330"/>
                  </a:cubicBezTo>
                  <a:cubicBezTo>
                    <a:pt x="627796" y="280030"/>
                    <a:pt x="1250096" y="76830"/>
                    <a:pt x="1529496" y="356230"/>
                  </a:cubicBezTo>
                  <a:cubicBezTo>
                    <a:pt x="1707296" y="17563"/>
                    <a:pt x="2126396" y="-130603"/>
                    <a:pt x="2520096" y="140330"/>
                  </a:cubicBezTo>
                  <a:cubicBezTo>
                    <a:pt x="2862996" y="-88270"/>
                    <a:pt x="3243996" y="127630"/>
                    <a:pt x="3434496" y="330830"/>
                  </a:cubicBezTo>
                  <a:cubicBezTo>
                    <a:pt x="3705429" y="267330"/>
                    <a:pt x="4103363" y="470530"/>
                    <a:pt x="4171096" y="788030"/>
                  </a:cubicBezTo>
                  <a:cubicBezTo>
                    <a:pt x="4899229" y="699130"/>
                    <a:pt x="5436863" y="1461130"/>
                    <a:pt x="4679096" y="2121530"/>
                  </a:cubicBezTo>
                  <a:cubicBezTo>
                    <a:pt x="5174396" y="2985130"/>
                    <a:pt x="4069496" y="3442330"/>
                    <a:pt x="3574196" y="2997830"/>
                  </a:cubicBezTo>
                  <a:cubicBezTo>
                    <a:pt x="3807029" y="3704797"/>
                    <a:pt x="2503163" y="4030763"/>
                    <a:pt x="2367696" y="3213730"/>
                  </a:cubicBezTo>
                  <a:cubicBezTo>
                    <a:pt x="2198363" y="3780997"/>
                    <a:pt x="1165429" y="3611663"/>
                    <a:pt x="1059596" y="3086730"/>
                  </a:cubicBezTo>
                  <a:cubicBezTo>
                    <a:pt x="496563" y="3103663"/>
                    <a:pt x="212929" y="2472897"/>
                    <a:pt x="475396" y="2146930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4" name="组合 20">
              <a:extLst>
                <a:ext uri="{FF2B5EF4-FFF2-40B4-BE49-F238E27FC236}">
                  <a16:creationId xmlns:a16="http://schemas.microsoft.com/office/drawing/2014/main" id="{311F2A68-8B83-447A-8F24-C764BE8A6D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6" name="任意多边形: 形状 11">
                <a:extLst>
                  <a:ext uri="{FF2B5EF4-FFF2-40B4-BE49-F238E27FC236}">
                    <a16:creationId xmlns:a16="http://schemas.microsoft.com/office/drawing/2014/main" id="{3761A185-145A-4490-A9C3-48C1A3479A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12">
                <a:extLst>
                  <a:ext uri="{FF2B5EF4-FFF2-40B4-BE49-F238E27FC236}">
                    <a16:creationId xmlns:a16="http://schemas.microsoft.com/office/drawing/2014/main" id="{38324AC7-4B05-4938-92A3-C748BC2B2F5A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: 形状 13">
                <a:extLst>
                  <a:ext uri="{FF2B5EF4-FFF2-40B4-BE49-F238E27FC236}">
                    <a16:creationId xmlns:a16="http://schemas.microsoft.com/office/drawing/2014/main" id="{F8132F86-49FB-49A4-A2F2-992FBC817A93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: 形状 14">
                <a:extLst>
                  <a:ext uri="{FF2B5EF4-FFF2-40B4-BE49-F238E27FC236}">
                    <a16:creationId xmlns:a16="http://schemas.microsoft.com/office/drawing/2014/main" id="{B7FA166C-690E-466B-90C8-58A244CF7836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5">
                <a:extLst>
                  <a:ext uri="{FF2B5EF4-FFF2-40B4-BE49-F238E27FC236}">
                    <a16:creationId xmlns:a16="http://schemas.microsoft.com/office/drawing/2014/main" id="{4A35BB69-9057-4180-8411-60D38B6E28E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7">
                <a:extLst>
                  <a:ext uri="{FF2B5EF4-FFF2-40B4-BE49-F238E27FC236}">
                    <a16:creationId xmlns:a16="http://schemas.microsoft.com/office/drawing/2014/main" id="{CC10F8F3-ED37-4E86-A976-02C47F78205D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8">
                <a:extLst>
                  <a:ext uri="{FF2B5EF4-FFF2-40B4-BE49-F238E27FC236}">
                    <a16:creationId xmlns:a16="http://schemas.microsoft.com/office/drawing/2014/main" id="{64BD4D2E-EEB2-43E8-8C45-B26684A9CC1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9">
                <a:extLst>
                  <a:ext uri="{FF2B5EF4-FFF2-40B4-BE49-F238E27FC236}">
                    <a16:creationId xmlns:a16="http://schemas.microsoft.com/office/drawing/2014/main" id="{FB16B29B-6D81-4D23-9551-657433E235C4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任意多边形: 形状 22">
              <a:extLst>
                <a:ext uri="{FF2B5EF4-FFF2-40B4-BE49-F238E27FC236}">
                  <a16:creationId xmlns:a16="http://schemas.microsoft.com/office/drawing/2014/main" id="{E2AFB8EF-95CB-496C-93A5-B2AD0E0BA0E8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DC7609ED-D769-4536-8CD7-90913C8F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3598" y="4114204"/>
            <a:ext cx="3567584" cy="274379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8C76328-A10C-494D-850A-1366CA6B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8074" y="4114204"/>
            <a:ext cx="3567584" cy="274379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FED016-F217-4D7B-9A39-2C86C1C1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9746" y="4113906"/>
            <a:ext cx="3567584" cy="274379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3412459-32C5-42FF-A4BF-97E6D8B6C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18016" y="4114204"/>
            <a:ext cx="3567584" cy="2743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2CB32F-7AC7-4AC5-859C-A21119954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040" y="1381885"/>
            <a:ext cx="595021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96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E2D178-DD4D-4F58-8F5D-961F22F6C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1" b="95272" l="9752" r="90957">
                        <a14:foregroundMark x1="28723" y1="86407" x2="49468" y2="95272"/>
                        <a14:foregroundMark x1="90957" y1="71631" x2="90957" y2="71631"/>
                        <a14:foregroundMark x1="16667" y1="91135" x2="16667" y2="91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08" y="3274518"/>
            <a:ext cx="246888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19CDF9D-09F5-4F93-9DCB-B5ECC1BA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8121" y1="56915" x2="36170" y2="56028"/>
                        <a14:foregroundMark x1="35993" y1="56028" x2="38652" y2="5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80" y="-78459"/>
            <a:ext cx="2024718" cy="20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E7DA5D2-ACDD-4431-B450-D1B6C5D6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824" r="91176">
                        <a14:foregroundMark x1="54202" y1="54800" x2="71849" y2="34800"/>
                        <a14:foregroundMark x1="71849" y1="34800" x2="75210" y2="32800"/>
                        <a14:foregroundMark x1="55042" y1="32000" x2="73109" y2="52800"/>
                        <a14:foregroundMark x1="55042" y1="35600" x2="54202" y2="54800"/>
                        <a14:foregroundMark x1="40728" y1="53600" x2="57983" y2="56800"/>
                        <a14:foregroundMark x1="38013" y1="53097" x2="40728" y2="53600"/>
                        <a14:foregroundMark x1="27787" y1="51200" x2="34344" y2="52416"/>
                        <a14:foregroundMark x1="25630" y1="50800" x2="27787" y2="51200"/>
                        <a14:foregroundMark x1="57983" y1="56800" x2="60084" y2="56000"/>
                        <a14:foregroundMark x1="40757" y1="57200" x2="60084" y2="59600"/>
                        <a14:foregroundMark x1="36153" y1="56628" x2="37550" y2="56801"/>
                        <a14:foregroundMark x1="21429" y1="54800" x2="35735" y2="56576"/>
                        <a14:foregroundMark x1="18908" y1="56800" x2="18908" y2="56800"/>
                        <a14:foregroundMark x1="19360" y1="60186" x2="19748" y2="60400"/>
                        <a14:foregroundMark x1="11765" y1="56000" x2="13375" y2="56887"/>
                        <a14:foregroundMark x1="12824" y1="55894" x2="8824" y2="56000"/>
                        <a14:foregroundMark x1="23950" y1="55600" x2="15482" y2="55824"/>
                        <a14:foregroundMark x1="91176" y1="77600" x2="91176" y2="77600"/>
                        <a14:backgroundMark x1="33613" y1="51200" x2="33613" y2="51200"/>
                        <a14:backgroundMark x1="33613" y1="52800" x2="33613" y2="52800"/>
                        <a14:backgroundMark x1="34034" y1="53600" x2="34034" y2="53600"/>
                        <a14:backgroundMark x1="34874" y1="54000" x2="34874" y2="52800"/>
                        <a14:backgroundMark x1="37815" y1="52800" x2="34874" y2="52800"/>
                        <a14:backgroundMark x1="20588" y1="62400" x2="15546" y2="60800"/>
                        <a14:backgroundMark x1="19748" y1="60800" x2="19748" y2="60800"/>
                        <a14:backgroundMark x1="18908" y1="60800" x2="18908" y2="6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855412" cy="19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8272A071-B5BA-45B3-BB6B-B4DA11D9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76095" y="3022558"/>
            <a:ext cx="4952795" cy="372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">
            <a:extLst>
              <a:ext uri="{FF2B5EF4-FFF2-40B4-BE49-F238E27FC236}">
                <a16:creationId xmlns:a16="http://schemas.microsoft.com/office/drawing/2014/main" id="{F6541482-227C-484B-AD10-7B6FCBD99BCB}"/>
              </a:ext>
            </a:extLst>
          </p:cNvPr>
          <p:cNvGrpSpPr/>
          <p:nvPr/>
        </p:nvGrpSpPr>
        <p:grpSpPr>
          <a:xfrm>
            <a:off x="2805110" y="577938"/>
            <a:ext cx="6824665" cy="2222682"/>
            <a:chOff x="780766" y="3797388"/>
            <a:chExt cx="2802512" cy="2222682"/>
          </a:xfrm>
        </p:grpSpPr>
        <p:pic>
          <p:nvPicPr>
            <p:cNvPr id="32" name="图片 21">
              <a:extLst>
                <a:ext uri="{FF2B5EF4-FFF2-40B4-BE49-F238E27FC236}">
                  <a16:creationId xmlns:a16="http://schemas.microsoft.com/office/drawing/2014/main" id="{68D04981-AACE-4718-91DC-44723DFE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3" name="矩形 9">
              <a:extLst>
                <a:ext uri="{FF2B5EF4-FFF2-40B4-BE49-F238E27FC236}">
                  <a16:creationId xmlns:a16="http://schemas.microsoft.com/office/drawing/2014/main" id="{D160F43E-FBC4-45A6-BF38-1412D57ABEFB}"/>
                </a:ext>
              </a:extLst>
            </p:cNvPr>
            <p:cNvSpPr/>
            <p:nvPr/>
          </p:nvSpPr>
          <p:spPr>
            <a:xfrm>
              <a:off x="1015699" y="4442355"/>
              <a:ext cx="23172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组合 2">
            <a:extLst>
              <a:ext uri="{FF2B5EF4-FFF2-40B4-BE49-F238E27FC236}">
                <a16:creationId xmlns:a16="http://schemas.microsoft.com/office/drawing/2014/main" id="{492DA26D-5BA8-434F-85D2-0B215BD349C2}"/>
              </a:ext>
            </a:extLst>
          </p:cNvPr>
          <p:cNvGrpSpPr/>
          <p:nvPr/>
        </p:nvGrpSpPr>
        <p:grpSpPr>
          <a:xfrm>
            <a:off x="2786060" y="2825838"/>
            <a:ext cx="6805615" cy="2222682"/>
            <a:chOff x="780766" y="3797388"/>
            <a:chExt cx="2802512" cy="2222682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2A1469BD-83E8-447F-84E9-40225A75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66" y="3797388"/>
              <a:ext cx="2802512" cy="2222682"/>
            </a:xfrm>
            <a:prstGeom prst="rect">
              <a:avLst/>
            </a:prstGeom>
          </p:spPr>
        </p:pic>
        <p:sp>
          <p:nvSpPr>
            <p:cNvPr id="39" name="矩形 9">
              <a:extLst>
                <a:ext uri="{FF2B5EF4-FFF2-40B4-BE49-F238E27FC236}">
                  <a16:creationId xmlns:a16="http://schemas.microsoft.com/office/drawing/2014/main" id="{B3730BEB-1F4F-4FEA-A8AE-3FF9E017BF99}"/>
                </a:ext>
              </a:extLst>
            </p:cNvPr>
            <p:cNvSpPr/>
            <p:nvPr/>
          </p:nvSpPr>
          <p:spPr>
            <a:xfrm>
              <a:off x="1025913" y="4480455"/>
              <a:ext cx="240831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95号-手刻宋" panose="00000500000000000000" charset="-122"/>
                  <a:cs typeface="Calibri" panose="020F0502020204030204" pitchFamily="34" charset="0"/>
                </a:rPr>
                <a:t>Em cảm thấy thế nào khi không thực hiện được điều đã hứa?</a:t>
              </a:r>
              <a:endParaRPr kumimoji="0" lang="zh-C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95号-手刻宋" panose="00000500000000000000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52550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5EA8EF6-70BC-4A8C-AC88-DA5E5BA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070"/>
            <a:ext cx="11948160" cy="26883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6E1F57-0D1B-4A8B-8078-CCED098C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6" b="89813" l="9024" r="90488">
                        <a14:foregroundMark x1="59024" y1="9356" x2="59024" y2="9356"/>
                        <a14:foregroundMark x1="9268" y1="51767" x2="9268" y2="51767"/>
                        <a14:foregroundMark x1="56585" y1="89605" x2="56585" y2="89605"/>
                        <a14:foregroundMark x1="90000" y1="77131" x2="90000" y2="77131"/>
                        <a14:foregroundMark x1="90488" y1="38669" x2="90488" y2="38669"/>
                        <a14:foregroundMark x1="46829" y1="85239" x2="46829" y2="85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3937" y="4359955"/>
            <a:ext cx="2143422" cy="2514599"/>
          </a:xfrm>
          <a:prstGeom prst="rect">
            <a:avLst/>
          </a:prstGeom>
        </p:spPr>
      </p:pic>
      <p:pic>
        <p:nvPicPr>
          <p:cNvPr id="25" name="图片 27">
            <a:extLst>
              <a:ext uri="{FF2B5EF4-FFF2-40B4-BE49-F238E27FC236}">
                <a16:creationId xmlns:a16="http://schemas.microsoft.com/office/drawing/2014/main" id="{105C8713-78C0-4FB9-8422-5B25E88AF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726" y="-758341"/>
            <a:ext cx="3703320" cy="3703320"/>
          </a:xfrm>
          <a:prstGeom prst="rect">
            <a:avLst/>
          </a:prstGeom>
        </p:spPr>
      </p:pic>
      <p:sp>
        <p:nvSpPr>
          <p:cNvPr id="10" name="矩形: 圆角 17">
            <a:extLst>
              <a:ext uri="{FF2B5EF4-FFF2-40B4-BE49-F238E27FC236}">
                <a16:creationId xmlns:a16="http://schemas.microsoft.com/office/drawing/2014/main" id="{2D4BABCD-2048-4BFA-A396-C8298CB58D34}"/>
              </a:ext>
            </a:extLst>
          </p:cNvPr>
          <p:cNvSpPr/>
          <p:nvPr/>
        </p:nvSpPr>
        <p:spPr>
          <a:xfrm>
            <a:off x="2507398" y="1619250"/>
            <a:ext cx="7696200" cy="2582176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 w="57150" cap="flat" cmpd="sng" algn="ctr">
            <a:solidFill>
              <a:srgbClr val="F9C9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8E7D1-AD13-4B1F-98E9-455AFE0E6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739" y="2262708"/>
            <a:ext cx="672447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3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495300" y="213360"/>
            <a:ext cx="11210925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E82A3-3DE4-43AD-8260-F9959214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76" y="1638299"/>
            <a:ext cx="5629513" cy="260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C9BC5-A948-4F20-BC79-49CAF7D0A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4" y="1552575"/>
            <a:ext cx="5209761" cy="281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C12464-7FC8-4438-B6D3-A1D1A5C9C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419600"/>
            <a:ext cx="3129131" cy="23050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ABF725-5A99-4F7E-B981-B144B7B93794}"/>
              </a:ext>
            </a:extLst>
          </p:cNvPr>
          <p:cNvSpPr/>
          <p:nvPr/>
        </p:nvSpPr>
        <p:spPr>
          <a:xfrm>
            <a:off x="904875" y="4333875"/>
            <a:ext cx="16002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B3FA56-19EC-434D-A96F-1C8D1532C02A}"/>
              </a:ext>
            </a:extLst>
          </p:cNvPr>
          <p:cNvSpPr/>
          <p:nvPr/>
        </p:nvSpPr>
        <p:spPr>
          <a:xfrm>
            <a:off x="3476625" y="43529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AB82D0-6AEF-4547-81F6-5A06877ECAFC}"/>
              </a:ext>
            </a:extLst>
          </p:cNvPr>
          <p:cNvSpPr/>
          <p:nvPr/>
        </p:nvSpPr>
        <p:spPr>
          <a:xfrm>
            <a:off x="6305551" y="4381500"/>
            <a:ext cx="1866900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7E8B1A-2D19-4EB3-AF95-3AC545EDDB5B}"/>
              </a:ext>
            </a:extLst>
          </p:cNvPr>
          <p:cNvSpPr/>
          <p:nvPr/>
        </p:nvSpPr>
        <p:spPr>
          <a:xfrm>
            <a:off x="8734425" y="4391025"/>
            <a:ext cx="2524125" cy="638175"/>
          </a:xfrm>
          <a:prstGeom prst="round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1737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2" grpId="0"/>
          <p:bldP spid="8" grpId="0" animBg="1"/>
          <p:bldP spid="16" grpId="0" animBg="1"/>
          <p:bldP spid="19" grpId="0" animBg="1"/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10" name="Google Shape;3517;p75">
            <a:extLst>
              <a:ext uri="{FF2B5EF4-FFF2-40B4-BE49-F238E27FC236}">
                <a16:creationId xmlns:a16="http://schemas.microsoft.com/office/drawing/2014/main" id="{2C5664EB-3FCE-46DC-838D-59F66C0CCC2F}"/>
              </a:ext>
            </a:extLst>
          </p:cNvPr>
          <p:cNvGrpSpPr/>
          <p:nvPr/>
        </p:nvGrpSpPr>
        <p:grpSpPr>
          <a:xfrm>
            <a:off x="2582719" y="4227938"/>
            <a:ext cx="7026563" cy="3373613"/>
            <a:chOff x="1937039" y="3937303"/>
            <a:chExt cx="5269922" cy="2530210"/>
          </a:xfrm>
        </p:grpSpPr>
        <p:sp>
          <p:nvSpPr>
            <p:cNvPr id="11" name="Google Shape;3518;p75">
              <a:extLst>
                <a:ext uri="{FF2B5EF4-FFF2-40B4-BE49-F238E27FC236}">
                  <a16:creationId xmlns:a16="http://schemas.microsoft.com/office/drawing/2014/main" id="{F3973455-022A-4EF4-B970-D36AD8C35297}"/>
                </a:ext>
              </a:extLst>
            </p:cNvPr>
            <p:cNvSpPr/>
            <p:nvPr/>
          </p:nvSpPr>
          <p:spPr>
            <a:xfrm>
              <a:off x="1937039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19;p75">
              <a:extLst>
                <a:ext uri="{FF2B5EF4-FFF2-40B4-BE49-F238E27FC236}">
                  <a16:creationId xmlns:a16="http://schemas.microsoft.com/office/drawing/2014/main" id="{70B673E5-BAFD-4ED5-B9F6-73E06E7013EA}"/>
                </a:ext>
              </a:extLst>
            </p:cNvPr>
            <p:cNvSpPr/>
            <p:nvPr/>
          </p:nvSpPr>
          <p:spPr>
            <a:xfrm>
              <a:off x="6861464" y="3937303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522;p75">
            <a:extLst>
              <a:ext uri="{FF2B5EF4-FFF2-40B4-BE49-F238E27FC236}">
                <a16:creationId xmlns:a16="http://schemas.microsoft.com/office/drawing/2014/main" id="{A355FC8B-CB51-48B7-BE4B-CDB27D2B253A}"/>
              </a:ext>
            </a:extLst>
          </p:cNvPr>
          <p:cNvSpPr/>
          <p:nvPr/>
        </p:nvSpPr>
        <p:spPr>
          <a:xfrm>
            <a:off x="1276400" y="1454700"/>
            <a:ext cx="9639200" cy="3319600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7DD8E-7EB4-4BC1-8E21-DCEA1830E1CF}"/>
              </a:ext>
            </a:extLst>
          </p:cNvPr>
          <p:cNvSpPr txBox="1"/>
          <p:nvPr/>
        </p:nvSpPr>
        <p:spPr>
          <a:xfrm>
            <a:off x="1611223" y="2135058"/>
            <a:ext cx="8956853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267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húng ta cần giữ lời hứa với tất cả mọi người xung quanh chứ không phải chỉ cần giữ lời hứa với người lớn.</a:t>
            </a:r>
            <a:endParaRPr lang="en-US" sz="4267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293BAC-D180-4ED3-862A-72D70EB5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21" y="-249914"/>
            <a:ext cx="7746656" cy="2235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EFE6B-E86D-4A93-AE15-92C3014F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74221" b="68000"/>
          <a:stretch/>
        </p:blipFill>
        <p:spPr>
          <a:xfrm flipH="1">
            <a:off x="8737346" y="4813345"/>
            <a:ext cx="1447767" cy="21368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8520D-DAE6-4E3F-838F-48C79A987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8667" r="74222"/>
          <a:stretch/>
        </p:blipFill>
        <p:spPr>
          <a:xfrm>
            <a:off x="7767996" y="4661544"/>
            <a:ext cx="1325880" cy="2148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780E3-E784-4FE3-A7CF-B15DB1A1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6" t="33249" r="53183" b="34529"/>
          <a:stretch/>
        </p:blipFill>
        <p:spPr>
          <a:xfrm>
            <a:off x="10016233" y="4404956"/>
            <a:ext cx="1310640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7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171450" y="213360"/>
            <a:ext cx="1184910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55141F-8D22-429A-90A3-4D4DDDB91991}"/>
              </a:ext>
            </a:extLst>
          </p:cNvPr>
          <p:cNvGrpSpPr/>
          <p:nvPr/>
        </p:nvGrpSpPr>
        <p:grpSpPr>
          <a:xfrm>
            <a:off x="828675" y="-104775"/>
            <a:ext cx="10496550" cy="1402292"/>
            <a:chOff x="1143000" y="499533"/>
            <a:chExt cx="11834525" cy="198120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701A9DC-2FAF-4C37-A61A-F53B6AEBDA15}"/>
                </a:ext>
              </a:extLst>
            </p:cNvPr>
            <p:cNvSpPr/>
            <p:nvPr/>
          </p:nvSpPr>
          <p:spPr>
            <a:xfrm>
              <a:off x="1143000" y="499533"/>
              <a:ext cx="11834525" cy="1981201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EE89187-F526-4D8A-8073-5E05EEA6C450}"/>
                </a:ext>
              </a:extLst>
            </p:cNvPr>
            <p:cNvSpPr/>
            <p:nvPr/>
          </p:nvSpPr>
          <p:spPr>
            <a:xfrm>
              <a:off x="1462467" y="665055"/>
              <a:ext cx="11248822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cs typeface="+mn-cs"/>
              </a:endParaRPr>
            </a:p>
          </p:txBody>
        </p:sp>
      </p:grpSp>
      <p:sp>
        <p:nvSpPr>
          <p:cNvPr id="62" name="Google Shape;697;p24">
            <a:extLst>
              <a:ext uri="{FF2B5EF4-FFF2-40B4-BE49-F238E27FC236}">
                <a16:creationId xmlns:a16="http://schemas.microsoft.com/office/drawing/2014/main" id="{3548EFE3-1818-4DF9-B332-91041BB76478}"/>
              </a:ext>
            </a:extLst>
          </p:cNvPr>
          <p:cNvSpPr txBox="1">
            <a:spLocks/>
          </p:cNvSpPr>
          <p:nvPr/>
        </p:nvSpPr>
        <p:spPr>
          <a:xfrm flipH="1">
            <a:off x="1028700" y="27468"/>
            <a:ext cx="10067924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defTabSz="685800"/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08C3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Nhận xét về việc giữ lời hứa của các bạn trong mỗi bức tranh dưới đây.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08C3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D350D-1BAE-4E16-A98F-AE317D26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714500"/>
            <a:ext cx="3805237" cy="2277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F78EF-D099-4A74-A60C-E3B82A7F3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543049"/>
            <a:ext cx="2720845" cy="266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94878-9C09-48B1-AEEE-4316FD22D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600200"/>
            <a:ext cx="2752725" cy="2552700"/>
          </a:xfrm>
          <a:prstGeom prst="rect">
            <a:avLst/>
          </a:prstGeom>
        </p:spPr>
      </p:pic>
      <p:sp>
        <p:nvSpPr>
          <p:cNvPr id="20" name="Google Shape;3485;p74">
            <a:extLst>
              <a:ext uri="{FF2B5EF4-FFF2-40B4-BE49-F238E27FC236}">
                <a16:creationId xmlns:a16="http://schemas.microsoft.com/office/drawing/2014/main" id="{EFB6BC00-EC31-458B-A463-0C47DA73386D}"/>
              </a:ext>
            </a:extLst>
          </p:cNvPr>
          <p:cNvSpPr/>
          <p:nvPr/>
        </p:nvSpPr>
        <p:spPr>
          <a:xfrm>
            <a:off x="752475" y="4657724"/>
            <a:ext cx="5857875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giữ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hứa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485;p74">
            <a:extLst>
              <a:ext uri="{FF2B5EF4-FFF2-40B4-BE49-F238E27FC236}">
                <a16:creationId xmlns:a16="http://schemas.microsoft.com/office/drawing/2014/main" id="{7EF6E0F4-EE16-4EB3-B9F4-75CCC4806A67}"/>
              </a:ext>
            </a:extLst>
          </p:cNvPr>
          <p:cNvSpPr/>
          <p:nvPr/>
        </p:nvSpPr>
        <p:spPr>
          <a:xfrm>
            <a:off x="685801" y="5657849"/>
            <a:ext cx="7277100" cy="854111"/>
          </a:xfrm>
          <a:prstGeom prst="roundRect">
            <a:avLst>
              <a:gd name="adj" fmla="val 9231"/>
            </a:avLst>
          </a:prstGeom>
          <a:solidFill>
            <a:srgbClr val="00B050"/>
          </a:solidFill>
          <a:ln w="38100">
            <a:solidFill>
              <a:srgbClr val="7030A0"/>
            </a:solidFill>
            <a:prstDash val="dash"/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nào chưa giữ lời hứa?</a:t>
            </a:r>
            <a:r>
              <a:rPr 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Vì sao?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701322-5526-458E-9D4C-333E99B6B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874" y="4444640"/>
            <a:ext cx="4039743" cy="1817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21F1D-660D-4AED-AE1D-C35BD0EB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0225" y="1771650"/>
            <a:ext cx="27717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transition spd="med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" grpId="0"/>
          <p:bldP spid="20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58992" y="0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 là người biết giữ lời hứa, vì bạn đã hứa nấu cơm giúp mẹ nên từ chối không đi dá cầu với bạn.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FC23C8-5F56-4871-87C6-FD167CC5B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41" y="1943100"/>
            <a:ext cx="4868084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45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211417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038725" y="1552576"/>
            <a:ext cx="5572125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nữ chưa giữ lời hứa, vì bạn đã hứa giữ thước cẩn thận nhưng vẫn làm gãy.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C14566-DFFD-4733-A9F9-0E6FC3466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225" y="1520934"/>
            <a:ext cx="3695700" cy="3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318941F-8645-4423-A289-49A16BF530F2}"/>
              </a:ext>
            </a:extLst>
          </p:cNvPr>
          <p:cNvSpPr/>
          <p:nvPr/>
        </p:nvSpPr>
        <p:spPr>
          <a:xfrm>
            <a:off x="649605" y="213360"/>
            <a:ext cx="10892790" cy="6416040"/>
          </a:xfrm>
          <a:prstGeom prst="roundRect">
            <a:avLst>
              <a:gd name="adj" fmla="val 9341"/>
            </a:avLst>
          </a:prstGeom>
          <a:noFill/>
          <a:ln w="57150">
            <a:solidFill>
              <a:srgbClr val="F9C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7BFA6-592B-4F89-BBA1-707190837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182842" y="104775"/>
            <a:ext cx="3555365" cy="1221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2C2C0-FCA6-4DD5-978D-9A880C01F08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A7AC77D-53F3-4CE6-AB28-F482776272D5}"/>
              </a:ext>
            </a:extLst>
          </p:cNvPr>
          <p:cNvSpPr/>
          <p:nvPr/>
        </p:nvSpPr>
        <p:spPr>
          <a:xfrm>
            <a:off x="5734050" y="1552576"/>
            <a:ext cx="4876800" cy="2475230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không giữ lời hứa, vì đã hẹn sang nhà bạn học nhóm nhưng lại không sang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58" descr="图片包含 物体, 事情&#10;&#10;已生成高可信度的说明">
            <a:extLst>
              <a:ext uri="{FF2B5EF4-FFF2-40B4-BE49-F238E27FC236}">
                <a16:creationId xmlns:a16="http://schemas.microsoft.com/office/drawing/2014/main" id="{A0297B1F-E88E-42F2-A799-B3325E9A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1A5C270A-6C3A-48BC-8801-A3D5BD0B58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3464A1B1-128F-4EDF-8A43-DEBF03D2F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1839FB-0F87-4E5A-88E6-E0BF0D464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1457324"/>
            <a:ext cx="4029075" cy="3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386</Words>
  <Application>Microsoft Office PowerPoint</Application>
  <PresentationFormat>Màn hình rộng</PresentationFormat>
  <Paragraphs>32</Paragraphs>
  <Slides>17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等线</vt:lpstr>
      <vt:lpstr>#9Slide05 Pattaya</vt:lpstr>
      <vt:lpstr>Arial</vt:lpstr>
      <vt:lpstr>Calibri</vt:lpstr>
      <vt:lpstr>Georgia</vt:lpstr>
      <vt:lpstr>HP001 4 hàng</vt:lpstr>
      <vt:lpstr>思源黑体 CN Regular</vt:lpstr>
      <vt:lpstr>Office 主题​​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Vu Hoang Anh</cp:lastModifiedBy>
  <cp:revision>34</cp:revision>
  <dcterms:created xsi:type="dcterms:W3CDTF">2022-09-14T00:16:58Z</dcterms:created>
  <dcterms:modified xsi:type="dcterms:W3CDTF">2025-12-15T07:44:04Z</dcterms:modified>
</cp:coreProperties>
</file>