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8"/>
  </p:notesMasterIdLst>
  <p:sldIdLst>
    <p:sldId id="258" r:id="rId3"/>
    <p:sldId id="306" r:id="rId4"/>
    <p:sldId id="261" r:id="rId5"/>
    <p:sldId id="307" r:id="rId6"/>
    <p:sldId id="308" r:id="rId7"/>
    <p:sldId id="324" r:id="rId8"/>
    <p:sldId id="309" r:id="rId9"/>
    <p:sldId id="344" r:id="rId10"/>
    <p:sldId id="310" r:id="rId11"/>
    <p:sldId id="312" r:id="rId12"/>
    <p:sldId id="343" r:id="rId13"/>
    <p:sldId id="345" r:id="rId14"/>
    <p:sldId id="314" r:id="rId15"/>
    <p:sldId id="317" r:id="rId16"/>
    <p:sldId id="346" r:id="rId17"/>
    <p:sldId id="347" r:id="rId18"/>
    <p:sldId id="316" r:id="rId19"/>
    <p:sldId id="301" r:id="rId20"/>
    <p:sldId id="348" r:id="rId21"/>
    <p:sldId id="349" r:id="rId22"/>
    <p:sldId id="350" r:id="rId23"/>
    <p:sldId id="351" r:id="rId24"/>
    <p:sldId id="352" r:id="rId25"/>
    <p:sldId id="353" r:id="rId26"/>
    <p:sldId id="32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335E5-436C-414C-A71F-89063E137708}" type="datetimeFigureOut">
              <a:rPr lang="en-US" smtClean="0"/>
              <a:t>9/30/2022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FF09D-AF9A-4F0D-933C-8FCD35A9AB0B}" type="slidenum">
              <a:rPr lang="en-US" smtClean="0"/>
              <a:t>‹#›</a:t>
            </a:fld>
            <a:endParaRPr lang="en-US"/>
          </a:p>
        </p:txBody>
      </p:sp>
    </p:spTree>
    <p:extLst>
      <p:ext uri="{BB962C8B-B14F-4D97-AF65-F5344CB8AC3E}">
        <p14:creationId xmlns:p14="http://schemas.microsoft.com/office/powerpoint/2010/main" val="4036822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96494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2273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510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35263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51705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49740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26846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49151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71236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90205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2022/9/30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5101380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2022/9/30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27259183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2022/9/30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29770725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2022/9/30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30237604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2022/9/30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27271264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2022/9/30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38399933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2022/9/30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405945964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2022/9/30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16320445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36446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2022/9/30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154920772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2022/9/30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22635810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2022/9/30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109653984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2022/9/30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165902655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2022/9/30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205549561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38462" t="38355" b="23157"/>
          <a:stretch>
            <a:fillRect/>
          </a:stretch>
        </p:blipFill>
        <p:spPr>
          <a:xfrm>
            <a:off x="-2" y="0"/>
            <a:ext cx="12192002" cy="6858000"/>
          </a:xfrm>
          <a:prstGeom prst="rect">
            <a:avLst/>
          </a:prstGeom>
        </p:spPr>
      </p:pic>
    </p:spTree>
    <p:extLst>
      <p:ext uri="{BB962C8B-B14F-4D97-AF65-F5344CB8AC3E}">
        <p14:creationId xmlns:p14="http://schemas.microsoft.com/office/powerpoint/2010/main" val="28754551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713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76883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7.gif"/><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7.gif"/><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7.gif"/><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4.wav"/><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audio" Target="../media/audio3.wav"/><Relationship Id="rId4" Type="http://schemas.openxmlformats.org/officeDocument/2006/relationships/audio" Target="../media/audio3.wav"/><Relationship Id="rId9" Type="http://schemas.openxmlformats.org/officeDocument/2006/relationships/audio" Target="../media/audio4.wav"/></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42.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4.png"/><Relationship Id="rId7"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3.svg"/><Relationship Id="rId5" Type="http://schemas.openxmlformats.org/officeDocument/2006/relationships/image" Target="../media/image22.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4.wav"/><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audio" Target="../media/audio3.wav"/><Relationship Id="rId4" Type="http://schemas.openxmlformats.org/officeDocument/2006/relationships/audio" Target="../media/audio3.wav"/><Relationship Id="rId9" Type="http://schemas.openxmlformats.org/officeDocument/2006/relationships/audio" Target="../media/audio4.wav"/></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50.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3.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0" y="0"/>
            <a:ext cx="12192000" cy="6858000"/>
          </a:xfrm>
          <a:prstGeom prst="rect">
            <a:avLst/>
          </a:prstGeom>
        </p:spPr>
      </p:pic>
      <p:pic>
        <p:nvPicPr>
          <p:cNvPr id="5" name="图片 4"/>
          <p:cNvPicPr>
            <a:picLocks noChangeAspect="1"/>
          </p:cNvPicPr>
          <p:nvPr/>
        </p:nvPicPr>
        <p:blipFill>
          <a:blip r:embed="rId4" cstate="screen"/>
          <a:stretch>
            <a:fillRect/>
          </a:stretch>
        </p:blipFill>
        <p:spPr>
          <a:xfrm>
            <a:off x="69215" y="0"/>
            <a:ext cx="12053621" cy="6858000"/>
          </a:xfrm>
          <a:prstGeom prst="rect">
            <a:avLst/>
          </a:prstGeom>
        </p:spPr>
      </p:pic>
      <p:pic>
        <p:nvPicPr>
          <p:cNvPr id="26" name="图片 25"/>
          <p:cNvPicPr>
            <a:picLocks noChangeAspect="1"/>
          </p:cNvPicPr>
          <p:nvPr/>
        </p:nvPicPr>
        <p:blipFill>
          <a:blip r:embed="rId5" cstate="screen"/>
          <a:stretch>
            <a:fillRect/>
          </a:stretch>
        </p:blipFill>
        <p:spPr>
          <a:xfrm>
            <a:off x="481136" y="2012950"/>
            <a:ext cx="692237" cy="1520824"/>
          </a:xfrm>
          <a:prstGeom prst="rect">
            <a:avLst/>
          </a:prstGeom>
        </p:spPr>
      </p:pic>
      <p:grpSp>
        <p:nvGrpSpPr>
          <p:cNvPr id="43" name="组合 42"/>
          <p:cNvGrpSpPr/>
          <p:nvPr/>
        </p:nvGrpSpPr>
        <p:grpSpPr>
          <a:xfrm>
            <a:off x="2228491" y="1499114"/>
            <a:ext cx="5447439" cy="1909673"/>
            <a:chOff x="2419609" y="1576016"/>
            <a:chExt cx="5447439" cy="1909673"/>
          </a:xfrm>
        </p:grpSpPr>
        <p:sp>
          <p:nvSpPr>
            <p:cNvPr id="39" name="文本框 38"/>
            <p:cNvSpPr txBox="1"/>
            <p:nvPr/>
          </p:nvSpPr>
          <p:spPr>
            <a:xfrm>
              <a:off x="2419609" y="1623641"/>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开</a:t>
              </a:r>
            </a:p>
          </p:txBody>
        </p:sp>
        <p:sp>
          <p:nvSpPr>
            <p:cNvPr id="40" name="文本框 39"/>
            <p:cNvSpPr txBox="1"/>
            <p:nvPr/>
          </p:nvSpPr>
          <p:spPr>
            <a:xfrm>
              <a:off x="3682279" y="1576016"/>
              <a:ext cx="1659430"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学</a:t>
              </a:r>
            </a:p>
          </p:txBody>
        </p:sp>
        <p:sp>
          <p:nvSpPr>
            <p:cNvPr id="41" name="文本框 40"/>
            <p:cNvSpPr txBox="1"/>
            <p:nvPr/>
          </p:nvSpPr>
          <p:spPr>
            <a:xfrm>
              <a:off x="4944950" y="1576016"/>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典</a:t>
              </a:r>
            </a:p>
          </p:txBody>
        </p:sp>
        <p:sp>
          <p:nvSpPr>
            <p:cNvPr id="42" name="文本框 41"/>
            <p:cNvSpPr txBox="1"/>
            <p:nvPr/>
          </p:nvSpPr>
          <p:spPr>
            <a:xfrm>
              <a:off x="6207619" y="1576016"/>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礼</a:t>
              </a:r>
            </a:p>
          </p:txBody>
        </p:sp>
      </p:grpSp>
      <p:grpSp>
        <p:nvGrpSpPr>
          <p:cNvPr id="862" name="Google Shape;862;p35"/>
          <p:cNvGrpSpPr/>
          <p:nvPr/>
        </p:nvGrpSpPr>
        <p:grpSpPr>
          <a:xfrm>
            <a:off x="1095375" y="595630"/>
            <a:ext cx="10344150" cy="5417544"/>
            <a:chOff x="6530374" y="1560189"/>
            <a:chExt cx="1045566" cy="505315"/>
          </a:xfrm>
        </p:grpSpPr>
        <p:sp>
          <p:nvSpPr>
            <p:cNvPr id="863" name="Google Shape;863;p35"/>
            <p:cNvSpPr/>
            <p:nvPr/>
          </p:nvSpPr>
          <p:spPr>
            <a:xfrm>
              <a:off x="6530374" y="1560189"/>
              <a:ext cx="1045566" cy="505315"/>
            </a:xfrm>
            <a:custGeom>
              <a:avLst/>
              <a:gdLst/>
              <a:ahLst/>
              <a:cxnLst/>
              <a:rect l="l" t="t" r="r" b="b"/>
              <a:pathLst>
                <a:path w="19723" h="9532" extrusionOk="0">
                  <a:moveTo>
                    <a:pt x="9861" y="175"/>
                  </a:moveTo>
                  <a:cubicBezTo>
                    <a:pt x="10245" y="742"/>
                    <a:pt x="10895" y="1094"/>
                    <a:pt x="11565" y="1094"/>
                  </a:cubicBezTo>
                  <a:cubicBezTo>
                    <a:pt x="11781" y="1094"/>
                    <a:pt x="11999" y="1057"/>
                    <a:pt x="12211" y="979"/>
                  </a:cubicBezTo>
                  <a:cubicBezTo>
                    <a:pt x="12911" y="723"/>
                    <a:pt x="13445" y="285"/>
                    <a:pt x="14221" y="239"/>
                  </a:cubicBezTo>
                  <a:cubicBezTo>
                    <a:pt x="14270" y="236"/>
                    <a:pt x="14321" y="235"/>
                    <a:pt x="14373" y="235"/>
                  </a:cubicBezTo>
                  <a:cubicBezTo>
                    <a:pt x="15133" y="235"/>
                    <a:pt x="16163" y="545"/>
                    <a:pt x="16048" y="1478"/>
                  </a:cubicBezTo>
                  <a:cubicBezTo>
                    <a:pt x="16041" y="1535"/>
                    <a:pt x="16087" y="1562"/>
                    <a:pt x="16133" y="1562"/>
                  </a:cubicBezTo>
                  <a:cubicBezTo>
                    <a:pt x="16157" y="1562"/>
                    <a:pt x="16182" y="1555"/>
                    <a:pt x="16199" y="1541"/>
                  </a:cubicBezTo>
                  <a:cubicBezTo>
                    <a:pt x="16686" y="1153"/>
                    <a:pt x="17527" y="755"/>
                    <a:pt x="18213" y="755"/>
                  </a:cubicBezTo>
                  <a:cubicBezTo>
                    <a:pt x="18807" y="755"/>
                    <a:pt x="19284" y="1053"/>
                    <a:pt x="19314" y="1913"/>
                  </a:cubicBezTo>
                  <a:cubicBezTo>
                    <a:pt x="19337" y="2569"/>
                    <a:pt x="18664" y="4064"/>
                    <a:pt x="19549" y="4430"/>
                  </a:cubicBezTo>
                  <a:cubicBezTo>
                    <a:pt x="18503" y="4912"/>
                    <a:pt x="19343" y="6243"/>
                    <a:pt x="19362" y="7008"/>
                  </a:cubicBezTo>
                  <a:cubicBezTo>
                    <a:pt x="19383" y="7804"/>
                    <a:pt x="18831" y="8383"/>
                    <a:pt x="18042" y="8418"/>
                  </a:cubicBezTo>
                  <a:cubicBezTo>
                    <a:pt x="18014" y="8419"/>
                    <a:pt x="17987" y="8420"/>
                    <a:pt x="17960" y="8420"/>
                  </a:cubicBezTo>
                  <a:cubicBezTo>
                    <a:pt x="17298" y="8420"/>
                    <a:pt x="16725" y="8054"/>
                    <a:pt x="16125" y="7817"/>
                  </a:cubicBezTo>
                  <a:cubicBezTo>
                    <a:pt x="16120" y="7814"/>
                    <a:pt x="16115" y="7813"/>
                    <a:pt x="16110" y="7813"/>
                  </a:cubicBezTo>
                  <a:cubicBezTo>
                    <a:pt x="16086" y="7813"/>
                    <a:pt x="16076" y="7843"/>
                    <a:pt x="16084" y="7867"/>
                  </a:cubicBezTo>
                  <a:cubicBezTo>
                    <a:pt x="16073" y="7878"/>
                    <a:pt x="16063" y="7893"/>
                    <a:pt x="16061" y="7915"/>
                  </a:cubicBezTo>
                  <a:cubicBezTo>
                    <a:pt x="15988" y="8725"/>
                    <a:pt x="15379" y="9325"/>
                    <a:pt x="14561" y="9368"/>
                  </a:cubicBezTo>
                  <a:cubicBezTo>
                    <a:pt x="14521" y="9370"/>
                    <a:pt x="14480" y="9371"/>
                    <a:pt x="14439" y="9371"/>
                  </a:cubicBezTo>
                  <a:cubicBezTo>
                    <a:pt x="13790" y="9371"/>
                    <a:pt x="13174" y="9100"/>
                    <a:pt x="12573" y="8878"/>
                  </a:cubicBezTo>
                  <a:cubicBezTo>
                    <a:pt x="12138" y="8718"/>
                    <a:pt x="11669" y="8569"/>
                    <a:pt x="11199" y="8569"/>
                  </a:cubicBezTo>
                  <a:cubicBezTo>
                    <a:pt x="11057" y="8569"/>
                    <a:pt x="10915" y="8583"/>
                    <a:pt x="10774" y="8613"/>
                  </a:cubicBezTo>
                  <a:cubicBezTo>
                    <a:pt x="10407" y="8694"/>
                    <a:pt x="9977" y="8910"/>
                    <a:pt x="9861" y="9293"/>
                  </a:cubicBezTo>
                  <a:cubicBezTo>
                    <a:pt x="9746" y="8910"/>
                    <a:pt x="9316" y="8694"/>
                    <a:pt x="8949" y="8613"/>
                  </a:cubicBezTo>
                  <a:cubicBezTo>
                    <a:pt x="8808" y="8583"/>
                    <a:pt x="8666" y="8569"/>
                    <a:pt x="8524" y="8569"/>
                  </a:cubicBezTo>
                  <a:cubicBezTo>
                    <a:pt x="8054" y="8569"/>
                    <a:pt x="7584" y="8718"/>
                    <a:pt x="7149" y="8878"/>
                  </a:cubicBezTo>
                  <a:cubicBezTo>
                    <a:pt x="6549" y="9100"/>
                    <a:pt x="5933" y="9371"/>
                    <a:pt x="5284" y="9371"/>
                  </a:cubicBezTo>
                  <a:cubicBezTo>
                    <a:pt x="5243" y="9371"/>
                    <a:pt x="5202" y="9370"/>
                    <a:pt x="5162" y="9368"/>
                  </a:cubicBezTo>
                  <a:cubicBezTo>
                    <a:pt x="4344" y="9325"/>
                    <a:pt x="3735" y="8725"/>
                    <a:pt x="3661" y="7915"/>
                  </a:cubicBezTo>
                  <a:cubicBezTo>
                    <a:pt x="3660" y="7893"/>
                    <a:pt x="3651" y="7878"/>
                    <a:pt x="3638" y="7867"/>
                  </a:cubicBezTo>
                  <a:cubicBezTo>
                    <a:pt x="3646" y="7843"/>
                    <a:pt x="3636" y="7813"/>
                    <a:pt x="3612" y="7813"/>
                  </a:cubicBezTo>
                  <a:cubicBezTo>
                    <a:pt x="3607" y="7813"/>
                    <a:pt x="3602" y="7814"/>
                    <a:pt x="3597" y="7817"/>
                  </a:cubicBezTo>
                  <a:cubicBezTo>
                    <a:pt x="2998" y="8054"/>
                    <a:pt x="2425" y="8420"/>
                    <a:pt x="1763" y="8420"/>
                  </a:cubicBezTo>
                  <a:cubicBezTo>
                    <a:pt x="1736" y="8420"/>
                    <a:pt x="1708" y="8419"/>
                    <a:pt x="1681" y="8418"/>
                  </a:cubicBezTo>
                  <a:cubicBezTo>
                    <a:pt x="892" y="8383"/>
                    <a:pt x="340" y="7804"/>
                    <a:pt x="361" y="7008"/>
                  </a:cubicBezTo>
                  <a:cubicBezTo>
                    <a:pt x="380" y="6243"/>
                    <a:pt x="1220" y="4912"/>
                    <a:pt x="174" y="4430"/>
                  </a:cubicBezTo>
                  <a:cubicBezTo>
                    <a:pt x="1059" y="4064"/>
                    <a:pt x="386" y="2569"/>
                    <a:pt x="409" y="1913"/>
                  </a:cubicBezTo>
                  <a:cubicBezTo>
                    <a:pt x="439" y="1053"/>
                    <a:pt x="916" y="755"/>
                    <a:pt x="1510" y="755"/>
                  </a:cubicBezTo>
                  <a:cubicBezTo>
                    <a:pt x="2196" y="755"/>
                    <a:pt x="3037" y="1153"/>
                    <a:pt x="3524" y="1541"/>
                  </a:cubicBezTo>
                  <a:cubicBezTo>
                    <a:pt x="3541" y="1555"/>
                    <a:pt x="3566" y="1562"/>
                    <a:pt x="3590" y="1562"/>
                  </a:cubicBezTo>
                  <a:cubicBezTo>
                    <a:pt x="3636" y="1562"/>
                    <a:pt x="3682" y="1535"/>
                    <a:pt x="3675" y="1478"/>
                  </a:cubicBezTo>
                  <a:cubicBezTo>
                    <a:pt x="3560" y="545"/>
                    <a:pt x="4590" y="235"/>
                    <a:pt x="5349" y="235"/>
                  </a:cubicBezTo>
                  <a:cubicBezTo>
                    <a:pt x="5401" y="235"/>
                    <a:pt x="5452" y="236"/>
                    <a:pt x="5501" y="239"/>
                  </a:cubicBezTo>
                  <a:cubicBezTo>
                    <a:pt x="6278" y="285"/>
                    <a:pt x="6812" y="723"/>
                    <a:pt x="7512" y="979"/>
                  </a:cubicBezTo>
                  <a:cubicBezTo>
                    <a:pt x="7724" y="1057"/>
                    <a:pt x="7942" y="1094"/>
                    <a:pt x="8158" y="1094"/>
                  </a:cubicBezTo>
                  <a:cubicBezTo>
                    <a:pt x="8827" y="1094"/>
                    <a:pt x="9476" y="742"/>
                    <a:pt x="9861" y="175"/>
                  </a:cubicBezTo>
                  <a:close/>
                  <a:moveTo>
                    <a:pt x="9828" y="0"/>
                  </a:moveTo>
                  <a:cubicBezTo>
                    <a:pt x="9805" y="0"/>
                    <a:pt x="9782" y="11"/>
                    <a:pt x="9766" y="36"/>
                  </a:cubicBezTo>
                  <a:cubicBezTo>
                    <a:pt x="9435" y="592"/>
                    <a:pt x="8822" y="937"/>
                    <a:pt x="8177" y="937"/>
                  </a:cubicBezTo>
                  <a:cubicBezTo>
                    <a:pt x="8124" y="937"/>
                    <a:pt x="8071" y="935"/>
                    <a:pt x="8018" y="930"/>
                  </a:cubicBezTo>
                  <a:cubicBezTo>
                    <a:pt x="7293" y="865"/>
                    <a:pt x="6726" y="293"/>
                    <a:pt x="6019" y="131"/>
                  </a:cubicBezTo>
                  <a:cubicBezTo>
                    <a:pt x="5831" y="88"/>
                    <a:pt x="5608" y="64"/>
                    <a:pt x="5375" y="64"/>
                  </a:cubicBezTo>
                  <a:cubicBezTo>
                    <a:pt x="4515" y="64"/>
                    <a:pt x="3504" y="390"/>
                    <a:pt x="3490" y="1296"/>
                  </a:cubicBezTo>
                  <a:cubicBezTo>
                    <a:pt x="2982" y="927"/>
                    <a:pt x="2217" y="528"/>
                    <a:pt x="1536" y="528"/>
                  </a:cubicBezTo>
                  <a:cubicBezTo>
                    <a:pt x="1244" y="528"/>
                    <a:pt x="968" y="602"/>
                    <a:pt x="734" y="783"/>
                  </a:cubicBezTo>
                  <a:cubicBezTo>
                    <a:pt x="377" y="1061"/>
                    <a:pt x="243" y="1536"/>
                    <a:pt x="241" y="1971"/>
                  </a:cubicBezTo>
                  <a:cubicBezTo>
                    <a:pt x="238" y="2633"/>
                    <a:pt x="901" y="4026"/>
                    <a:pt x="52" y="4354"/>
                  </a:cubicBezTo>
                  <a:cubicBezTo>
                    <a:pt x="1" y="4374"/>
                    <a:pt x="5" y="4441"/>
                    <a:pt x="42" y="4460"/>
                  </a:cubicBezTo>
                  <a:cubicBezTo>
                    <a:pt x="20" y="4495"/>
                    <a:pt x="23" y="4543"/>
                    <a:pt x="72" y="4565"/>
                  </a:cubicBezTo>
                  <a:cubicBezTo>
                    <a:pt x="937" y="4942"/>
                    <a:pt x="370" y="6036"/>
                    <a:pt x="237" y="6668"/>
                  </a:cubicBezTo>
                  <a:cubicBezTo>
                    <a:pt x="132" y="7161"/>
                    <a:pt x="198" y="7698"/>
                    <a:pt x="528" y="8095"/>
                  </a:cubicBezTo>
                  <a:cubicBezTo>
                    <a:pt x="843" y="8475"/>
                    <a:pt x="1259" y="8621"/>
                    <a:pt x="1700" y="8621"/>
                  </a:cubicBezTo>
                  <a:cubicBezTo>
                    <a:pt x="2334" y="8621"/>
                    <a:pt x="3017" y="8317"/>
                    <a:pt x="3511" y="7968"/>
                  </a:cubicBezTo>
                  <a:cubicBezTo>
                    <a:pt x="3597" y="8944"/>
                    <a:pt x="4401" y="9531"/>
                    <a:pt x="5316" y="9531"/>
                  </a:cubicBezTo>
                  <a:cubicBezTo>
                    <a:pt x="5424" y="9531"/>
                    <a:pt x="5533" y="9523"/>
                    <a:pt x="5642" y="9507"/>
                  </a:cubicBezTo>
                  <a:cubicBezTo>
                    <a:pt x="6327" y="9403"/>
                    <a:pt x="6947" y="9064"/>
                    <a:pt x="7604" y="8863"/>
                  </a:cubicBezTo>
                  <a:cubicBezTo>
                    <a:pt x="7903" y="8772"/>
                    <a:pt x="8217" y="8701"/>
                    <a:pt x="8531" y="8701"/>
                  </a:cubicBezTo>
                  <a:cubicBezTo>
                    <a:pt x="8659" y="8701"/>
                    <a:pt x="8787" y="8713"/>
                    <a:pt x="8914" y="8740"/>
                  </a:cubicBezTo>
                  <a:cubicBezTo>
                    <a:pt x="9330" y="8828"/>
                    <a:pt x="9567" y="9057"/>
                    <a:pt x="9831" y="9367"/>
                  </a:cubicBezTo>
                  <a:cubicBezTo>
                    <a:pt x="9836" y="9373"/>
                    <a:pt x="9842" y="9375"/>
                    <a:pt x="9848" y="9375"/>
                  </a:cubicBezTo>
                  <a:cubicBezTo>
                    <a:pt x="9853" y="9375"/>
                    <a:pt x="9858" y="9374"/>
                    <a:pt x="9862" y="9371"/>
                  </a:cubicBezTo>
                  <a:cubicBezTo>
                    <a:pt x="9866" y="9374"/>
                    <a:pt x="9871" y="9375"/>
                    <a:pt x="9875" y="9375"/>
                  </a:cubicBezTo>
                  <a:cubicBezTo>
                    <a:pt x="9881" y="9375"/>
                    <a:pt x="9887" y="9373"/>
                    <a:pt x="9892" y="9367"/>
                  </a:cubicBezTo>
                  <a:cubicBezTo>
                    <a:pt x="10157" y="9057"/>
                    <a:pt x="10394" y="8828"/>
                    <a:pt x="10809" y="8740"/>
                  </a:cubicBezTo>
                  <a:cubicBezTo>
                    <a:pt x="10936" y="8713"/>
                    <a:pt x="11064" y="8701"/>
                    <a:pt x="11192" y="8701"/>
                  </a:cubicBezTo>
                  <a:cubicBezTo>
                    <a:pt x="11506" y="8701"/>
                    <a:pt x="11820" y="8772"/>
                    <a:pt x="12119" y="8863"/>
                  </a:cubicBezTo>
                  <a:cubicBezTo>
                    <a:pt x="12776" y="9064"/>
                    <a:pt x="13396" y="9403"/>
                    <a:pt x="14081" y="9507"/>
                  </a:cubicBezTo>
                  <a:cubicBezTo>
                    <a:pt x="14190" y="9523"/>
                    <a:pt x="14299" y="9531"/>
                    <a:pt x="14407" y="9531"/>
                  </a:cubicBezTo>
                  <a:cubicBezTo>
                    <a:pt x="15323" y="9531"/>
                    <a:pt x="16127" y="8944"/>
                    <a:pt x="16212" y="7968"/>
                  </a:cubicBezTo>
                  <a:cubicBezTo>
                    <a:pt x="16706" y="8317"/>
                    <a:pt x="17389" y="8621"/>
                    <a:pt x="18023" y="8621"/>
                  </a:cubicBezTo>
                  <a:cubicBezTo>
                    <a:pt x="18463" y="8621"/>
                    <a:pt x="18880" y="8475"/>
                    <a:pt x="19195" y="8095"/>
                  </a:cubicBezTo>
                  <a:cubicBezTo>
                    <a:pt x="19525" y="7698"/>
                    <a:pt x="19591" y="7161"/>
                    <a:pt x="19486" y="6668"/>
                  </a:cubicBezTo>
                  <a:cubicBezTo>
                    <a:pt x="19354" y="6036"/>
                    <a:pt x="18788" y="4942"/>
                    <a:pt x="19652" y="4565"/>
                  </a:cubicBezTo>
                  <a:cubicBezTo>
                    <a:pt x="19701" y="4543"/>
                    <a:pt x="19704" y="4495"/>
                    <a:pt x="19682" y="4460"/>
                  </a:cubicBezTo>
                  <a:cubicBezTo>
                    <a:pt x="19718" y="4441"/>
                    <a:pt x="19722" y="4374"/>
                    <a:pt x="19672" y="4354"/>
                  </a:cubicBezTo>
                  <a:cubicBezTo>
                    <a:pt x="18822" y="4026"/>
                    <a:pt x="19486" y="2633"/>
                    <a:pt x="19483" y="1971"/>
                  </a:cubicBezTo>
                  <a:cubicBezTo>
                    <a:pt x="19481" y="1536"/>
                    <a:pt x="19347" y="1061"/>
                    <a:pt x="18989" y="783"/>
                  </a:cubicBezTo>
                  <a:cubicBezTo>
                    <a:pt x="18755" y="602"/>
                    <a:pt x="18479" y="528"/>
                    <a:pt x="18187" y="528"/>
                  </a:cubicBezTo>
                  <a:cubicBezTo>
                    <a:pt x="17507" y="528"/>
                    <a:pt x="16743" y="927"/>
                    <a:pt x="16234" y="1296"/>
                  </a:cubicBezTo>
                  <a:cubicBezTo>
                    <a:pt x="16219" y="390"/>
                    <a:pt x="15209" y="64"/>
                    <a:pt x="14349" y="64"/>
                  </a:cubicBezTo>
                  <a:cubicBezTo>
                    <a:pt x="14116" y="64"/>
                    <a:pt x="13893" y="88"/>
                    <a:pt x="13705" y="131"/>
                  </a:cubicBezTo>
                  <a:cubicBezTo>
                    <a:pt x="12997" y="293"/>
                    <a:pt x="12430" y="865"/>
                    <a:pt x="11705" y="930"/>
                  </a:cubicBezTo>
                  <a:cubicBezTo>
                    <a:pt x="11652" y="935"/>
                    <a:pt x="11599" y="937"/>
                    <a:pt x="11547" y="937"/>
                  </a:cubicBezTo>
                  <a:cubicBezTo>
                    <a:pt x="10902" y="937"/>
                    <a:pt x="10289" y="591"/>
                    <a:pt x="9957" y="36"/>
                  </a:cubicBezTo>
                  <a:cubicBezTo>
                    <a:pt x="9941" y="11"/>
                    <a:pt x="9919" y="0"/>
                    <a:pt x="9896" y="0"/>
                  </a:cubicBezTo>
                  <a:cubicBezTo>
                    <a:pt x="9884" y="0"/>
                    <a:pt x="9873" y="3"/>
                    <a:pt x="9862" y="7"/>
                  </a:cubicBezTo>
                  <a:cubicBezTo>
                    <a:pt x="9851" y="3"/>
                    <a:pt x="9840" y="0"/>
                    <a:pt x="98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4" name="Google Shape;864;p35"/>
            <p:cNvSpPr/>
            <p:nvPr/>
          </p:nvSpPr>
          <p:spPr>
            <a:xfrm>
              <a:off x="6539545" y="1569360"/>
              <a:ext cx="1027223" cy="487609"/>
            </a:xfrm>
            <a:custGeom>
              <a:avLst/>
              <a:gdLst/>
              <a:ahLst/>
              <a:cxnLst/>
              <a:rect l="l" t="t" r="r" b="b"/>
              <a:pathLst>
                <a:path w="19377" h="9198" extrusionOk="0">
                  <a:moveTo>
                    <a:pt x="13830" y="402"/>
                  </a:moveTo>
                  <a:cubicBezTo>
                    <a:pt x="13849" y="402"/>
                    <a:pt x="13861" y="428"/>
                    <a:pt x="13846" y="442"/>
                  </a:cubicBezTo>
                  <a:cubicBezTo>
                    <a:pt x="13723" y="566"/>
                    <a:pt x="13500" y="614"/>
                    <a:pt x="13334" y="640"/>
                  </a:cubicBezTo>
                  <a:cubicBezTo>
                    <a:pt x="13332" y="640"/>
                    <a:pt x="13331" y="640"/>
                    <a:pt x="13329" y="640"/>
                  </a:cubicBezTo>
                  <a:cubicBezTo>
                    <a:pt x="13302" y="640"/>
                    <a:pt x="13291" y="600"/>
                    <a:pt x="13321" y="594"/>
                  </a:cubicBezTo>
                  <a:cubicBezTo>
                    <a:pt x="13409" y="574"/>
                    <a:pt x="13495" y="549"/>
                    <a:pt x="13579" y="516"/>
                  </a:cubicBezTo>
                  <a:cubicBezTo>
                    <a:pt x="13662" y="482"/>
                    <a:pt x="13738" y="429"/>
                    <a:pt x="13823" y="403"/>
                  </a:cubicBezTo>
                  <a:cubicBezTo>
                    <a:pt x="13826" y="402"/>
                    <a:pt x="13828" y="402"/>
                    <a:pt x="13830" y="402"/>
                  </a:cubicBezTo>
                  <a:close/>
                  <a:moveTo>
                    <a:pt x="14585" y="431"/>
                  </a:moveTo>
                  <a:cubicBezTo>
                    <a:pt x="14742" y="431"/>
                    <a:pt x="14918" y="504"/>
                    <a:pt x="14990" y="650"/>
                  </a:cubicBezTo>
                  <a:cubicBezTo>
                    <a:pt x="15001" y="673"/>
                    <a:pt x="14982" y="698"/>
                    <a:pt x="14961" y="698"/>
                  </a:cubicBezTo>
                  <a:cubicBezTo>
                    <a:pt x="14954" y="698"/>
                    <a:pt x="14946" y="695"/>
                    <a:pt x="14940" y="688"/>
                  </a:cubicBezTo>
                  <a:cubicBezTo>
                    <a:pt x="14836" y="578"/>
                    <a:pt x="14727" y="496"/>
                    <a:pt x="14568" y="495"/>
                  </a:cubicBezTo>
                  <a:cubicBezTo>
                    <a:pt x="14527" y="495"/>
                    <a:pt x="14527" y="433"/>
                    <a:pt x="14568" y="431"/>
                  </a:cubicBezTo>
                  <a:cubicBezTo>
                    <a:pt x="14573" y="431"/>
                    <a:pt x="14579" y="431"/>
                    <a:pt x="14585" y="431"/>
                  </a:cubicBezTo>
                  <a:close/>
                  <a:moveTo>
                    <a:pt x="4717" y="528"/>
                  </a:moveTo>
                  <a:cubicBezTo>
                    <a:pt x="4740" y="528"/>
                    <a:pt x="4762" y="529"/>
                    <a:pt x="4785" y="532"/>
                  </a:cubicBezTo>
                  <a:cubicBezTo>
                    <a:pt x="4827" y="536"/>
                    <a:pt x="4828" y="594"/>
                    <a:pt x="4785" y="598"/>
                  </a:cubicBezTo>
                  <a:cubicBezTo>
                    <a:pt x="4610" y="616"/>
                    <a:pt x="4454" y="645"/>
                    <a:pt x="4304" y="740"/>
                  </a:cubicBezTo>
                  <a:cubicBezTo>
                    <a:pt x="4298" y="744"/>
                    <a:pt x="4292" y="745"/>
                    <a:pt x="4287" y="745"/>
                  </a:cubicBezTo>
                  <a:cubicBezTo>
                    <a:pt x="4260" y="745"/>
                    <a:pt x="4244" y="705"/>
                    <a:pt x="4272" y="686"/>
                  </a:cubicBezTo>
                  <a:cubicBezTo>
                    <a:pt x="4400" y="595"/>
                    <a:pt x="4558" y="528"/>
                    <a:pt x="4717" y="528"/>
                  </a:cubicBezTo>
                  <a:close/>
                  <a:moveTo>
                    <a:pt x="5623" y="543"/>
                  </a:moveTo>
                  <a:cubicBezTo>
                    <a:pt x="5627" y="543"/>
                    <a:pt x="5630" y="544"/>
                    <a:pt x="5634" y="545"/>
                  </a:cubicBezTo>
                  <a:cubicBezTo>
                    <a:pt x="5798" y="597"/>
                    <a:pt x="5964" y="665"/>
                    <a:pt x="6102" y="771"/>
                  </a:cubicBezTo>
                  <a:cubicBezTo>
                    <a:pt x="6128" y="793"/>
                    <a:pt x="6114" y="831"/>
                    <a:pt x="6087" y="831"/>
                  </a:cubicBezTo>
                  <a:cubicBezTo>
                    <a:pt x="6081" y="831"/>
                    <a:pt x="6076" y="830"/>
                    <a:pt x="6070" y="827"/>
                  </a:cubicBezTo>
                  <a:cubicBezTo>
                    <a:pt x="5920" y="747"/>
                    <a:pt x="5776" y="665"/>
                    <a:pt x="5618" y="607"/>
                  </a:cubicBezTo>
                  <a:cubicBezTo>
                    <a:pt x="5583" y="593"/>
                    <a:pt x="5593" y="543"/>
                    <a:pt x="5623" y="543"/>
                  </a:cubicBezTo>
                  <a:close/>
                  <a:moveTo>
                    <a:pt x="9622" y="566"/>
                  </a:moveTo>
                  <a:cubicBezTo>
                    <a:pt x="9683" y="566"/>
                    <a:pt x="9749" y="637"/>
                    <a:pt x="9791" y="671"/>
                  </a:cubicBezTo>
                  <a:cubicBezTo>
                    <a:pt x="9876" y="736"/>
                    <a:pt x="9965" y="799"/>
                    <a:pt x="10045" y="874"/>
                  </a:cubicBezTo>
                  <a:cubicBezTo>
                    <a:pt x="10071" y="899"/>
                    <a:pt x="10047" y="941"/>
                    <a:pt x="10016" y="941"/>
                  </a:cubicBezTo>
                  <a:cubicBezTo>
                    <a:pt x="10010" y="941"/>
                    <a:pt x="10003" y="939"/>
                    <a:pt x="9997" y="935"/>
                  </a:cubicBezTo>
                  <a:cubicBezTo>
                    <a:pt x="9890" y="867"/>
                    <a:pt x="9798" y="756"/>
                    <a:pt x="9686" y="700"/>
                  </a:cubicBezTo>
                  <a:cubicBezTo>
                    <a:pt x="9659" y="686"/>
                    <a:pt x="9637" y="680"/>
                    <a:pt x="9618" y="680"/>
                  </a:cubicBezTo>
                  <a:cubicBezTo>
                    <a:pt x="9557" y="680"/>
                    <a:pt x="9526" y="740"/>
                    <a:pt x="9471" y="796"/>
                  </a:cubicBezTo>
                  <a:cubicBezTo>
                    <a:pt x="9414" y="850"/>
                    <a:pt x="9359" y="905"/>
                    <a:pt x="9303" y="960"/>
                  </a:cubicBezTo>
                  <a:cubicBezTo>
                    <a:pt x="9296" y="968"/>
                    <a:pt x="9287" y="971"/>
                    <a:pt x="9279" y="971"/>
                  </a:cubicBezTo>
                  <a:cubicBezTo>
                    <a:pt x="9250" y="971"/>
                    <a:pt x="9225" y="933"/>
                    <a:pt x="9251" y="907"/>
                  </a:cubicBezTo>
                  <a:cubicBezTo>
                    <a:pt x="9338" y="815"/>
                    <a:pt x="9424" y="720"/>
                    <a:pt x="9514" y="631"/>
                  </a:cubicBezTo>
                  <a:cubicBezTo>
                    <a:pt x="9545" y="600"/>
                    <a:pt x="9574" y="566"/>
                    <a:pt x="9621" y="566"/>
                  </a:cubicBezTo>
                  <a:cubicBezTo>
                    <a:pt x="9621" y="566"/>
                    <a:pt x="9622" y="566"/>
                    <a:pt x="9622" y="566"/>
                  </a:cubicBezTo>
                  <a:close/>
                  <a:moveTo>
                    <a:pt x="1705" y="942"/>
                  </a:moveTo>
                  <a:cubicBezTo>
                    <a:pt x="1707" y="942"/>
                    <a:pt x="1709" y="942"/>
                    <a:pt x="1711" y="943"/>
                  </a:cubicBezTo>
                  <a:cubicBezTo>
                    <a:pt x="1863" y="1005"/>
                    <a:pt x="2021" y="1061"/>
                    <a:pt x="2167" y="1138"/>
                  </a:cubicBezTo>
                  <a:cubicBezTo>
                    <a:pt x="2193" y="1151"/>
                    <a:pt x="2179" y="1192"/>
                    <a:pt x="2154" y="1192"/>
                  </a:cubicBezTo>
                  <a:cubicBezTo>
                    <a:pt x="2151" y="1192"/>
                    <a:pt x="2148" y="1191"/>
                    <a:pt x="2145" y="1190"/>
                  </a:cubicBezTo>
                  <a:cubicBezTo>
                    <a:pt x="1991" y="1133"/>
                    <a:pt x="1842" y="1053"/>
                    <a:pt x="1695" y="982"/>
                  </a:cubicBezTo>
                  <a:cubicBezTo>
                    <a:pt x="1676" y="972"/>
                    <a:pt x="1687" y="942"/>
                    <a:pt x="1705" y="942"/>
                  </a:cubicBezTo>
                  <a:close/>
                  <a:moveTo>
                    <a:pt x="12528" y="879"/>
                  </a:moveTo>
                  <a:cubicBezTo>
                    <a:pt x="12549" y="879"/>
                    <a:pt x="12564" y="910"/>
                    <a:pt x="12548" y="928"/>
                  </a:cubicBezTo>
                  <a:cubicBezTo>
                    <a:pt x="12413" y="1070"/>
                    <a:pt x="12234" y="1155"/>
                    <a:pt x="12046" y="1200"/>
                  </a:cubicBezTo>
                  <a:cubicBezTo>
                    <a:pt x="12043" y="1200"/>
                    <a:pt x="12041" y="1200"/>
                    <a:pt x="12039" y="1200"/>
                  </a:cubicBezTo>
                  <a:cubicBezTo>
                    <a:pt x="12014" y="1200"/>
                    <a:pt x="12006" y="1163"/>
                    <a:pt x="12033" y="1154"/>
                  </a:cubicBezTo>
                  <a:cubicBezTo>
                    <a:pt x="12213" y="1096"/>
                    <a:pt x="12365" y="998"/>
                    <a:pt x="12514" y="884"/>
                  </a:cubicBezTo>
                  <a:cubicBezTo>
                    <a:pt x="12518" y="881"/>
                    <a:pt x="12523" y="879"/>
                    <a:pt x="12528" y="879"/>
                  </a:cubicBezTo>
                  <a:close/>
                  <a:moveTo>
                    <a:pt x="17555" y="1021"/>
                  </a:moveTo>
                  <a:cubicBezTo>
                    <a:pt x="17586" y="1021"/>
                    <a:pt x="17616" y="1023"/>
                    <a:pt x="17647" y="1027"/>
                  </a:cubicBezTo>
                  <a:cubicBezTo>
                    <a:pt x="17688" y="1032"/>
                    <a:pt x="17690" y="1092"/>
                    <a:pt x="17647" y="1093"/>
                  </a:cubicBezTo>
                  <a:cubicBezTo>
                    <a:pt x="17464" y="1095"/>
                    <a:pt x="17289" y="1122"/>
                    <a:pt x="17123" y="1201"/>
                  </a:cubicBezTo>
                  <a:cubicBezTo>
                    <a:pt x="17119" y="1203"/>
                    <a:pt x="17114" y="1204"/>
                    <a:pt x="17110" y="1204"/>
                  </a:cubicBezTo>
                  <a:cubicBezTo>
                    <a:pt x="17082" y="1204"/>
                    <a:pt x="17063" y="1164"/>
                    <a:pt x="17092" y="1148"/>
                  </a:cubicBezTo>
                  <a:cubicBezTo>
                    <a:pt x="17237" y="1070"/>
                    <a:pt x="17393" y="1021"/>
                    <a:pt x="17555" y="1021"/>
                  </a:cubicBezTo>
                  <a:close/>
                  <a:moveTo>
                    <a:pt x="6820" y="1036"/>
                  </a:moveTo>
                  <a:cubicBezTo>
                    <a:pt x="6824" y="1036"/>
                    <a:pt x="6829" y="1037"/>
                    <a:pt x="6833" y="1039"/>
                  </a:cubicBezTo>
                  <a:cubicBezTo>
                    <a:pt x="7045" y="1154"/>
                    <a:pt x="7248" y="1178"/>
                    <a:pt x="7474" y="1234"/>
                  </a:cubicBezTo>
                  <a:cubicBezTo>
                    <a:pt x="7509" y="1243"/>
                    <a:pt x="7498" y="1290"/>
                    <a:pt x="7467" y="1293"/>
                  </a:cubicBezTo>
                  <a:cubicBezTo>
                    <a:pt x="7451" y="1294"/>
                    <a:pt x="7435" y="1294"/>
                    <a:pt x="7419" y="1294"/>
                  </a:cubicBezTo>
                  <a:cubicBezTo>
                    <a:pt x="7206" y="1294"/>
                    <a:pt x="6981" y="1194"/>
                    <a:pt x="6805" y="1090"/>
                  </a:cubicBezTo>
                  <a:cubicBezTo>
                    <a:pt x="6776" y="1074"/>
                    <a:pt x="6794" y="1036"/>
                    <a:pt x="6820" y="1036"/>
                  </a:cubicBezTo>
                  <a:close/>
                  <a:moveTo>
                    <a:pt x="10646" y="1190"/>
                  </a:moveTo>
                  <a:cubicBezTo>
                    <a:pt x="10649" y="1190"/>
                    <a:pt x="10652" y="1191"/>
                    <a:pt x="10656" y="1192"/>
                  </a:cubicBezTo>
                  <a:cubicBezTo>
                    <a:pt x="10812" y="1258"/>
                    <a:pt x="10972" y="1285"/>
                    <a:pt x="11142" y="1288"/>
                  </a:cubicBezTo>
                  <a:cubicBezTo>
                    <a:pt x="11172" y="1289"/>
                    <a:pt x="11172" y="1334"/>
                    <a:pt x="11142" y="1335"/>
                  </a:cubicBezTo>
                  <a:cubicBezTo>
                    <a:pt x="11130" y="1336"/>
                    <a:pt x="11118" y="1336"/>
                    <a:pt x="11106" y="1336"/>
                  </a:cubicBezTo>
                  <a:cubicBezTo>
                    <a:pt x="10943" y="1336"/>
                    <a:pt x="10784" y="1295"/>
                    <a:pt x="10634" y="1227"/>
                  </a:cubicBezTo>
                  <a:cubicBezTo>
                    <a:pt x="10613" y="1218"/>
                    <a:pt x="10626" y="1190"/>
                    <a:pt x="10646" y="1190"/>
                  </a:cubicBezTo>
                  <a:close/>
                  <a:moveTo>
                    <a:pt x="8610" y="1183"/>
                  </a:moveTo>
                  <a:cubicBezTo>
                    <a:pt x="8635" y="1183"/>
                    <a:pt x="8654" y="1214"/>
                    <a:pt x="8632" y="1235"/>
                  </a:cubicBezTo>
                  <a:cubicBezTo>
                    <a:pt x="8546" y="1317"/>
                    <a:pt x="8424" y="1352"/>
                    <a:pt x="8304" y="1352"/>
                  </a:cubicBezTo>
                  <a:cubicBezTo>
                    <a:pt x="8253" y="1352"/>
                    <a:pt x="8202" y="1346"/>
                    <a:pt x="8155" y="1334"/>
                  </a:cubicBezTo>
                  <a:cubicBezTo>
                    <a:pt x="8121" y="1326"/>
                    <a:pt x="8133" y="1278"/>
                    <a:pt x="8163" y="1278"/>
                  </a:cubicBezTo>
                  <a:cubicBezTo>
                    <a:pt x="8165" y="1278"/>
                    <a:pt x="8168" y="1278"/>
                    <a:pt x="8170" y="1279"/>
                  </a:cubicBezTo>
                  <a:cubicBezTo>
                    <a:pt x="8201" y="1284"/>
                    <a:pt x="8232" y="1287"/>
                    <a:pt x="8261" y="1287"/>
                  </a:cubicBezTo>
                  <a:cubicBezTo>
                    <a:pt x="8380" y="1287"/>
                    <a:pt x="8484" y="1243"/>
                    <a:pt x="8595" y="1187"/>
                  </a:cubicBezTo>
                  <a:cubicBezTo>
                    <a:pt x="8600" y="1184"/>
                    <a:pt x="8605" y="1183"/>
                    <a:pt x="8610" y="1183"/>
                  </a:cubicBezTo>
                  <a:close/>
                  <a:moveTo>
                    <a:pt x="18243" y="1079"/>
                  </a:moveTo>
                  <a:cubicBezTo>
                    <a:pt x="18243" y="1079"/>
                    <a:pt x="18244" y="1079"/>
                    <a:pt x="18244" y="1079"/>
                  </a:cubicBezTo>
                  <a:cubicBezTo>
                    <a:pt x="18436" y="1087"/>
                    <a:pt x="18612" y="1213"/>
                    <a:pt x="18657" y="1405"/>
                  </a:cubicBezTo>
                  <a:cubicBezTo>
                    <a:pt x="18664" y="1430"/>
                    <a:pt x="18644" y="1446"/>
                    <a:pt x="18625" y="1446"/>
                  </a:cubicBezTo>
                  <a:cubicBezTo>
                    <a:pt x="18612" y="1446"/>
                    <a:pt x="18598" y="1439"/>
                    <a:pt x="18592" y="1423"/>
                  </a:cubicBezTo>
                  <a:cubicBezTo>
                    <a:pt x="18534" y="1266"/>
                    <a:pt x="18405" y="1146"/>
                    <a:pt x="18237" y="1123"/>
                  </a:cubicBezTo>
                  <a:cubicBezTo>
                    <a:pt x="18213" y="1118"/>
                    <a:pt x="18219" y="1079"/>
                    <a:pt x="18243" y="1079"/>
                  </a:cubicBezTo>
                  <a:close/>
                  <a:moveTo>
                    <a:pt x="1063" y="998"/>
                  </a:moveTo>
                  <a:cubicBezTo>
                    <a:pt x="1090" y="998"/>
                    <a:pt x="1109" y="1038"/>
                    <a:pt x="1079" y="1051"/>
                  </a:cubicBezTo>
                  <a:cubicBezTo>
                    <a:pt x="911" y="1128"/>
                    <a:pt x="785" y="1266"/>
                    <a:pt x="782" y="1459"/>
                  </a:cubicBezTo>
                  <a:cubicBezTo>
                    <a:pt x="782" y="1472"/>
                    <a:pt x="772" y="1478"/>
                    <a:pt x="762" y="1478"/>
                  </a:cubicBezTo>
                  <a:cubicBezTo>
                    <a:pt x="752" y="1478"/>
                    <a:pt x="742" y="1472"/>
                    <a:pt x="741" y="1459"/>
                  </a:cubicBezTo>
                  <a:cubicBezTo>
                    <a:pt x="724" y="1257"/>
                    <a:pt x="850" y="1040"/>
                    <a:pt x="1057" y="999"/>
                  </a:cubicBezTo>
                  <a:cubicBezTo>
                    <a:pt x="1059" y="998"/>
                    <a:pt x="1061" y="998"/>
                    <a:pt x="1063" y="998"/>
                  </a:cubicBezTo>
                  <a:close/>
                  <a:moveTo>
                    <a:pt x="15374" y="878"/>
                  </a:moveTo>
                  <a:cubicBezTo>
                    <a:pt x="15387" y="878"/>
                    <a:pt x="15400" y="884"/>
                    <a:pt x="15406" y="899"/>
                  </a:cubicBezTo>
                  <a:cubicBezTo>
                    <a:pt x="15503" y="1129"/>
                    <a:pt x="15613" y="1365"/>
                    <a:pt x="15678" y="1606"/>
                  </a:cubicBezTo>
                  <a:cubicBezTo>
                    <a:pt x="15686" y="1634"/>
                    <a:pt x="15659" y="1658"/>
                    <a:pt x="15635" y="1658"/>
                  </a:cubicBezTo>
                  <a:cubicBezTo>
                    <a:pt x="15622" y="1658"/>
                    <a:pt x="15609" y="1651"/>
                    <a:pt x="15602" y="1637"/>
                  </a:cubicBezTo>
                  <a:cubicBezTo>
                    <a:pt x="15494" y="1409"/>
                    <a:pt x="15422" y="1156"/>
                    <a:pt x="15346" y="917"/>
                  </a:cubicBezTo>
                  <a:cubicBezTo>
                    <a:pt x="15337" y="892"/>
                    <a:pt x="15355" y="878"/>
                    <a:pt x="15374" y="878"/>
                  </a:cubicBezTo>
                  <a:close/>
                  <a:moveTo>
                    <a:pt x="3888" y="1236"/>
                  </a:moveTo>
                  <a:cubicBezTo>
                    <a:pt x="3902" y="1236"/>
                    <a:pt x="3918" y="1249"/>
                    <a:pt x="3914" y="1266"/>
                  </a:cubicBezTo>
                  <a:cubicBezTo>
                    <a:pt x="3882" y="1397"/>
                    <a:pt x="3855" y="1521"/>
                    <a:pt x="3858" y="1658"/>
                  </a:cubicBezTo>
                  <a:cubicBezTo>
                    <a:pt x="3858" y="1667"/>
                    <a:pt x="3849" y="1673"/>
                    <a:pt x="3841" y="1673"/>
                  </a:cubicBezTo>
                  <a:cubicBezTo>
                    <a:pt x="3834" y="1673"/>
                    <a:pt x="3828" y="1670"/>
                    <a:pt x="3827" y="1662"/>
                  </a:cubicBezTo>
                  <a:cubicBezTo>
                    <a:pt x="3809" y="1523"/>
                    <a:pt x="3815" y="1378"/>
                    <a:pt x="3870" y="1248"/>
                  </a:cubicBezTo>
                  <a:cubicBezTo>
                    <a:pt x="3874" y="1239"/>
                    <a:pt x="3880" y="1236"/>
                    <a:pt x="3888" y="1236"/>
                  </a:cubicBezTo>
                  <a:close/>
                  <a:moveTo>
                    <a:pt x="16504" y="1426"/>
                  </a:moveTo>
                  <a:cubicBezTo>
                    <a:pt x="16533" y="1426"/>
                    <a:pt x="16549" y="1466"/>
                    <a:pt x="16520" y="1485"/>
                  </a:cubicBezTo>
                  <a:cubicBezTo>
                    <a:pt x="16379" y="1581"/>
                    <a:pt x="16227" y="1659"/>
                    <a:pt x="16077" y="1741"/>
                  </a:cubicBezTo>
                  <a:cubicBezTo>
                    <a:pt x="16072" y="1744"/>
                    <a:pt x="16067" y="1745"/>
                    <a:pt x="16063" y="1745"/>
                  </a:cubicBezTo>
                  <a:cubicBezTo>
                    <a:pt x="16037" y="1745"/>
                    <a:pt x="16022" y="1707"/>
                    <a:pt x="16049" y="1691"/>
                  </a:cubicBezTo>
                  <a:cubicBezTo>
                    <a:pt x="16193" y="1600"/>
                    <a:pt x="16335" y="1506"/>
                    <a:pt x="16488" y="1430"/>
                  </a:cubicBezTo>
                  <a:cubicBezTo>
                    <a:pt x="16493" y="1427"/>
                    <a:pt x="16499" y="1426"/>
                    <a:pt x="16504" y="1426"/>
                  </a:cubicBezTo>
                  <a:close/>
                  <a:moveTo>
                    <a:pt x="2689" y="1355"/>
                  </a:moveTo>
                  <a:cubicBezTo>
                    <a:pt x="2692" y="1355"/>
                    <a:pt x="2694" y="1355"/>
                    <a:pt x="2697" y="1357"/>
                  </a:cubicBezTo>
                  <a:cubicBezTo>
                    <a:pt x="2951" y="1460"/>
                    <a:pt x="3208" y="1615"/>
                    <a:pt x="3372" y="1841"/>
                  </a:cubicBezTo>
                  <a:cubicBezTo>
                    <a:pt x="3388" y="1862"/>
                    <a:pt x="3366" y="1885"/>
                    <a:pt x="3344" y="1885"/>
                  </a:cubicBezTo>
                  <a:cubicBezTo>
                    <a:pt x="3337" y="1885"/>
                    <a:pt x="3330" y="1883"/>
                    <a:pt x="3324" y="1877"/>
                  </a:cubicBezTo>
                  <a:cubicBezTo>
                    <a:pt x="3123" y="1688"/>
                    <a:pt x="2932" y="1517"/>
                    <a:pt x="2679" y="1400"/>
                  </a:cubicBezTo>
                  <a:cubicBezTo>
                    <a:pt x="2657" y="1391"/>
                    <a:pt x="2668" y="1355"/>
                    <a:pt x="2689" y="1355"/>
                  </a:cubicBezTo>
                  <a:close/>
                  <a:moveTo>
                    <a:pt x="18641" y="2029"/>
                  </a:moveTo>
                  <a:cubicBezTo>
                    <a:pt x="18653" y="2029"/>
                    <a:pt x="18666" y="2037"/>
                    <a:pt x="18667" y="2054"/>
                  </a:cubicBezTo>
                  <a:cubicBezTo>
                    <a:pt x="18679" y="2220"/>
                    <a:pt x="18687" y="2385"/>
                    <a:pt x="18675" y="2551"/>
                  </a:cubicBezTo>
                  <a:cubicBezTo>
                    <a:pt x="18674" y="2574"/>
                    <a:pt x="18657" y="2586"/>
                    <a:pt x="18640" y="2586"/>
                  </a:cubicBezTo>
                  <a:cubicBezTo>
                    <a:pt x="18623" y="2586"/>
                    <a:pt x="18606" y="2574"/>
                    <a:pt x="18605" y="2551"/>
                  </a:cubicBezTo>
                  <a:cubicBezTo>
                    <a:pt x="18593" y="2385"/>
                    <a:pt x="18602" y="2220"/>
                    <a:pt x="18613" y="2054"/>
                  </a:cubicBezTo>
                  <a:cubicBezTo>
                    <a:pt x="18615" y="2037"/>
                    <a:pt x="18628" y="2029"/>
                    <a:pt x="18641" y="2029"/>
                  </a:cubicBezTo>
                  <a:close/>
                  <a:moveTo>
                    <a:pt x="761" y="2031"/>
                  </a:moveTo>
                  <a:cubicBezTo>
                    <a:pt x="773" y="2031"/>
                    <a:pt x="786" y="2040"/>
                    <a:pt x="788" y="2054"/>
                  </a:cubicBezTo>
                  <a:cubicBezTo>
                    <a:pt x="797" y="2140"/>
                    <a:pt x="787" y="2225"/>
                    <a:pt x="792" y="2311"/>
                  </a:cubicBezTo>
                  <a:cubicBezTo>
                    <a:pt x="799" y="2407"/>
                    <a:pt x="815" y="2501"/>
                    <a:pt x="838" y="2594"/>
                  </a:cubicBezTo>
                  <a:cubicBezTo>
                    <a:pt x="843" y="2612"/>
                    <a:pt x="828" y="2624"/>
                    <a:pt x="813" y="2624"/>
                  </a:cubicBezTo>
                  <a:cubicBezTo>
                    <a:pt x="804" y="2624"/>
                    <a:pt x="795" y="2619"/>
                    <a:pt x="791" y="2608"/>
                  </a:cubicBezTo>
                  <a:cubicBezTo>
                    <a:pt x="742" y="2438"/>
                    <a:pt x="694" y="2223"/>
                    <a:pt x="740" y="2048"/>
                  </a:cubicBezTo>
                  <a:cubicBezTo>
                    <a:pt x="743" y="2036"/>
                    <a:pt x="752" y="2031"/>
                    <a:pt x="761" y="2031"/>
                  </a:cubicBezTo>
                  <a:close/>
                  <a:moveTo>
                    <a:pt x="18620" y="3063"/>
                  </a:moveTo>
                  <a:cubicBezTo>
                    <a:pt x="18637" y="3063"/>
                    <a:pt x="18653" y="3074"/>
                    <a:pt x="18651" y="3094"/>
                  </a:cubicBezTo>
                  <a:cubicBezTo>
                    <a:pt x="18636" y="3219"/>
                    <a:pt x="18636" y="3340"/>
                    <a:pt x="18663" y="3464"/>
                  </a:cubicBezTo>
                  <a:cubicBezTo>
                    <a:pt x="18687" y="3574"/>
                    <a:pt x="18743" y="3673"/>
                    <a:pt x="18776" y="3781"/>
                  </a:cubicBezTo>
                  <a:cubicBezTo>
                    <a:pt x="18783" y="3803"/>
                    <a:pt x="18764" y="3821"/>
                    <a:pt x="18745" y="3821"/>
                  </a:cubicBezTo>
                  <a:cubicBezTo>
                    <a:pt x="18737" y="3821"/>
                    <a:pt x="18730" y="3818"/>
                    <a:pt x="18723" y="3812"/>
                  </a:cubicBezTo>
                  <a:cubicBezTo>
                    <a:pt x="18549" y="3632"/>
                    <a:pt x="18533" y="3316"/>
                    <a:pt x="18590" y="3085"/>
                  </a:cubicBezTo>
                  <a:cubicBezTo>
                    <a:pt x="18593" y="3070"/>
                    <a:pt x="18607" y="3063"/>
                    <a:pt x="18620" y="3063"/>
                  </a:cubicBezTo>
                  <a:close/>
                  <a:moveTo>
                    <a:pt x="865" y="3273"/>
                  </a:moveTo>
                  <a:cubicBezTo>
                    <a:pt x="877" y="3273"/>
                    <a:pt x="889" y="3283"/>
                    <a:pt x="891" y="3297"/>
                  </a:cubicBezTo>
                  <a:cubicBezTo>
                    <a:pt x="914" y="3502"/>
                    <a:pt x="823" y="3724"/>
                    <a:pt x="730" y="3902"/>
                  </a:cubicBezTo>
                  <a:cubicBezTo>
                    <a:pt x="726" y="3911"/>
                    <a:pt x="719" y="3915"/>
                    <a:pt x="712" y="3915"/>
                  </a:cubicBezTo>
                  <a:cubicBezTo>
                    <a:pt x="696" y="3915"/>
                    <a:pt x="680" y="3897"/>
                    <a:pt x="689" y="3879"/>
                  </a:cubicBezTo>
                  <a:cubicBezTo>
                    <a:pt x="780" y="3684"/>
                    <a:pt x="796" y="3494"/>
                    <a:pt x="845" y="3290"/>
                  </a:cubicBezTo>
                  <a:cubicBezTo>
                    <a:pt x="848" y="3278"/>
                    <a:pt x="856" y="3273"/>
                    <a:pt x="865" y="3273"/>
                  </a:cubicBezTo>
                  <a:close/>
                  <a:moveTo>
                    <a:pt x="609" y="4308"/>
                  </a:moveTo>
                  <a:cubicBezTo>
                    <a:pt x="612" y="4308"/>
                    <a:pt x="615" y="4309"/>
                    <a:pt x="618" y="4309"/>
                  </a:cubicBezTo>
                  <a:cubicBezTo>
                    <a:pt x="703" y="4334"/>
                    <a:pt x="760" y="4412"/>
                    <a:pt x="811" y="4480"/>
                  </a:cubicBezTo>
                  <a:cubicBezTo>
                    <a:pt x="866" y="4556"/>
                    <a:pt x="910" y="4638"/>
                    <a:pt x="940" y="4728"/>
                  </a:cubicBezTo>
                  <a:cubicBezTo>
                    <a:pt x="946" y="4745"/>
                    <a:pt x="931" y="4758"/>
                    <a:pt x="916" y="4758"/>
                  </a:cubicBezTo>
                  <a:cubicBezTo>
                    <a:pt x="908" y="4758"/>
                    <a:pt x="900" y="4754"/>
                    <a:pt x="896" y="4746"/>
                  </a:cubicBezTo>
                  <a:cubicBezTo>
                    <a:pt x="855" y="4667"/>
                    <a:pt x="807" y="4594"/>
                    <a:pt x="745" y="4529"/>
                  </a:cubicBezTo>
                  <a:cubicBezTo>
                    <a:pt x="692" y="4472"/>
                    <a:pt x="619" y="4432"/>
                    <a:pt x="573" y="4367"/>
                  </a:cubicBezTo>
                  <a:cubicBezTo>
                    <a:pt x="556" y="4342"/>
                    <a:pt x="581" y="4308"/>
                    <a:pt x="609" y="4308"/>
                  </a:cubicBezTo>
                  <a:close/>
                  <a:moveTo>
                    <a:pt x="18776" y="4257"/>
                  </a:moveTo>
                  <a:cubicBezTo>
                    <a:pt x="18793" y="4257"/>
                    <a:pt x="18811" y="4276"/>
                    <a:pt x="18801" y="4298"/>
                  </a:cubicBezTo>
                  <a:cubicBezTo>
                    <a:pt x="18728" y="4466"/>
                    <a:pt x="18659" y="4643"/>
                    <a:pt x="18565" y="4801"/>
                  </a:cubicBezTo>
                  <a:cubicBezTo>
                    <a:pt x="18558" y="4813"/>
                    <a:pt x="18545" y="4818"/>
                    <a:pt x="18532" y="4818"/>
                  </a:cubicBezTo>
                  <a:cubicBezTo>
                    <a:pt x="18508" y="4818"/>
                    <a:pt x="18483" y="4798"/>
                    <a:pt x="18494" y="4771"/>
                  </a:cubicBezTo>
                  <a:cubicBezTo>
                    <a:pt x="18563" y="4597"/>
                    <a:pt x="18664" y="4434"/>
                    <a:pt x="18756" y="4271"/>
                  </a:cubicBezTo>
                  <a:cubicBezTo>
                    <a:pt x="18761" y="4261"/>
                    <a:pt x="18768" y="4257"/>
                    <a:pt x="18776" y="4257"/>
                  </a:cubicBezTo>
                  <a:close/>
                  <a:moveTo>
                    <a:pt x="18544" y="5240"/>
                  </a:moveTo>
                  <a:cubicBezTo>
                    <a:pt x="18558" y="5240"/>
                    <a:pt x="18571" y="5246"/>
                    <a:pt x="18578" y="5261"/>
                  </a:cubicBezTo>
                  <a:cubicBezTo>
                    <a:pt x="18618" y="5346"/>
                    <a:pt x="18649" y="5433"/>
                    <a:pt x="18681" y="5520"/>
                  </a:cubicBezTo>
                  <a:cubicBezTo>
                    <a:pt x="18692" y="5549"/>
                    <a:pt x="18663" y="5573"/>
                    <a:pt x="18636" y="5573"/>
                  </a:cubicBezTo>
                  <a:cubicBezTo>
                    <a:pt x="18623" y="5573"/>
                    <a:pt x="18610" y="5567"/>
                    <a:pt x="18604" y="5552"/>
                  </a:cubicBezTo>
                  <a:cubicBezTo>
                    <a:pt x="18568" y="5467"/>
                    <a:pt x="18529" y="5382"/>
                    <a:pt x="18499" y="5294"/>
                  </a:cubicBezTo>
                  <a:cubicBezTo>
                    <a:pt x="18489" y="5264"/>
                    <a:pt x="18518" y="5240"/>
                    <a:pt x="18544" y="5240"/>
                  </a:cubicBezTo>
                  <a:close/>
                  <a:moveTo>
                    <a:pt x="1015" y="5154"/>
                  </a:moveTo>
                  <a:cubicBezTo>
                    <a:pt x="1030" y="5154"/>
                    <a:pt x="1045" y="5166"/>
                    <a:pt x="1047" y="5184"/>
                  </a:cubicBezTo>
                  <a:cubicBezTo>
                    <a:pt x="1062" y="5425"/>
                    <a:pt x="930" y="5670"/>
                    <a:pt x="785" y="5852"/>
                  </a:cubicBezTo>
                  <a:cubicBezTo>
                    <a:pt x="778" y="5861"/>
                    <a:pt x="770" y="5864"/>
                    <a:pt x="761" y="5864"/>
                  </a:cubicBezTo>
                  <a:cubicBezTo>
                    <a:pt x="735" y="5864"/>
                    <a:pt x="707" y="5833"/>
                    <a:pt x="726" y="5807"/>
                  </a:cubicBezTo>
                  <a:cubicBezTo>
                    <a:pt x="876" y="5613"/>
                    <a:pt x="925" y="5407"/>
                    <a:pt x="988" y="5176"/>
                  </a:cubicBezTo>
                  <a:cubicBezTo>
                    <a:pt x="992" y="5161"/>
                    <a:pt x="1003" y="5154"/>
                    <a:pt x="1015" y="5154"/>
                  </a:cubicBezTo>
                  <a:close/>
                  <a:moveTo>
                    <a:pt x="18782" y="5896"/>
                  </a:moveTo>
                  <a:cubicBezTo>
                    <a:pt x="18793" y="5896"/>
                    <a:pt x="18804" y="5901"/>
                    <a:pt x="18810" y="5914"/>
                  </a:cubicBezTo>
                  <a:cubicBezTo>
                    <a:pt x="18901" y="6084"/>
                    <a:pt x="18888" y="6308"/>
                    <a:pt x="18837" y="6489"/>
                  </a:cubicBezTo>
                  <a:cubicBezTo>
                    <a:pt x="18832" y="6505"/>
                    <a:pt x="18820" y="6512"/>
                    <a:pt x="18807" y="6512"/>
                  </a:cubicBezTo>
                  <a:cubicBezTo>
                    <a:pt x="18787" y="6512"/>
                    <a:pt x="18766" y="6495"/>
                    <a:pt x="18772" y="6469"/>
                  </a:cubicBezTo>
                  <a:cubicBezTo>
                    <a:pt x="18813" y="6283"/>
                    <a:pt x="18780" y="6125"/>
                    <a:pt x="18745" y="5942"/>
                  </a:cubicBezTo>
                  <a:cubicBezTo>
                    <a:pt x="18740" y="5916"/>
                    <a:pt x="18762" y="5896"/>
                    <a:pt x="18782" y="5896"/>
                  </a:cubicBezTo>
                  <a:close/>
                  <a:moveTo>
                    <a:pt x="718" y="6544"/>
                  </a:moveTo>
                  <a:cubicBezTo>
                    <a:pt x="737" y="6544"/>
                    <a:pt x="757" y="6562"/>
                    <a:pt x="752" y="6585"/>
                  </a:cubicBezTo>
                  <a:cubicBezTo>
                    <a:pt x="705" y="6766"/>
                    <a:pt x="682" y="6932"/>
                    <a:pt x="733" y="7116"/>
                  </a:cubicBezTo>
                  <a:cubicBezTo>
                    <a:pt x="739" y="7139"/>
                    <a:pt x="721" y="7154"/>
                    <a:pt x="703" y="7154"/>
                  </a:cubicBezTo>
                  <a:cubicBezTo>
                    <a:pt x="690" y="7154"/>
                    <a:pt x="677" y="7147"/>
                    <a:pt x="672" y="7132"/>
                  </a:cubicBezTo>
                  <a:cubicBezTo>
                    <a:pt x="602" y="6949"/>
                    <a:pt x="595" y="6735"/>
                    <a:pt x="691" y="6560"/>
                  </a:cubicBezTo>
                  <a:cubicBezTo>
                    <a:pt x="697" y="6549"/>
                    <a:pt x="707" y="6544"/>
                    <a:pt x="718" y="6544"/>
                  </a:cubicBezTo>
                  <a:close/>
                  <a:moveTo>
                    <a:pt x="18828" y="6935"/>
                  </a:moveTo>
                  <a:cubicBezTo>
                    <a:pt x="18846" y="6935"/>
                    <a:pt x="18864" y="6947"/>
                    <a:pt x="18862" y="6969"/>
                  </a:cubicBezTo>
                  <a:cubicBezTo>
                    <a:pt x="18856" y="7107"/>
                    <a:pt x="18819" y="7246"/>
                    <a:pt x="18790" y="7381"/>
                  </a:cubicBezTo>
                  <a:cubicBezTo>
                    <a:pt x="18786" y="7399"/>
                    <a:pt x="18773" y="7407"/>
                    <a:pt x="18759" y="7407"/>
                  </a:cubicBezTo>
                  <a:cubicBezTo>
                    <a:pt x="18738" y="7407"/>
                    <a:pt x="18715" y="7389"/>
                    <a:pt x="18719" y="7361"/>
                  </a:cubicBezTo>
                  <a:cubicBezTo>
                    <a:pt x="18740" y="7228"/>
                    <a:pt x="18751" y="7088"/>
                    <a:pt x="18793" y="6960"/>
                  </a:cubicBezTo>
                  <a:cubicBezTo>
                    <a:pt x="18798" y="6943"/>
                    <a:pt x="18813" y="6935"/>
                    <a:pt x="18828" y="6935"/>
                  </a:cubicBezTo>
                  <a:close/>
                  <a:moveTo>
                    <a:pt x="16250" y="7097"/>
                  </a:moveTo>
                  <a:cubicBezTo>
                    <a:pt x="16256" y="7097"/>
                    <a:pt x="16262" y="7099"/>
                    <a:pt x="16269" y="7102"/>
                  </a:cubicBezTo>
                  <a:cubicBezTo>
                    <a:pt x="16470" y="7209"/>
                    <a:pt x="16677" y="7313"/>
                    <a:pt x="16873" y="7431"/>
                  </a:cubicBezTo>
                  <a:cubicBezTo>
                    <a:pt x="16906" y="7450"/>
                    <a:pt x="16886" y="7493"/>
                    <a:pt x="16855" y="7493"/>
                  </a:cubicBezTo>
                  <a:cubicBezTo>
                    <a:pt x="16850" y="7493"/>
                    <a:pt x="16845" y="7492"/>
                    <a:pt x="16839" y="7490"/>
                  </a:cubicBezTo>
                  <a:cubicBezTo>
                    <a:pt x="16632" y="7389"/>
                    <a:pt x="16432" y="7276"/>
                    <a:pt x="16231" y="7165"/>
                  </a:cubicBezTo>
                  <a:cubicBezTo>
                    <a:pt x="16196" y="7145"/>
                    <a:pt x="16218" y="7097"/>
                    <a:pt x="16250" y="7097"/>
                  </a:cubicBezTo>
                  <a:close/>
                  <a:moveTo>
                    <a:pt x="3396" y="7233"/>
                  </a:moveTo>
                  <a:cubicBezTo>
                    <a:pt x="3423" y="7233"/>
                    <a:pt x="3438" y="7280"/>
                    <a:pt x="3410" y="7294"/>
                  </a:cubicBezTo>
                  <a:cubicBezTo>
                    <a:pt x="3262" y="7370"/>
                    <a:pt x="3115" y="7451"/>
                    <a:pt x="2959" y="7508"/>
                  </a:cubicBezTo>
                  <a:cubicBezTo>
                    <a:pt x="2955" y="7509"/>
                    <a:pt x="2951" y="7510"/>
                    <a:pt x="2947" y="7510"/>
                  </a:cubicBezTo>
                  <a:cubicBezTo>
                    <a:pt x="2914" y="7510"/>
                    <a:pt x="2897" y="7457"/>
                    <a:pt x="2930" y="7438"/>
                  </a:cubicBezTo>
                  <a:cubicBezTo>
                    <a:pt x="3074" y="7357"/>
                    <a:pt x="3232" y="7298"/>
                    <a:pt x="3385" y="7235"/>
                  </a:cubicBezTo>
                  <a:cubicBezTo>
                    <a:pt x="3389" y="7234"/>
                    <a:pt x="3392" y="7233"/>
                    <a:pt x="3396" y="7233"/>
                  </a:cubicBezTo>
                  <a:close/>
                  <a:moveTo>
                    <a:pt x="15653" y="7278"/>
                  </a:moveTo>
                  <a:cubicBezTo>
                    <a:pt x="15675" y="7278"/>
                    <a:pt x="15700" y="7302"/>
                    <a:pt x="15696" y="7328"/>
                  </a:cubicBezTo>
                  <a:cubicBezTo>
                    <a:pt x="15670" y="7504"/>
                    <a:pt x="15560" y="7669"/>
                    <a:pt x="15447" y="7801"/>
                  </a:cubicBezTo>
                  <a:cubicBezTo>
                    <a:pt x="15438" y="7811"/>
                    <a:pt x="15427" y="7815"/>
                    <a:pt x="15417" y="7815"/>
                  </a:cubicBezTo>
                  <a:cubicBezTo>
                    <a:pt x="15385" y="7815"/>
                    <a:pt x="15356" y="7771"/>
                    <a:pt x="15384" y="7736"/>
                  </a:cubicBezTo>
                  <a:cubicBezTo>
                    <a:pt x="15496" y="7603"/>
                    <a:pt x="15554" y="7455"/>
                    <a:pt x="15624" y="7298"/>
                  </a:cubicBezTo>
                  <a:cubicBezTo>
                    <a:pt x="15631" y="7284"/>
                    <a:pt x="15642" y="7278"/>
                    <a:pt x="15653" y="7278"/>
                  </a:cubicBezTo>
                  <a:close/>
                  <a:moveTo>
                    <a:pt x="2352" y="7632"/>
                  </a:moveTo>
                  <a:cubicBezTo>
                    <a:pt x="2377" y="7632"/>
                    <a:pt x="2396" y="7669"/>
                    <a:pt x="2376" y="7691"/>
                  </a:cubicBezTo>
                  <a:cubicBezTo>
                    <a:pt x="2295" y="7774"/>
                    <a:pt x="2188" y="7824"/>
                    <a:pt x="2077" y="7824"/>
                  </a:cubicBezTo>
                  <a:cubicBezTo>
                    <a:pt x="2030" y="7824"/>
                    <a:pt x="1982" y="7815"/>
                    <a:pt x="1935" y="7795"/>
                  </a:cubicBezTo>
                  <a:cubicBezTo>
                    <a:pt x="1900" y="7781"/>
                    <a:pt x="1917" y="7720"/>
                    <a:pt x="1953" y="7720"/>
                  </a:cubicBezTo>
                  <a:cubicBezTo>
                    <a:pt x="1954" y="7720"/>
                    <a:pt x="1955" y="7720"/>
                    <a:pt x="1956" y="7720"/>
                  </a:cubicBezTo>
                  <a:cubicBezTo>
                    <a:pt x="1985" y="7723"/>
                    <a:pt x="2014" y="7725"/>
                    <a:pt x="2043" y="7725"/>
                  </a:cubicBezTo>
                  <a:cubicBezTo>
                    <a:pt x="2147" y="7725"/>
                    <a:pt x="2246" y="7703"/>
                    <a:pt x="2336" y="7638"/>
                  </a:cubicBezTo>
                  <a:cubicBezTo>
                    <a:pt x="2342" y="7634"/>
                    <a:pt x="2347" y="7632"/>
                    <a:pt x="2352" y="7632"/>
                  </a:cubicBezTo>
                  <a:close/>
                  <a:moveTo>
                    <a:pt x="922" y="7575"/>
                  </a:moveTo>
                  <a:cubicBezTo>
                    <a:pt x="935" y="7575"/>
                    <a:pt x="947" y="7581"/>
                    <a:pt x="955" y="7593"/>
                  </a:cubicBezTo>
                  <a:cubicBezTo>
                    <a:pt x="1019" y="7704"/>
                    <a:pt x="1141" y="7778"/>
                    <a:pt x="1266" y="7778"/>
                  </a:cubicBezTo>
                  <a:cubicBezTo>
                    <a:pt x="1311" y="7778"/>
                    <a:pt x="1355" y="7769"/>
                    <a:pt x="1398" y="7748"/>
                  </a:cubicBezTo>
                  <a:cubicBezTo>
                    <a:pt x="1403" y="7746"/>
                    <a:pt x="1407" y="7745"/>
                    <a:pt x="1411" y="7745"/>
                  </a:cubicBezTo>
                  <a:cubicBezTo>
                    <a:pt x="1436" y="7745"/>
                    <a:pt x="1451" y="7780"/>
                    <a:pt x="1426" y="7795"/>
                  </a:cubicBezTo>
                  <a:cubicBezTo>
                    <a:pt x="1363" y="7832"/>
                    <a:pt x="1294" y="7849"/>
                    <a:pt x="1226" y="7849"/>
                  </a:cubicBezTo>
                  <a:cubicBezTo>
                    <a:pt x="1081" y="7849"/>
                    <a:pt x="941" y="7769"/>
                    <a:pt x="883" y="7623"/>
                  </a:cubicBezTo>
                  <a:cubicBezTo>
                    <a:pt x="872" y="7596"/>
                    <a:pt x="897" y="7575"/>
                    <a:pt x="922" y="7575"/>
                  </a:cubicBezTo>
                  <a:close/>
                  <a:moveTo>
                    <a:pt x="17297" y="7637"/>
                  </a:moveTo>
                  <a:cubicBezTo>
                    <a:pt x="17300" y="7637"/>
                    <a:pt x="17304" y="7638"/>
                    <a:pt x="17307" y="7639"/>
                  </a:cubicBezTo>
                  <a:cubicBezTo>
                    <a:pt x="17546" y="7741"/>
                    <a:pt x="17786" y="7777"/>
                    <a:pt x="18044" y="7785"/>
                  </a:cubicBezTo>
                  <a:cubicBezTo>
                    <a:pt x="18087" y="7786"/>
                    <a:pt x="18085" y="7844"/>
                    <a:pt x="18044" y="7850"/>
                  </a:cubicBezTo>
                  <a:cubicBezTo>
                    <a:pt x="18003" y="7854"/>
                    <a:pt x="17962" y="7856"/>
                    <a:pt x="17922" y="7856"/>
                  </a:cubicBezTo>
                  <a:cubicBezTo>
                    <a:pt x="17700" y="7856"/>
                    <a:pt x="17481" y="7793"/>
                    <a:pt x="17286" y="7692"/>
                  </a:cubicBezTo>
                  <a:cubicBezTo>
                    <a:pt x="17260" y="7678"/>
                    <a:pt x="17273" y="7637"/>
                    <a:pt x="17297" y="7637"/>
                  </a:cubicBezTo>
                  <a:close/>
                  <a:moveTo>
                    <a:pt x="3779" y="7591"/>
                  </a:moveTo>
                  <a:cubicBezTo>
                    <a:pt x="3792" y="7591"/>
                    <a:pt x="3805" y="7597"/>
                    <a:pt x="3811" y="7613"/>
                  </a:cubicBezTo>
                  <a:cubicBezTo>
                    <a:pt x="3870" y="7759"/>
                    <a:pt x="3926" y="7904"/>
                    <a:pt x="3973" y="8055"/>
                  </a:cubicBezTo>
                  <a:cubicBezTo>
                    <a:pt x="3980" y="8080"/>
                    <a:pt x="3962" y="8095"/>
                    <a:pt x="3942" y="8095"/>
                  </a:cubicBezTo>
                  <a:cubicBezTo>
                    <a:pt x="3929" y="8095"/>
                    <a:pt x="3915" y="8088"/>
                    <a:pt x="3909" y="8073"/>
                  </a:cubicBezTo>
                  <a:cubicBezTo>
                    <a:pt x="3848" y="7927"/>
                    <a:pt x="3797" y="7779"/>
                    <a:pt x="3748" y="7630"/>
                  </a:cubicBezTo>
                  <a:cubicBezTo>
                    <a:pt x="3741" y="7605"/>
                    <a:pt x="3759" y="7591"/>
                    <a:pt x="3779" y="7591"/>
                  </a:cubicBezTo>
                  <a:close/>
                  <a:moveTo>
                    <a:pt x="8508" y="7929"/>
                  </a:moveTo>
                  <a:cubicBezTo>
                    <a:pt x="8508" y="7929"/>
                    <a:pt x="8509" y="7929"/>
                    <a:pt x="8510" y="7929"/>
                  </a:cubicBezTo>
                  <a:cubicBezTo>
                    <a:pt x="8736" y="7939"/>
                    <a:pt x="8968" y="7978"/>
                    <a:pt x="9170" y="8089"/>
                  </a:cubicBezTo>
                  <a:cubicBezTo>
                    <a:pt x="9195" y="8103"/>
                    <a:pt x="9182" y="8142"/>
                    <a:pt x="9156" y="8142"/>
                  </a:cubicBezTo>
                  <a:cubicBezTo>
                    <a:pt x="9153" y="8142"/>
                    <a:pt x="9150" y="8141"/>
                    <a:pt x="9147" y="8140"/>
                  </a:cubicBezTo>
                  <a:cubicBezTo>
                    <a:pt x="8936" y="8071"/>
                    <a:pt x="8734" y="8007"/>
                    <a:pt x="8510" y="7992"/>
                  </a:cubicBezTo>
                  <a:cubicBezTo>
                    <a:pt x="8470" y="7990"/>
                    <a:pt x="8468" y="7929"/>
                    <a:pt x="8508" y="7929"/>
                  </a:cubicBezTo>
                  <a:close/>
                  <a:moveTo>
                    <a:pt x="11424" y="8024"/>
                  </a:moveTo>
                  <a:cubicBezTo>
                    <a:pt x="11616" y="8024"/>
                    <a:pt x="11807" y="8042"/>
                    <a:pt x="11994" y="8085"/>
                  </a:cubicBezTo>
                  <a:cubicBezTo>
                    <a:pt x="12030" y="8093"/>
                    <a:pt x="12024" y="8152"/>
                    <a:pt x="11989" y="8152"/>
                  </a:cubicBezTo>
                  <a:cubicBezTo>
                    <a:pt x="11988" y="8152"/>
                    <a:pt x="11987" y="8152"/>
                    <a:pt x="11986" y="8152"/>
                  </a:cubicBezTo>
                  <a:cubicBezTo>
                    <a:pt x="11731" y="8118"/>
                    <a:pt x="11480" y="8095"/>
                    <a:pt x="11225" y="8095"/>
                  </a:cubicBezTo>
                  <a:cubicBezTo>
                    <a:pt x="11214" y="8095"/>
                    <a:pt x="11202" y="8095"/>
                    <a:pt x="11191" y="8095"/>
                  </a:cubicBezTo>
                  <a:cubicBezTo>
                    <a:pt x="11191" y="8095"/>
                    <a:pt x="11190" y="8095"/>
                    <a:pt x="11190" y="8095"/>
                  </a:cubicBezTo>
                  <a:cubicBezTo>
                    <a:pt x="11149" y="8095"/>
                    <a:pt x="11151" y="8034"/>
                    <a:pt x="11191" y="8032"/>
                  </a:cubicBezTo>
                  <a:cubicBezTo>
                    <a:pt x="11268" y="8027"/>
                    <a:pt x="11346" y="8024"/>
                    <a:pt x="11424" y="8024"/>
                  </a:cubicBezTo>
                  <a:close/>
                  <a:moveTo>
                    <a:pt x="7619" y="8132"/>
                  </a:moveTo>
                  <a:cubicBezTo>
                    <a:pt x="7647" y="8132"/>
                    <a:pt x="7646" y="8176"/>
                    <a:pt x="7622" y="8186"/>
                  </a:cubicBezTo>
                  <a:cubicBezTo>
                    <a:pt x="7447" y="8251"/>
                    <a:pt x="7254" y="8279"/>
                    <a:pt x="7072" y="8319"/>
                  </a:cubicBezTo>
                  <a:cubicBezTo>
                    <a:pt x="7070" y="8319"/>
                    <a:pt x="7068" y="8319"/>
                    <a:pt x="7066" y="8319"/>
                  </a:cubicBezTo>
                  <a:cubicBezTo>
                    <a:pt x="7042" y="8319"/>
                    <a:pt x="7034" y="8284"/>
                    <a:pt x="7060" y="8277"/>
                  </a:cubicBezTo>
                  <a:cubicBezTo>
                    <a:pt x="7243" y="8225"/>
                    <a:pt x="7426" y="8157"/>
                    <a:pt x="7614" y="8133"/>
                  </a:cubicBezTo>
                  <a:cubicBezTo>
                    <a:pt x="7616" y="8133"/>
                    <a:pt x="7618" y="8132"/>
                    <a:pt x="7619" y="8132"/>
                  </a:cubicBezTo>
                  <a:close/>
                  <a:moveTo>
                    <a:pt x="10448" y="8172"/>
                  </a:moveTo>
                  <a:cubicBezTo>
                    <a:pt x="10481" y="8172"/>
                    <a:pt x="10493" y="8225"/>
                    <a:pt x="10464" y="8239"/>
                  </a:cubicBezTo>
                  <a:cubicBezTo>
                    <a:pt x="10281" y="8320"/>
                    <a:pt x="10082" y="8368"/>
                    <a:pt x="9895" y="8439"/>
                  </a:cubicBezTo>
                  <a:cubicBezTo>
                    <a:pt x="9852" y="8456"/>
                    <a:pt x="9808" y="8483"/>
                    <a:pt x="9763" y="8483"/>
                  </a:cubicBezTo>
                  <a:cubicBezTo>
                    <a:pt x="9757" y="8483"/>
                    <a:pt x="9751" y="8483"/>
                    <a:pt x="9746" y="8482"/>
                  </a:cubicBezTo>
                  <a:cubicBezTo>
                    <a:pt x="9674" y="8469"/>
                    <a:pt x="9547" y="8335"/>
                    <a:pt x="9487" y="8289"/>
                  </a:cubicBezTo>
                  <a:cubicBezTo>
                    <a:pt x="9462" y="8269"/>
                    <a:pt x="9477" y="8230"/>
                    <a:pt x="9502" y="8230"/>
                  </a:cubicBezTo>
                  <a:cubicBezTo>
                    <a:pt x="9507" y="8230"/>
                    <a:pt x="9512" y="8232"/>
                    <a:pt x="9518" y="8235"/>
                  </a:cubicBezTo>
                  <a:cubicBezTo>
                    <a:pt x="9589" y="8282"/>
                    <a:pt x="9682" y="8377"/>
                    <a:pt x="9766" y="8386"/>
                  </a:cubicBezTo>
                  <a:cubicBezTo>
                    <a:pt x="9770" y="8386"/>
                    <a:pt x="9774" y="8387"/>
                    <a:pt x="9778" y="8387"/>
                  </a:cubicBezTo>
                  <a:cubicBezTo>
                    <a:pt x="9839" y="8387"/>
                    <a:pt x="9908" y="8343"/>
                    <a:pt x="9965" y="8321"/>
                  </a:cubicBezTo>
                  <a:cubicBezTo>
                    <a:pt x="10120" y="8259"/>
                    <a:pt x="10280" y="8195"/>
                    <a:pt x="10444" y="8172"/>
                  </a:cubicBezTo>
                  <a:cubicBezTo>
                    <a:pt x="10446" y="8172"/>
                    <a:pt x="10447" y="8172"/>
                    <a:pt x="10448" y="8172"/>
                  </a:cubicBezTo>
                  <a:close/>
                  <a:moveTo>
                    <a:pt x="12480" y="8228"/>
                  </a:moveTo>
                  <a:cubicBezTo>
                    <a:pt x="12481" y="8228"/>
                    <a:pt x="12482" y="8228"/>
                    <a:pt x="12483" y="8228"/>
                  </a:cubicBezTo>
                  <a:cubicBezTo>
                    <a:pt x="12697" y="8245"/>
                    <a:pt x="12918" y="8306"/>
                    <a:pt x="13093" y="8437"/>
                  </a:cubicBezTo>
                  <a:cubicBezTo>
                    <a:pt x="13117" y="8456"/>
                    <a:pt x="13103" y="8492"/>
                    <a:pt x="13078" y="8492"/>
                  </a:cubicBezTo>
                  <a:cubicBezTo>
                    <a:pt x="13073" y="8492"/>
                    <a:pt x="13068" y="8490"/>
                    <a:pt x="13063" y="8487"/>
                  </a:cubicBezTo>
                  <a:cubicBezTo>
                    <a:pt x="12876" y="8386"/>
                    <a:pt x="12696" y="8308"/>
                    <a:pt x="12483" y="8286"/>
                  </a:cubicBezTo>
                  <a:cubicBezTo>
                    <a:pt x="12446" y="8282"/>
                    <a:pt x="12445" y="8228"/>
                    <a:pt x="12480" y="8228"/>
                  </a:cubicBezTo>
                  <a:close/>
                  <a:moveTo>
                    <a:pt x="15314" y="8275"/>
                  </a:moveTo>
                  <a:cubicBezTo>
                    <a:pt x="15340" y="8275"/>
                    <a:pt x="15366" y="8306"/>
                    <a:pt x="15349" y="8334"/>
                  </a:cubicBezTo>
                  <a:cubicBezTo>
                    <a:pt x="15223" y="8532"/>
                    <a:pt x="15008" y="8659"/>
                    <a:pt x="14778" y="8700"/>
                  </a:cubicBezTo>
                  <a:cubicBezTo>
                    <a:pt x="14776" y="8701"/>
                    <a:pt x="14773" y="8701"/>
                    <a:pt x="14770" y="8701"/>
                  </a:cubicBezTo>
                  <a:cubicBezTo>
                    <a:pt x="14724" y="8701"/>
                    <a:pt x="14706" y="8633"/>
                    <a:pt x="14756" y="8620"/>
                  </a:cubicBezTo>
                  <a:cubicBezTo>
                    <a:pt x="14971" y="8567"/>
                    <a:pt x="15138" y="8447"/>
                    <a:pt x="15288" y="8287"/>
                  </a:cubicBezTo>
                  <a:cubicBezTo>
                    <a:pt x="15295" y="8278"/>
                    <a:pt x="15305" y="8275"/>
                    <a:pt x="15314" y="8275"/>
                  </a:cubicBezTo>
                  <a:close/>
                  <a:moveTo>
                    <a:pt x="6328" y="8554"/>
                  </a:moveTo>
                  <a:cubicBezTo>
                    <a:pt x="6360" y="8554"/>
                    <a:pt x="6372" y="8602"/>
                    <a:pt x="6338" y="8611"/>
                  </a:cubicBezTo>
                  <a:cubicBezTo>
                    <a:pt x="6155" y="8661"/>
                    <a:pt x="5970" y="8697"/>
                    <a:pt x="5786" y="8736"/>
                  </a:cubicBezTo>
                  <a:cubicBezTo>
                    <a:pt x="5783" y="8737"/>
                    <a:pt x="5781" y="8737"/>
                    <a:pt x="5779" y="8737"/>
                  </a:cubicBezTo>
                  <a:cubicBezTo>
                    <a:pt x="5747" y="8737"/>
                    <a:pt x="5736" y="8689"/>
                    <a:pt x="5769" y="8680"/>
                  </a:cubicBezTo>
                  <a:cubicBezTo>
                    <a:pt x="5953" y="8636"/>
                    <a:pt x="6136" y="8589"/>
                    <a:pt x="6322" y="8555"/>
                  </a:cubicBezTo>
                  <a:cubicBezTo>
                    <a:pt x="6324" y="8554"/>
                    <a:pt x="6326" y="8554"/>
                    <a:pt x="6328" y="8554"/>
                  </a:cubicBezTo>
                  <a:close/>
                  <a:moveTo>
                    <a:pt x="13528" y="8561"/>
                  </a:moveTo>
                  <a:cubicBezTo>
                    <a:pt x="13532" y="8561"/>
                    <a:pt x="13535" y="8562"/>
                    <a:pt x="13539" y="8563"/>
                  </a:cubicBezTo>
                  <a:cubicBezTo>
                    <a:pt x="13744" y="8644"/>
                    <a:pt x="13953" y="8673"/>
                    <a:pt x="14170" y="8685"/>
                  </a:cubicBezTo>
                  <a:cubicBezTo>
                    <a:pt x="14216" y="8687"/>
                    <a:pt x="14215" y="8750"/>
                    <a:pt x="14170" y="8755"/>
                  </a:cubicBezTo>
                  <a:cubicBezTo>
                    <a:pt x="14137" y="8758"/>
                    <a:pt x="14104" y="8759"/>
                    <a:pt x="14071" y="8759"/>
                  </a:cubicBezTo>
                  <a:cubicBezTo>
                    <a:pt x="13877" y="8759"/>
                    <a:pt x="13690" y="8708"/>
                    <a:pt x="13511" y="8631"/>
                  </a:cubicBezTo>
                  <a:cubicBezTo>
                    <a:pt x="13478" y="8616"/>
                    <a:pt x="13496" y="8561"/>
                    <a:pt x="13528" y="8561"/>
                  </a:cubicBezTo>
                  <a:close/>
                  <a:moveTo>
                    <a:pt x="4378" y="8441"/>
                  </a:moveTo>
                  <a:cubicBezTo>
                    <a:pt x="4386" y="8441"/>
                    <a:pt x="4394" y="8445"/>
                    <a:pt x="4400" y="8454"/>
                  </a:cubicBezTo>
                  <a:cubicBezTo>
                    <a:pt x="4518" y="8636"/>
                    <a:pt x="4707" y="8716"/>
                    <a:pt x="4917" y="8716"/>
                  </a:cubicBezTo>
                  <a:cubicBezTo>
                    <a:pt x="4922" y="8716"/>
                    <a:pt x="4928" y="8716"/>
                    <a:pt x="4933" y="8716"/>
                  </a:cubicBezTo>
                  <a:cubicBezTo>
                    <a:pt x="4933" y="8716"/>
                    <a:pt x="4934" y="8716"/>
                    <a:pt x="4934" y="8716"/>
                  </a:cubicBezTo>
                  <a:cubicBezTo>
                    <a:pt x="4968" y="8716"/>
                    <a:pt x="4978" y="8774"/>
                    <a:pt x="4942" y="8779"/>
                  </a:cubicBezTo>
                  <a:cubicBezTo>
                    <a:pt x="4916" y="8783"/>
                    <a:pt x="4890" y="8785"/>
                    <a:pt x="4864" y="8785"/>
                  </a:cubicBezTo>
                  <a:cubicBezTo>
                    <a:pt x="4655" y="8785"/>
                    <a:pt x="4460" y="8661"/>
                    <a:pt x="4353" y="8481"/>
                  </a:cubicBezTo>
                  <a:cubicBezTo>
                    <a:pt x="4340" y="8460"/>
                    <a:pt x="4359" y="8441"/>
                    <a:pt x="4378" y="8441"/>
                  </a:cubicBezTo>
                  <a:close/>
                  <a:moveTo>
                    <a:pt x="9688" y="1"/>
                  </a:moveTo>
                  <a:cubicBezTo>
                    <a:pt x="9304" y="568"/>
                    <a:pt x="8654" y="920"/>
                    <a:pt x="7984" y="920"/>
                  </a:cubicBezTo>
                  <a:cubicBezTo>
                    <a:pt x="7768" y="920"/>
                    <a:pt x="7551" y="884"/>
                    <a:pt x="7339" y="806"/>
                  </a:cubicBezTo>
                  <a:cubicBezTo>
                    <a:pt x="6639" y="550"/>
                    <a:pt x="6105" y="112"/>
                    <a:pt x="5328" y="66"/>
                  </a:cubicBezTo>
                  <a:cubicBezTo>
                    <a:pt x="5279" y="63"/>
                    <a:pt x="5228" y="62"/>
                    <a:pt x="5176" y="62"/>
                  </a:cubicBezTo>
                  <a:cubicBezTo>
                    <a:pt x="4417" y="62"/>
                    <a:pt x="3387" y="372"/>
                    <a:pt x="3502" y="1305"/>
                  </a:cubicBezTo>
                  <a:cubicBezTo>
                    <a:pt x="3509" y="1362"/>
                    <a:pt x="3463" y="1389"/>
                    <a:pt x="3416" y="1389"/>
                  </a:cubicBezTo>
                  <a:cubicBezTo>
                    <a:pt x="3392" y="1389"/>
                    <a:pt x="3368" y="1382"/>
                    <a:pt x="3351" y="1368"/>
                  </a:cubicBezTo>
                  <a:cubicBezTo>
                    <a:pt x="2864" y="980"/>
                    <a:pt x="2023" y="582"/>
                    <a:pt x="1337" y="582"/>
                  </a:cubicBezTo>
                  <a:cubicBezTo>
                    <a:pt x="743" y="582"/>
                    <a:pt x="266" y="880"/>
                    <a:pt x="236" y="1740"/>
                  </a:cubicBezTo>
                  <a:cubicBezTo>
                    <a:pt x="213" y="2395"/>
                    <a:pt x="886" y="3891"/>
                    <a:pt x="1" y="4257"/>
                  </a:cubicBezTo>
                  <a:cubicBezTo>
                    <a:pt x="1047" y="4739"/>
                    <a:pt x="207" y="6070"/>
                    <a:pt x="188" y="6835"/>
                  </a:cubicBezTo>
                  <a:cubicBezTo>
                    <a:pt x="167" y="7630"/>
                    <a:pt x="719" y="8210"/>
                    <a:pt x="1508" y="8245"/>
                  </a:cubicBezTo>
                  <a:cubicBezTo>
                    <a:pt x="1535" y="8246"/>
                    <a:pt x="1563" y="8247"/>
                    <a:pt x="1590" y="8247"/>
                  </a:cubicBezTo>
                  <a:cubicBezTo>
                    <a:pt x="2251" y="8247"/>
                    <a:pt x="2825" y="7881"/>
                    <a:pt x="3424" y="7642"/>
                  </a:cubicBezTo>
                  <a:cubicBezTo>
                    <a:pt x="3429" y="7640"/>
                    <a:pt x="3434" y="7639"/>
                    <a:pt x="3438" y="7639"/>
                  </a:cubicBezTo>
                  <a:cubicBezTo>
                    <a:pt x="3463" y="7639"/>
                    <a:pt x="3473" y="7670"/>
                    <a:pt x="3465" y="7694"/>
                  </a:cubicBezTo>
                  <a:cubicBezTo>
                    <a:pt x="3478" y="7705"/>
                    <a:pt x="3487" y="7720"/>
                    <a:pt x="3488" y="7742"/>
                  </a:cubicBezTo>
                  <a:cubicBezTo>
                    <a:pt x="3561" y="8552"/>
                    <a:pt x="4171" y="9152"/>
                    <a:pt x="4989" y="9195"/>
                  </a:cubicBezTo>
                  <a:cubicBezTo>
                    <a:pt x="5029" y="9197"/>
                    <a:pt x="5070" y="9198"/>
                    <a:pt x="5110" y="9198"/>
                  </a:cubicBezTo>
                  <a:cubicBezTo>
                    <a:pt x="5760" y="9198"/>
                    <a:pt x="6376" y="8926"/>
                    <a:pt x="6976" y="8705"/>
                  </a:cubicBezTo>
                  <a:cubicBezTo>
                    <a:pt x="7411" y="8545"/>
                    <a:pt x="7881" y="8396"/>
                    <a:pt x="8351" y="8396"/>
                  </a:cubicBezTo>
                  <a:cubicBezTo>
                    <a:pt x="8493" y="8396"/>
                    <a:pt x="8635" y="8410"/>
                    <a:pt x="8776" y="8440"/>
                  </a:cubicBezTo>
                  <a:cubicBezTo>
                    <a:pt x="9143" y="8521"/>
                    <a:pt x="9573" y="8737"/>
                    <a:pt x="9688" y="9120"/>
                  </a:cubicBezTo>
                  <a:cubicBezTo>
                    <a:pt x="9804" y="8737"/>
                    <a:pt x="10234" y="8521"/>
                    <a:pt x="10601" y="8440"/>
                  </a:cubicBezTo>
                  <a:cubicBezTo>
                    <a:pt x="10742" y="8410"/>
                    <a:pt x="10884" y="8396"/>
                    <a:pt x="11026" y="8396"/>
                  </a:cubicBezTo>
                  <a:cubicBezTo>
                    <a:pt x="11496" y="8396"/>
                    <a:pt x="11965" y="8545"/>
                    <a:pt x="12400" y="8705"/>
                  </a:cubicBezTo>
                  <a:cubicBezTo>
                    <a:pt x="13001" y="8926"/>
                    <a:pt x="13617" y="9198"/>
                    <a:pt x="14267" y="9198"/>
                  </a:cubicBezTo>
                  <a:cubicBezTo>
                    <a:pt x="14307" y="9198"/>
                    <a:pt x="14348" y="9197"/>
                    <a:pt x="14388" y="9195"/>
                  </a:cubicBezTo>
                  <a:cubicBezTo>
                    <a:pt x="15206" y="9152"/>
                    <a:pt x="15815" y="8552"/>
                    <a:pt x="15888" y="7742"/>
                  </a:cubicBezTo>
                  <a:cubicBezTo>
                    <a:pt x="15890" y="7720"/>
                    <a:pt x="15900" y="7705"/>
                    <a:pt x="15911" y="7694"/>
                  </a:cubicBezTo>
                  <a:cubicBezTo>
                    <a:pt x="15903" y="7670"/>
                    <a:pt x="15913" y="7639"/>
                    <a:pt x="15938" y="7639"/>
                  </a:cubicBezTo>
                  <a:cubicBezTo>
                    <a:pt x="15942" y="7639"/>
                    <a:pt x="15947" y="7640"/>
                    <a:pt x="15952" y="7642"/>
                  </a:cubicBezTo>
                  <a:cubicBezTo>
                    <a:pt x="16552" y="7881"/>
                    <a:pt x="17125" y="8247"/>
                    <a:pt x="17787" y="8247"/>
                  </a:cubicBezTo>
                  <a:cubicBezTo>
                    <a:pt x="17814" y="8247"/>
                    <a:pt x="17841" y="8246"/>
                    <a:pt x="17869" y="8245"/>
                  </a:cubicBezTo>
                  <a:cubicBezTo>
                    <a:pt x="18658" y="8210"/>
                    <a:pt x="19210" y="7631"/>
                    <a:pt x="19189" y="6835"/>
                  </a:cubicBezTo>
                  <a:cubicBezTo>
                    <a:pt x="19170" y="6070"/>
                    <a:pt x="18330" y="4739"/>
                    <a:pt x="19376" y="4257"/>
                  </a:cubicBezTo>
                  <a:cubicBezTo>
                    <a:pt x="18491" y="3891"/>
                    <a:pt x="19164" y="2395"/>
                    <a:pt x="19141" y="1740"/>
                  </a:cubicBezTo>
                  <a:cubicBezTo>
                    <a:pt x="19111" y="880"/>
                    <a:pt x="18634" y="582"/>
                    <a:pt x="18040" y="582"/>
                  </a:cubicBezTo>
                  <a:cubicBezTo>
                    <a:pt x="17354" y="582"/>
                    <a:pt x="16513" y="980"/>
                    <a:pt x="16026" y="1368"/>
                  </a:cubicBezTo>
                  <a:cubicBezTo>
                    <a:pt x="16009" y="1382"/>
                    <a:pt x="15985" y="1389"/>
                    <a:pt x="15961" y="1389"/>
                  </a:cubicBezTo>
                  <a:cubicBezTo>
                    <a:pt x="15914" y="1389"/>
                    <a:pt x="15868" y="1362"/>
                    <a:pt x="15875" y="1305"/>
                  </a:cubicBezTo>
                  <a:cubicBezTo>
                    <a:pt x="15990" y="372"/>
                    <a:pt x="14960" y="62"/>
                    <a:pt x="14200" y="62"/>
                  </a:cubicBezTo>
                  <a:cubicBezTo>
                    <a:pt x="14148" y="62"/>
                    <a:pt x="14097" y="63"/>
                    <a:pt x="14048" y="66"/>
                  </a:cubicBezTo>
                  <a:cubicBezTo>
                    <a:pt x="13272" y="112"/>
                    <a:pt x="12738" y="550"/>
                    <a:pt x="12038" y="806"/>
                  </a:cubicBezTo>
                  <a:cubicBezTo>
                    <a:pt x="11826" y="884"/>
                    <a:pt x="11609" y="920"/>
                    <a:pt x="11393" y="920"/>
                  </a:cubicBezTo>
                  <a:cubicBezTo>
                    <a:pt x="10723" y="920"/>
                    <a:pt x="10073" y="568"/>
                    <a:pt x="9688"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5" name="Google Shape;865;p35"/>
            <p:cNvSpPr/>
            <p:nvPr/>
          </p:nvSpPr>
          <p:spPr>
            <a:xfrm>
              <a:off x="7531659" y="1936943"/>
              <a:ext cx="7899" cy="25075"/>
            </a:xfrm>
            <a:custGeom>
              <a:avLst/>
              <a:gdLst/>
              <a:ahLst/>
              <a:cxnLst/>
              <a:rect l="l" t="t" r="r" b="b"/>
              <a:pathLst>
                <a:path w="149" h="473" extrusionOk="0">
                  <a:moveTo>
                    <a:pt x="113" y="1"/>
                  </a:moveTo>
                  <a:cubicBezTo>
                    <a:pt x="98" y="1"/>
                    <a:pt x="83" y="9"/>
                    <a:pt x="78" y="26"/>
                  </a:cubicBezTo>
                  <a:cubicBezTo>
                    <a:pt x="36" y="154"/>
                    <a:pt x="25" y="294"/>
                    <a:pt x="4" y="427"/>
                  </a:cubicBezTo>
                  <a:cubicBezTo>
                    <a:pt x="0" y="455"/>
                    <a:pt x="23" y="473"/>
                    <a:pt x="44" y="473"/>
                  </a:cubicBezTo>
                  <a:cubicBezTo>
                    <a:pt x="58" y="473"/>
                    <a:pt x="70" y="465"/>
                    <a:pt x="75" y="447"/>
                  </a:cubicBezTo>
                  <a:cubicBezTo>
                    <a:pt x="104" y="312"/>
                    <a:pt x="141" y="173"/>
                    <a:pt x="147" y="35"/>
                  </a:cubicBezTo>
                  <a:cubicBezTo>
                    <a:pt x="149" y="13"/>
                    <a:pt x="131" y="1"/>
                    <a:pt x="11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6" name="Google Shape;866;p35"/>
            <p:cNvSpPr/>
            <p:nvPr/>
          </p:nvSpPr>
          <p:spPr>
            <a:xfrm>
              <a:off x="7532931" y="1881864"/>
              <a:ext cx="8588" cy="32709"/>
            </a:xfrm>
            <a:custGeom>
              <a:avLst/>
              <a:gdLst/>
              <a:ahLst/>
              <a:cxnLst/>
              <a:rect l="l" t="t" r="r" b="b"/>
              <a:pathLst>
                <a:path w="162" h="617" extrusionOk="0">
                  <a:moveTo>
                    <a:pt x="43" y="0"/>
                  </a:moveTo>
                  <a:cubicBezTo>
                    <a:pt x="23" y="0"/>
                    <a:pt x="1" y="21"/>
                    <a:pt x="6" y="46"/>
                  </a:cubicBezTo>
                  <a:cubicBezTo>
                    <a:pt x="41" y="230"/>
                    <a:pt x="74" y="388"/>
                    <a:pt x="33" y="574"/>
                  </a:cubicBezTo>
                  <a:cubicBezTo>
                    <a:pt x="27" y="600"/>
                    <a:pt x="47" y="617"/>
                    <a:pt x="67" y="617"/>
                  </a:cubicBezTo>
                  <a:cubicBezTo>
                    <a:pt x="80" y="617"/>
                    <a:pt x="93" y="610"/>
                    <a:pt x="98" y="593"/>
                  </a:cubicBezTo>
                  <a:cubicBezTo>
                    <a:pt x="149" y="413"/>
                    <a:pt x="162" y="189"/>
                    <a:pt x="71" y="19"/>
                  </a:cubicBezTo>
                  <a:cubicBezTo>
                    <a:pt x="64" y="6"/>
                    <a:pt x="54" y="0"/>
                    <a:pt x="4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7" name="Google Shape;867;p35"/>
            <p:cNvSpPr/>
            <p:nvPr/>
          </p:nvSpPr>
          <p:spPr>
            <a:xfrm>
              <a:off x="7519307" y="1794978"/>
              <a:ext cx="17441" cy="29846"/>
            </a:xfrm>
            <a:custGeom>
              <a:avLst/>
              <a:gdLst/>
              <a:ahLst/>
              <a:cxnLst/>
              <a:rect l="l" t="t" r="r" b="b"/>
              <a:pathLst>
                <a:path w="329" h="563" extrusionOk="0">
                  <a:moveTo>
                    <a:pt x="294" y="1"/>
                  </a:moveTo>
                  <a:cubicBezTo>
                    <a:pt x="286" y="1"/>
                    <a:pt x="279" y="5"/>
                    <a:pt x="274" y="15"/>
                  </a:cubicBezTo>
                  <a:cubicBezTo>
                    <a:pt x="182" y="178"/>
                    <a:pt x="81" y="341"/>
                    <a:pt x="12" y="515"/>
                  </a:cubicBezTo>
                  <a:cubicBezTo>
                    <a:pt x="1" y="542"/>
                    <a:pt x="26" y="562"/>
                    <a:pt x="50" y="562"/>
                  </a:cubicBezTo>
                  <a:cubicBezTo>
                    <a:pt x="63" y="562"/>
                    <a:pt x="76" y="557"/>
                    <a:pt x="83" y="545"/>
                  </a:cubicBezTo>
                  <a:cubicBezTo>
                    <a:pt x="177" y="387"/>
                    <a:pt x="246" y="210"/>
                    <a:pt x="319" y="42"/>
                  </a:cubicBezTo>
                  <a:cubicBezTo>
                    <a:pt x="329" y="20"/>
                    <a:pt x="311" y="1"/>
                    <a:pt x="29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8" name="Google Shape;868;p35"/>
            <p:cNvSpPr/>
            <p:nvPr/>
          </p:nvSpPr>
          <p:spPr>
            <a:xfrm>
              <a:off x="7522011" y="1731735"/>
              <a:ext cx="13253" cy="40130"/>
            </a:xfrm>
            <a:custGeom>
              <a:avLst/>
              <a:gdLst/>
              <a:ahLst/>
              <a:cxnLst/>
              <a:rect l="l" t="t" r="r" b="b"/>
              <a:pathLst>
                <a:path w="250" h="757" extrusionOk="0">
                  <a:moveTo>
                    <a:pt x="87" y="0"/>
                  </a:moveTo>
                  <a:cubicBezTo>
                    <a:pt x="74" y="0"/>
                    <a:pt x="60" y="7"/>
                    <a:pt x="57" y="22"/>
                  </a:cubicBezTo>
                  <a:cubicBezTo>
                    <a:pt x="0" y="252"/>
                    <a:pt x="16" y="569"/>
                    <a:pt x="190" y="749"/>
                  </a:cubicBezTo>
                  <a:cubicBezTo>
                    <a:pt x="196" y="754"/>
                    <a:pt x="204" y="757"/>
                    <a:pt x="211" y="757"/>
                  </a:cubicBezTo>
                  <a:cubicBezTo>
                    <a:pt x="230" y="757"/>
                    <a:pt x="250" y="739"/>
                    <a:pt x="243" y="718"/>
                  </a:cubicBezTo>
                  <a:cubicBezTo>
                    <a:pt x="210" y="610"/>
                    <a:pt x="155" y="511"/>
                    <a:pt x="130" y="400"/>
                  </a:cubicBezTo>
                  <a:cubicBezTo>
                    <a:pt x="103" y="277"/>
                    <a:pt x="103" y="156"/>
                    <a:pt x="118" y="31"/>
                  </a:cubicBezTo>
                  <a:cubicBezTo>
                    <a:pt x="120" y="11"/>
                    <a:pt x="104" y="0"/>
                    <a:pt x="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9" name="Google Shape;869;p35"/>
            <p:cNvSpPr/>
            <p:nvPr/>
          </p:nvSpPr>
          <p:spPr>
            <a:xfrm>
              <a:off x="7519625" y="1847088"/>
              <a:ext cx="10868" cy="17706"/>
            </a:xfrm>
            <a:custGeom>
              <a:avLst/>
              <a:gdLst/>
              <a:ahLst/>
              <a:cxnLst/>
              <a:rect l="l" t="t" r="r" b="b"/>
              <a:pathLst>
                <a:path w="205" h="334" extrusionOk="0">
                  <a:moveTo>
                    <a:pt x="56" y="1"/>
                  </a:moveTo>
                  <a:cubicBezTo>
                    <a:pt x="30" y="1"/>
                    <a:pt x="1" y="25"/>
                    <a:pt x="11" y="55"/>
                  </a:cubicBezTo>
                  <a:cubicBezTo>
                    <a:pt x="41" y="143"/>
                    <a:pt x="80" y="228"/>
                    <a:pt x="116" y="313"/>
                  </a:cubicBezTo>
                  <a:cubicBezTo>
                    <a:pt x="122" y="328"/>
                    <a:pt x="135" y="334"/>
                    <a:pt x="148" y="334"/>
                  </a:cubicBezTo>
                  <a:cubicBezTo>
                    <a:pt x="175" y="334"/>
                    <a:pt x="204" y="310"/>
                    <a:pt x="193" y="281"/>
                  </a:cubicBezTo>
                  <a:cubicBezTo>
                    <a:pt x="161" y="194"/>
                    <a:pt x="129" y="107"/>
                    <a:pt x="90" y="22"/>
                  </a:cubicBezTo>
                  <a:cubicBezTo>
                    <a:pt x="83" y="7"/>
                    <a:pt x="70" y="1"/>
                    <a:pt x="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0" name="Google Shape;870;p35"/>
            <p:cNvSpPr/>
            <p:nvPr/>
          </p:nvSpPr>
          <p:spPr>
            <a:xfrm>
              <a:off x="7525191" y="1676868"/>
              <a:ext cx="5036" cy="29634"/>
            </a:xfrm>
            <a:custGeom>
              <a:avLst/>
              <a:gdLst/>
              <a:ahLst/>
              <a:cxnLst/>
              <a:rect l="l" t="t" r="r" b="b"/>
              <a:pathLst>
                <a:path w="95" h="559" extrusionOk="0">
                  <a:moveTo>
                    <a:pt x="48" y="1"/>
                  </a:moveTo>
                  <a:cubicBezTo>
                    <a:pt x="35" y="1"/>
                    <a:pt x="22" y="9"/>
                    <a:pt x="20" y="26"/>
                  </a:cubicBezTo>
                  <a:cubicBezTo>
                    <a:pt x="8" y="192"/>
                    <a:pt x="0" y="358"/>
                    <a:pt x="11" y="523"/>
                  </a:cubicBezTo>
                  <a:cubicBezTo>
                    <a:pt x="13" y="546"/>
                    <a:pt x="30" y="558"/>
                    <a:pt x="47" y="558"/>
                  </a:cubicBezTo>
                  <a:cubicBezTo>
                    <a:pt x="64" y="558"/>
                    <a:pt x="81" y="546"/>
                    <a:pt x="82" y="523"/>
                  </a:cubicBezTo>
                  <a:cubicBezTo>
                    <a:pt x="94" y="357"/>
                    <a:pt x="86" y="192"/>
                    <a:pt x="74" y="26"/>
                  </a:cubicBezTo>
                  <a:cubicBezTo>
                    <a:pt x="73" y="9"/>
                    <a:pt x="60" y="1"/>
                    <a:pt x="4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1" name="Google Shape;871;p35"/>
            <p:cNvSpPr/>
            <p:nvPr/>
          </p:nvSpPr>
          <p:spPr>
            <a:xfrm>
              <a:off x="7505047" y="1626507"/>
              <a:ext cx="23909" cy="19509"/>
            </a:xfrm>
            <a:custGeom>
              <a:avLst/>
              <a:gdLst/>
              <a:ahLst/>
              <a:cxnLst/>
              <a:rect l="l" t="t" r="r" b="b"/>
              <a:pathLst>
                <a:path w="451" h="368" extrusionOk="0">
                  <a:moveTo>
                    <a:pt x="30" y="1"/>
                  </a:moveTo>
                  <a:cubicBezTo>
                    <a:pt x="6" y="1"/>
                    <a:pt x="0" y="40"/>
                    <a:pt x="24" y="45"/>
                  </a:cubicBezTo>
                  <a:cubicBezTo>
                    <a:pt x="192" y="68"/>
                    <a:pt x="321" y="188"/>
                    <a:pt x="379" y="345"/>
                  </a:cubicBezTo>
                  <a:cubicBezTo>
                    <a:pt x="385" y="361"/>
                    <a:pt x="399" y="368"/>
                    <a:pt x="412" y="368"/>
                  </a:cubicBezTo>
                  <a:cubicBezTo>
                    <a:pt x="431" y="368"/>
                    <a:pt x="451" y="352"/>
                    <a:pt x="444" y="327"/>
                  </a:cubicBezTo>
                  <a:cubicBezTo>
                    <a:pt x="399" y="135"/>
                    <a:pt x="223" y="9"/>
                    <a:pt x="31" y="1"/>
                  </a:cubicBezTo>
                  <a:cubicBezTo>
                    <a:pt x="31" y="1"/>
                    <a:pt x="30" y="1"/>
                    <a:pt x="3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2" name="Google Shape;872;p35"/>
            <p:cNvSpPr/>
            <p:nvPr/>
          </p:nvSpPr>
          <p:spPr>
            <a:xfrm>
              <a:off x="7454421" y="1974211"/>
              <a:ext cx="43947" cy="11610"/>
            </a:xfrm>
            <a:custGeom>
              <a:avLst/>
              <a:gdLst/>
              <a:ahLst/>
              <a:cxnLst/>
              <a:rect l="l" t="t" r="r" b="b"/>
              <a:pathLst>
                <a:path w="829" h="219" extrusionOk="0">
                  <a:moveTo>
                    <a:pt x="39" y="0"/>
                  </a:moveTo>
                  <a:cubicBezTo>
                    <a:pt x="15" y="0"/>
                    <a:pt x="1" y="41"/>
                    <a:pt x="27" y="55"/>
                  </a:cubicBezTo>
                  <a:cubicBezTo>
                    <a:pt x="223" y="155"/>
                    <a:pt x="441" y="218"/>
                    <a:pt x="662" y="218"/>
                  </a:cubicBezTo>
                  <a:cubicBezTo>
                    <a:pt x="703" y="218"/>
                    <a:pt x="745" y="216"/>
                    <a:pt x="786" y="212"/>
                  </a:cubicBezTo>
                  <a:cubicBezTo>
                    <a:pt x="827" y="207"/>
                    <a:pt x="829" y="149"/>
                    <a:pt x="786" y="148"/>
                  </a:cubicBezTo>
                  <a:cubicBezTo>
                    <a:pt x="528" y="140"/>
                    <a:pt x="288" y="103"/>
                    <a:pt x="49" y="2"/>
                  </a:cubicBezTo>
                  <a:cubicBezTo>
                    <a:pt x="46" y="1"/>
                    <a:pt x="42" y="0"/>
                    <a:pt x="3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3" name="Google Shape;873;p35"/>
            <p:cNvSpPr/>
            <p:nvPr/>
          </p:nvSpPr>
          <p:spPr>
            <a:xfrm>
              <a:off x="7444030" y="1623485"/>
              <a:ext cx="33345" cy="9701"/>
            </a:xfrm>
            <a:custGeom>
              <a:avLst/>
              <a:gdLst/>
              <a:ahLst/>
              <a:cxnLst/>
              <a:rect l="l" t="t" r="r" b="b"/>
              <a:pathLst>
                <a:path w="629" h="183" extrusionOk="0">
                  <a:moveTo>
                    <a:pt x="493" y="0"/>
                  </a:moveTo>
                  <a:cubicBezTo>
                    <a:pt x="331" y="0"/>
                    <a:pt x="175" y="49"/>
                    <a:pt x="30" y="127"/>
                  </a:cubicBezTo>
                  <a:cubicBezTo>
                    <a:pt x="1" y="143"/>
                    <a:pt x="20" y="183"/>
                    <a:pt x="48" y="183"/>
                  </a:cubicBezTo>
                  <a:cubicBezTo>
                    <a:pt x="52" y="183"/>
                    <a:pt x="57" y="182"/>
                    <a:pt x="61" y="180"/>
                  </a:cubicBezTo>
                  <a:cubicBezTo>
                    <a:pt x="227" y="100"/>
                    <a:pt x="402" y="74"/>
                    <a:pt x="585" y="71"/>
                  </a:cubicBezTo>
                  <a:cubicBezTo>
                    <a:pt x="628" y="71"/>
                    <a:pt x="626" y="10"/>
                    <a:pt x="585" y="6"/>
                  </a:cubicBezTo>
                  <a:cubicBezTo>
                    <a:pt x="554" y="2"/>
                    <a:pt x="524" y="0"/>
                    <a:pt x="4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4" name="Google Shape;874;p35"/>
            <p:cNvSpPr/>
            <p:nvPr/>
          </p:nvSpPr>
          <p:spPr>
            <a:xfrm>
              <a:off x="7398069" y="1945584"/>
              <a:ext cx="37745" cy="21046"/>
            </a:xfrm>
            <a:custGeom>
              <a:avLst/>
              <a:gdLst/>
              <a:ahLst/>
              <a:cxnLst/>
              <a:rect l="l" t="t" r="r" b="b"/>
              <a:pathLst>
                <a:path w="712" h="397" extrusionOk="0">
                  <a:moveTo>
                    <a:pt x="55" y="0"/>
                  </a:moveTo>
                  <a:cubicBezTo>
                    <a:pt x="23" y="0"/>
                    <a:pt x="1" y="48"/>
                    <a:pt x="36" y="68"/>
                  </a:cubicBezTo>
                  <a:cubicBezTo>
                    <a:pt x="237" y="178"/>
                    <a:pt x="437" y="292"/>
                    <a:pt x="644" y="393"/>
                  </a:cubicBezTo>
                  <a:cubicBezTo>
                    <a:pt x="650" y="395"/>
                    <a:pt x="655" y="396"/>
                    <a:pt x="660" y="396"/>
                  </a:cubicBezTo>
                  <a:cubicBezTo>
                    <a:pt x="691" y="396"/>
                    <a:pt x="711" y="353"/>
                    <a:pt x="678" y="334"/>
                  </a:cubicBezTo>
                  <a:cubicBezTo>
                    <a:pt x="482" y="216"/>
                    <a:pt x="275" y="112"/>
                    <a:pt x="74" y="5"/>
                  </a:cubicBezTo>
                  <a:cubicBezTo>
                    <a:pt x="67" y="2"/>
                    <a:pt x="61" y="0"/>
                    <a:pt x="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5" name="Google Shape;875;p35"/>
            <p:cNvSpPr/>
            <p:nvPr/>
          </p:nvSpPr>
          <p:spPr>
            <a:xfrm>
              <a:off x="7388898" y="1644955"/>
              <a:ext cx="27991" cy="16911"/>
            </a:xfrm>
            <a:custGeom>
              <a:avLst/>
              <a:gdLst/>
              <a:ahLst/>
              <a:cxnLst/>
              <a:rect l="l" t="t" r="r" b="b"/>
              <a:pathLst>
                <a:path w="528" h="319" extrusionOk="0">
                  <a:moveTo>
                    <a:pt x="482" y="0"/>
                  </a:moveTo>
                  <a:cubicBezTo>
                    <a:pt x="477" y="0"/>
                    <a:pt x="471" y="1"/>
                    <a:pt x="466" y="4"/>
                  </a:cubicBezTo>
                  <a:cubicBezTo>
                    <a:pt x="313" y="80"/>
                    <a:pt x="171" y="174"/>
                    <a:pt x="27" y="264"/>
                  </a:cubicBezTo>
                  <a:cubicBezTo>
                    <a:pt x="0" y="281"/>
                    <a:pt x="16" y="319"/>
                    <a:pt x="41" y="319"/>
                  </a:cubicBezTo>
                  <a:cubicBezTo>
                    <a:pt x="46" y="319"/>
                    <a:pt x="51" y="318"/>
                    <a:pt x="55" y="315"/>
                  </a:cubicBezTo>
                  <a:cubicBezTo>
                    <a:pt x="205" y="233"/>
                    <a:pt x="357" y="155"/>
                    <a:pt x="498" y="59"/>
                  </a:cubicBezTo>
                  <a:cubicBezTo>
                    <a:pt x="527" y="40"/>
                    <a:pt x="511" y="0"/>
                    <a:pt x="4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6" name="Google Shape;876;p35"/>
            <p:cNvSpPr/>
            <p:nvPr/>
          </p:nvSpPr>
          <p:spPr>
            <a:xfrm>
              <a:off x="7353592" y="1955126"/>
              <a:ext cx="18236" cy="28574"/>
            </a:xfrm>
            <a:custGeom>
              <a:avLst/>
              <a:gdLst/>
              <a:ahLst/>
              <a:cxnLst/>
              <a:rect l="l" t="t" r="r" b="b"/>
              <a:pathLst>
                <a:path w="344" h="539" extrusionOk="0">
                  <a:moveTo>
                    <a:pt x="297" y="0"/>
                  </a:moveTo>
                  <a:cubicBezTo>
                    <a:pt x="285" y="0"/>
                    <a:pt x="275" y="7"/>
                    <a:pt x="268" y="21"/>
                  </a:cubicBezTo>
                  <a:cubicBezTo>
                    <a:pt x="198" y="178"/>
                    <a:pt x="140" y="326"/>
                    <a:pt x="28" y="459"/>
                  </a:cubicBezTo>
                  <a:cubicBezTo>
                    <a:pt x="0" y="494"/>
                    <a:pt x="30" y="538"/>
                    <a:pt x="62" y="538"/>
                  </a:cubicBezTo>
                  <a:cubicBezTo>
                    <a:pt x="72" y="538"/>
                    <a:pt x="82" y="534"/>
                    <a:pt x="91" y="524"/>
                  </a:cubicBezTo>
                  <a:cubicBezTo>
                    <a:pt x="204" y="392"/>
                    <a:pt x="314" y="227"/>
                    <a:pt x="340" y="51"/>
                  </a:cubicBezTo>
                  <a:cubicBezTo>
                    <a:pt x="344" y="25"/>
                    <a:pt x="319" y="0"/>
                    <a:pt x="2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7" name="Google Shape;877;p35"/>
            <p:cNvSpPr/>
            <p:nvPr/>
          </p:nvSpPr>
          <p:spPr>
            <a:xfrm>
              <a:off x="7352532" y="1615851"/>
              <a:ext cx="18554" cy="41403"/>
            </a:xfrm>
            <a:custGeom>
              <a:avLst/>
              <a:gdLst/>
              <a:ahLst/>
              <a:cxnLst/>
              <a:rect l="l" t="t" r="r" b="b"/>
              <a:pathLst>
                <a:path w="350" h="781" extrusionOk="0">
                  <a:moveTo>
                    <a:pt x="38" y="1"/>
                  </a:moveTo>
                  <a:cubicBezTo>
                    <a:pt x="19" y="1"/>
                    <a:pt x="1" y="15"/>
                    <a:pt x="9" y="40"/>
                  </a:cubicBezTo>
                  <a:cubicBezTo>
                    <a:pt x="86" y="279"/>
                    <a:pt x="158" y="532"/>
                    <a:pt x="266" y="760"/>
                  </a:cubicBezTo>
                  <a:cubicBezTo>
                    <a:pt x="273" y="774"/>
                    <a:pt x="286" y="781"/>
                    <a:pt x="299" y="781"/>
                  </a:cubicBezTo>
                  <a:cubicBezTo>
                    <a:pt x="323" y="781"/>
                    <a:pt x="350" y="757"/>
                    <a:pt x="342" y="729"/>
                  </a:cubicBezTo>
                  <a:cubicBezTo>
                    <a:pt x="277" y="488"/>
                    <a:pt x="167" y="252"/>
                    <a:pt x="70" y="22"/>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8" name="Google Shape;878;p35"/>
            <p:cNvSpPr/>
            <p:nvPr/>
          </p:nvSpPr>
          <p:spPr>
            <a:xfrm>
              <a:off x="7319135" y="2008032"/>
              <a:ext cx="35041" cy="22583"/>
            </a:xfrm>
            <a:custGeom>
              <a:avLst/>
              <a:gdLst/>
              <a:ahLst/>
              <a:cxnLst/>
              <a:rect l="l" t="t" r="r" b="b"/>
              <a:pathLst>
                <a:path w="661" h="426" extrusionOk="0">
                  <a:moveTo>
                    <a:pt x="607" y="0"/>
                  </a:moveTo>
                  <a:cubicBezTo>
                    <a:pt x="598" y="0"/>
                    <a:pt x="589" y="4"/>
                    <a:pt x="582" y="12"/>
                  </a:cubicBezTo>
                  <a:cubicBezTo>
                    <a:pt x="432" y="173"/>
                    <a:pt x="265" y="292"/>
                    <a:pt x="50" y="345"/>
                  </a:cubicBezTo>
                  <a:cubicBezTo>
                    <a:pt x="0" y="358"/>
                    <a:pt x="18" y="426"/>
                    <a:pt x="64" y="426"/>
                  </a:cubicBezTo>
                  <a:cubicBezTo>
                    <a:pt x="67" y="426"/>
                    <a:pt x="70" y="426"/>
                    <a:pt x="72" y="425"/>
                  </a:cubicBezTo>
                  <a:cubicBezTo>
                    <a:pt x="302" y="384"/>
                    <a:pt x="517" y="257"/>
                    <a:pt x="643" y="59"/>
                  </a:cubicBezTo>
                  <a:cubicBezTo>
                    <a:pt x="660" y="31"/>
                    <a:pt x="634" y="0"/>
                    <a:pt x="6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9" name="Google Shape;879;p35"/>
            <p:cNvSpPr/>
            <p:nvPr/>
          </p:nvSpPr>
          <p:spPr>
            <a:xfrm>
              <a:off x="7309646" y="1592208"/>
              <a:ext cx="25128" cy="14154"/>
            </a:xfrm>
            <a:custGeom>
              <a:avLst/>
              <a:gdLst/>
              <a:ahLst/>
              <a:cxnLst/>
              <a:rect l="l" t="t" r="r" b="b"/>
              <a:pathLst>
                <a:path w="474" h="267" extrusionOk="0">
                  <a:moveTo>
                    <a:pt x="58" y="0"/>
                  </a:moveTo>
                  <a:cubicBezTo>
                    <a:pt x="52" y="0"/>
                    <a:pt x="46" y="0"/>
                    <a:pt x="41" y="0"/>
                  </a:cubicBezTo>
                  <a:cubicBezTo>
                    <a:pt x="0" y="2"/>
                    <a:pt x="0" y="64"/>
                    <a:pt x="41" y="64"/>
                  </a:cubicBezTo>
                  <a:cubicBezTo>
                    <a:pt x="200" y="65"/>
                    <a:pt x="309" y="146"/>
                    <a:pt x="413" y="257"/>
                  </a:cubicBezTo>
                  <a:cubicBezTo>
                    <a:pt x="419" y="264"/>
                    <a:pt x="427" y="267"/>
                    <a:pt x="434" y="267"/>
                  </a:cubicBezTo>
                  <a:cubicBezTo>
                    <a:pt x="455" y="267"/>
                    <a:pt x="474" y="242"/>
                    <a:pt x="463" y="219"/>
                  </a:cubicBezTo>
                  <a:cubicBezTo>
                    <a:pt x="391" y="73"/>
                    <a:pt x="215" y="0"/>
                    <a:pt x="5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0" name="Google Shape;880;p35"/>
            <p:cNvSpPr/>
            <p:nvPr/>
          </p:nvSpPr>
          <p:spPr>
            <a:xfrm>
              <a:off x="7253983" y="2023193"/>
              <a:ext cx="39229" cy="10549"/>
            </a:xfrm>
            <a:custGeom>
              <a:avLst/>
              <a:gdLst/>
              <a:ahLst/>
              <a:cxnLst/>
              <a:rect l="l" t="t" r="r" b="b"/>
              <a:pathLst>
                <a:path w="740" h="199" extrusionOk="0">
                  <a:moveTo>
                    <a:pt x="51" y="0"/>
                  </a:moveTo>
                  <a:cubicBezTo>
                    <a:pt x="19" y="0"/>
                    <a:pt x="1" y="55"/>
                    <a:pt x="34" y="70"/>
                  </a:cubicBezTo>
                  <a:cubicBezTo>
                    <a:pt x="213" y="147"/>
                    <a:pt x="400" y="198"/>
                    <a:pt x="594" y="198"/>
                  </a:cubicBezTo>
                  <a:cubicBezTo>
                    <a:pt x="627" y="198"/>
                    <a:pt x="660" y="197"/>
                    <a:pt x="693" y="194"/>
                  </a:cubicBezTo>
                  <a:cubicBezTo>
                    <a:pt x="738" y="189"/>
                    <a:pt x="739" y="126"/>
                    <a:pt x="693" y="124"/>
                  </a:cubicBezTo>
                  <a:cubicBezTo>
                    <a:pt x="476" y="112"/>
                    <a:pt x="267" y="82"/>
                    <a:pt x="62" y="2"/>
                  </a:cubicBezTo>
                  <a:cubicBezTo>
                    <a:pt x="58" y="1"/>
                    <a:pt x="55"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1" name="Google Shape;881;p35"/>
            <p:cNvSpPr/>
            <p:nvPr/>
          </p:nvSpPr>
          <p:spPr>
            <a:xfrm>
              <a:off x="7244070" y="1590618"/>
              <a:ext cx="30323" cy="12723"/>
            </a:xfrm>
            <a:custGeom>
              <a:avLst/>
              <a:gdLst/>
              <a:ahLst/>
              <a:cxnLst/>
              <a:rect l="l" t="t" r="r" b="b"/>
              <a:pathLst>
                <a:path w="572" h="240" extrusionOk="0">
                  <a:moveTo>
                    <a:pt x="540" y="1"/>
                  </a:moveTo>
                  <a:cubicBezTo>
                    <a:pt x="538" y="1"/>
                    <a:pt x="536" y="1"/>
                    <a:pt x="533" y="2"/>
                  </a:cubicBezTo>
                  <a:cubicBezTo>
                    <a:pt x="448" y="28"/>
                    <a:pt x="372" y="81"/>
                    <a:pt x="289" y="115"/>
                  </a:cubicBezTo>
                  <a:cubicBezTo>
                    <a:pt x="205" y="148"/>
                    <a:pt x="119" y="174"/>
                    <a:pt x="31" y="193"/>
                  </a:cubicBezTo>
                  <a:cubicBezTo>
                    <a:pt x="1" y="199"/>
                    <a:pt x="12" y="239"/>
                    <a:pt x="39" y="239"/>
                  </a:cubicBezTo>
                  <a:cubicBezTo>
                    <a:pt x="41" y="239"/>
                    <a:pt x="42" y="239"/>
                    <a:pt x="44" y="239"/>
                  </a:cubicBezTo>
                  <a:cubicBezTo>
                    <a:pt x="210" y="213"/>
                    <a:pt x="433" y="165"/>
                    <a:pt x="556" y="41"/>
                  </a:cubicBezTo>
                  <a:cubicBezTo>
                    <a:pt x="571" y="27"/>
                    <a:pt x="559" y="1"/>
                    <a:pt x="5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2" name="Google Shape;882;p35"/>
            <p:cNvSpPr/>
            <p:nvPr/>
          </p:nvSpPr>
          <p:spPr>
            <a:xfrm>
              <a:off x="7199275" y="2005540"/>
              <a:ext cx="35624" cy="13995"/>
            </a:xfrm>
            <a:custGeom>
              <a:avLst/>
              <a:gdLst/>
              <a:ahLst/>
              <a:cxnLst/>
              <a:rect l="l" t="t" r="r" b="b"/>
              <a:pathLst>
                <a:path w="672" h="264" extrusionOk="0">
                  <a:moveTo>
                    <a:pt x="35" y="1"/>
                  </a:moveTo>
                  <a:cubicBezTo>
                    <a:pt x="0" y="1"/>
                    <a:pt x="1" y="56"/>
                    <a:pt x="38" y="59"/>
                  </a:cubicBezTo>
                  <a:cubicBezTo>
                    <a:pt x="251" y="80"/>
                    <a:pt x="431" y="158"/>
                    <a:pt x="618" y="259"/>
                  </a:cubicBezTo>
                  <a:cubicBezTo>
                    <a:pt x="623" y="262"/>
                    <a:pt x="628" y="264"/>
                    <a:pt x="633" y="264"/>
                  </a:cubicBezTo>
                  <a:cubicBezTo>
                    <a:pt x="658" y="264"/>
                    <a:pt x="672" y="228"/>
                    <a:pt x="648" y="209"/>
                  </a:cubicBezTo>
                  <a:cubicBezTo>
                    <a:pt x="473" y="78"/>
                    <a:pt x="252" y="17"/>
                    <a:pt x="38" y="1"/>
                  </a:cubicBezTo>
                  <a:cubicBezTo>
                    <a:pt x="37" y="1"/>
                    <a:pt x="36" y="1"/>
                    <a:pt x="3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3" name="Google Shape;883;p35"/>
            <p:cNvSpPr/>
            <p:nvPr/>
          </p:nvSpPr>
          <p:spPr>
            <a:xfrm>
              <a:off x="7176003" y="1615957"/>
              <a:ext cx="29634" cy="17070"/>
            </a:xfrm>
            <a:custGeom>
              <a:avLst/>
              <a:gdLst/>
              <a:ahLst/>
              <a:cxnLst/>
              <a:rect l="l" t="t" r="r" b="b"/>
              <a:pathLst>
                <a:path w="559" h="322" extrusionOk="0">
                  <a:moveTo>
                    <a:pt x="522" y="0"/>
                  </a:moveTo>
                  <a:cubicBezTo>
                    <a:pt x="517" y="0"/>
                    <a:pt x="512" y="2"/>
                    <a:pt x="508" y="5"/>
                  </a:cubicBezTo>
                  <a:cubicBezTo>
                    <a:pt x="359" y="119"/>
                    <a:pt x="207" y="217"/>
                    <a:pt x="27" y="275"/>
                  </a:cubicBezTo>
                  <a:cubicBezTo>
                    <a:pt x="0" y="284"/>
                    <a:pt x="8" y="321"/>
                    <a:pt x="33" y="321"/>
                  </a:cubicBezTo>
                  <a:cubicBezTo>
                    <a:pt x="35" y="321"/>
                    <a:pt x="37" y="321"/>
                    <a:pt x="40" y="321"/>
                  </a:cubicBezTo>
                  <a:cubicBezTo>
                    <a:pt x="228" y="276"/>
                    <a:pt x="407" y="191"/>
                    <a:pt x="542" y="49"/>
                  </a:cubicBezTo>
                  <a:cubicBezTo>
                    <a:pt x="558" y="31"/>
                    <a:pt x="543" y="0"/>
                    <a:pt x="5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4" name="Google Shape;884;p35"/>
            <p:cNvSpPr/>
            <p:nvPr/>
          </p:nvSpPr>
          <p:spPr>
            <a:xfrm>
              <a:off x="7130572" y="1994673"/>
              <a:ext cx="46704" cy="6839"/>
            </a:xfrm>
            <a:custGeom>
              <a:avLst/>
              <a:gdLst/>
              <a:ahLst/>
              <a:cxnLst/>
              <a:rect l="l" t="t" r="r" b="b"/>
              <a:pathLst>
                <a:path w="881" h="129" extrusionOk="0">
                  <a:moveTo>
                    <a:pt x="276" y="1"/>
                  </a:moveTo>
                  <a:cubicBezTo>
                    <a:pt x="198" y="1"/>
                    <a:pt x="120" y="4"/>
                    <a:pt x="42" y="9"/>
                  </a:cubicBezTo>
                  <a:cubicBezTo>
                    <a:pt x="2" y="11"/>
                    <a:pt x="0" y="72"/>
                    <a:pt x="41" y="72"/>
                  </a:cubicBezTo>
                  <a:cubicBezTo>
                    <a:pt x="41" y="72"/>
                    <a:pt x="42" y="72"/>
                    <a:pt x="42" y="72"/>
                  </a:cubicBezTo>
                  <a:cubicBezTo>
                    <a:pt x="53" y="72"/>
                    <a:pt x="65" y="72"/>
                    <a:pt x="76" y="72"/>
                  </a:cubicBezTo>
                  <a:cubicBezTo>
                    <a:pt x="331" y="72"/>
                    <a:pt x="582" y="95"/>
                    <a:pt x="837" y="128"/>
                  </a:cubicBezTo>
                  <a:cubicBezTo>
                    <a:pt x="838" y="128"/>
                    <a:pt x="840" y="128"/>
                    <a:pt x="841" y="128"/>
                  </a:cubicBezTo>
                  <a:cubicBezTo>
                    <a:pt x="875" y="128"/>
                    <a:pt x="880" y="70"/>
                    <a:pt x="845" y="61"/>
                  </a:cubicBezTo>
                  <a:cubicBezTo>
                    <a:pt x="658" y="19"/>
                    <a:pt x="467" y="1"/>
                    <a:pt x="2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5" name="Google Shape;885;p35"/>
            <p:cNvSpPr/>
            <p:nvPr/>
          </p:nvSpPr>
          <p:spPr>
            <a:xfrm>
              <a:off x="7102158" y="1632391"/>
              <a:ext cx="29634" cy="7793"/>
            </a:xfrm>
            <a:custGeom>
              <a:avLst/>
              <a:gdLst/>
              <a:ahLst/>
              <a:cxnLst/>
              <a:rect l="l" t="t" r="r" b="b"/>
              <a:pathLst>
                <a:path w="559" h="147" extrusionOk="0">
                  <a:moveTo>
                    <a:pt x="33" y="1"/>
                  </a:moveTo>
                  <a:cubicBezTo>
                    <a:pt x="13" y="1"/>
                    <a:pt x="0" y="29"/>
                    <a:pt x="21" y="38"/>
                  </a:cubicBezTo>
                  <a:cubicBezTo>
                    <a:pt x="171" y="106"/>
                    <a:pt x="330" y="147"/>
                    <a:pt x="493" y="147"/>
                  </a:cubicBezTo>
                  <a:cubicBezTo>
                    <a:pt x="505" y="147"/>
                    <a:pt x="517" y="147"/>
                    <a:pt x="529" y="146"/>
                  </a:cubicBezTo>
                  <a:cubicBezTo>
                    <a:pt x="559" y="145"/>
                    <a:pt x="559" y="100"/>
                    <a:pt x="529" y="99"/>
                  </a:cubicBezTo>
                  <a:cubicBezTo>
                    <a:pt x="359" y="96"/>
                    <a:pt x="199" y="69"/>
                    <a:pt x="43" y="3"/>
                  </a:cubicBezTo>
                  <a:cubicBezTo>
                    <a:pt x="39" y="2"/>
                    <a:pt x="36" y="1"/>
                    <a:pt x="3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6" name="Google Shape;886;p35"/>
            <p:cNvSpPr/>
            <p:nvPr/>
          </p:nvSpPr>
          <p:spPr>
            <a:xfrm>
              <a:off x="7041141" y="2002572"/>
              <a:ext cx="54709" cy="16540"/>
            </a:xfrm>
            <a:custGeom>
              <a:avLst/>
              <a:gdLst/>
              <a:ahLst/>
              <a:cxnLst/>
              <a:rect l="l" t="t" r="r" b="b"/>
              <a:pathLst>
                <a:path w="1032" h="312" extrusionOk="0">
                  <a:moveTo>
                    <a:pt x="986" y="0"/>
                  </a:moveTo>
                  <a:cubicBezTo>
                    <a:pt x="985" y="0"/>
                    <a:pt x="984" y="0"/>
                    <a:pt x="982" y="0"/>
                  </a:cubicBezTo>
                  <a:cubicBezTo>
                    <a:pt x="818" y="23"/>
                    <a:pt x="658" y="87"/>
                    <a:pt x="503" y="149"/>
                  </a:cubicBezTo>
                  <a:cubicBezTo>
                    <a:pt x="446" y="171"/>
                    <a:pt x="377" y="215"/>
                    <a:pt x="316" y="215"/>
                  </a:cubicBezTo>
                  <a:cubicBezTo>
                    <a:pt x="312" y="215"/>
                    <a:pt x="308" y="214"/>
                    <a:pt x="304" y="214"/>
                  </a:cubicBezTo>
                  <a:cubicBezTo>
                    <a:pt x="220" y="205"/>
                    <a:pt x="127" y="111"/>
                    <a:pt x="56" y="63"/>
                  </a:cubicBezTo>
                  <a:cubicBezTo>
                    <a:pt x="50" y="60"/>
                    <a:pt x="45" y="58"/>
                    <a:pt x="40" y="58"/>
                  </a:cubicBezTo>
                  <a:cubicBezTo>
                    <a:pt x="15" y="58"/>
                    <a:pt x="0" y="97"/>
                    <a:pt x="25" y="117"/>
                  </a:cubicBezTo>
                  <a:cubicBezTo>
                    <a:pt x="85" y="163"/>
                    <a:pt x="212" y="298"/>
                    <a:pt x="284" y="310"/>
                  </a:cubicBezTo>
                  <a:cubicBezTo>
                    <a:pt x="289" y="311"/>
                    <a:pt x="295" y="311"/>
                    <a:pt x="301" y="311"/>
                  </a:cubicBezTo>
                  <a:cubicBezTo>
                    <a:pt x="346" y="311"/>
                    <a:pt x="390" y="284"/>
                    <a:pt x="433" y="267"/>
                  </a:cubicBezTo>
                  <a:cubicBezTo>
                    <a:pt x="620" y="196"/>
                    <a:pt x="819" y="148"/>
                    <a:pt x="1002" y="67"/>
                  </a:cubicBezTo>
                  <a:cubicBezTo>
                    <a:pt x="1031" y="53"/>
                    <a:pt x="1019" y="0"/>
                    <a:pt x="9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7" name="Google Shape;887;p35"/>
            <p:cNvSpPr/>
            <p:nvPr/>
          </p:nvSpPr>
          <p:spPr>
            <a:xfrm>
              <a:off x="7028578" y="1599365"/>
              <a:ext cx="44902" cy="21470"/>
            </a:xfrm>
            <a:custGeom>
              <a:avLst/>
              <a:gdLst/>
              <a:ahLst/>
              <a:cxnLst/>
              <a:rect l="l" t="t" r="r" b="b"/>
              <a:pathLst>
                <a:path w="847" h="405" extrusionOk="0">
                  <a:moveTo>
                    <a:pt x="398" y="0"/>
                  </a:moveTo>
                  <a:cubicBezTo>
                    <a:pt x="398" y="0"/>
                    <a:pt x="397" y="0"/>
                    <a:pt x="397" y="0"/>
                  </a:cubicBezTo>
                  <a:cubicBezTo>
                    <a:pt x="349" y="0"/>
                    <a:pt x="320" y="34"/>
                    <a:pt x="289" y="65"/>
                  </a:cubicBezTo>
                  <a:cubicBezTo>
                    <a:pt x="199" y="154"/>
                    <a:pt x="113" y="249"/>
                    <a:pt x="26" y="341"/>
                  </a:cubicBezTo>
                  <a:cubicBezTo>
                    <a:pt x="1" y="367"/>
                    <a:pt x="26" y="404"/>
                    <a:pt x="54" y="404"/>
                  </a:cubicBezTo>
                  <a:cubicBezTo>
                    <a:pt x="62" y="404"/>
                    <a:pt x="71" y="401"/>
                    <a:pt x="78" y="393"/>
                  </a:cubicBezTo>
                  <a:cubicBezTo>
                    <a:pt x="135" y="339"/>
                    <a:pt x="191" y="284"/>
                    <a:pt x="246" y="230"/>
                  </a:cubicBezTo>
                  <a:cubicBezTo>
                    <a:pt x="301" y="174"/>
                    <a:pt x="332" y="114"/>
                    <a:pt x="393" y="114"/>
                  </a:cubicBezTo>
                  <a:cubicBezTo>
                    <a:pt x="412" y="114"/>
                    <a:pt x="434" y="120"/>
                    <a:pt x="461" y="134"/>
                  </a:cubicBezTo>
                  <a:cubicBezTo>
                    <a:pt x="573" y="190"/>
                    <a:pt x="665" y="300"/>
                    <a:pt x="772" y="369"/>
                  </a:cubicBezTo>
                  <a:cubicBezTo>
                    <a:pt x="778" y="373"/>
                    <a:pt x="785" y="375"/>
                    <a:pt x="791" y="375"/>
                  </a:cubicBezTo>
                  <a:cubicBezTo>
                    <a:pt x="822" y="375"/>
                    <a:pt x="846" y="333"/>
                    <a:pt x="820" y="308"/>
                  </a:cubicBezTo>
                  <a:cubicBezTo>
                    <a:pt x="740" y="233"/>
                    <a:pt x="651" y="170"/>
                    <a:pt x="567" y="105"/>
                  </a:cubicBezTo>
                  <a:cubicBezTo>
                    <a:pt x="524" y="71"/>
                    <a:pt x="459" y="0"/>
                    <a:pt x="39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8" name="Google Shape;888;p35"/>
            <p:cNvSpPr/>
            <p:nvPr/>
          </p:nvSpPr>
          <p:spPr>
            <a:xfrm>
              <a:off x="6988448" y="1989637"/>
              <a:ext cx="38593" cy="11345"/>
            </a:xfrm>
            <a:custGeom>
              <a:avLst/>
              <a:gdLst/>
              <a:ahLst/>
              <a:cxnLst/>
              <a:rect l="l" t="t" r="r" b="b"/>
              <a:pathLst>
                <a:path w="728" h="214" extrusionOk="0">
                  <a:moveTo>
                    <a:pt x="40" y="1"/>
                  </a:moveTo>
                  <a:cubicBezTo>
                    <a:pt x="0" y="1"/>
                    <a:pt x="2" y="62"/>
                    <a:pt x="42" y="64"/>
                  </a:cubicBezTo>
                  <a:cubicBezTo>
                    <a:pt x="266" y="79"/>
                    <a:pt x="468" y="143"/>
                    <a:pt x="679" y="212"/>
                  </a:cubicBezTo>
                  <a:cubicBezTo>
                    <a:pt x="682" y="213"/>
                    <a:pt x="685" y="214"/>
                    <a:pt x="688" y="214"/>
                  </a:cubicBezTo>
                  <a:cubicBezTo>
                    <a:pt x="714" y="214"/>
                    <a:pt x="727" y="175"/>
                    <a:pt x="702" y="161"/>
                  </a:cubicBezTo>
                  <a:cubicBezTo>
                    <a:pt x="500" y="50"/>
                    <a:pt x="268" y="11"/>
                    <a:pt x="42" y="1"/>
                  </a:cubicBezTo>
                  <a:cubicBezTo>
                    <a:pt x="41" y="1"/>
                    <a:pt x="40" y="1"/>
                    <a:pt x="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9" name="Google Shape;889;p35"/>
            <p:cNvSpPr/>
            <p:nvPr/>
          </p:nvSpPr>
          <p:spPr>
            <a:xfrm>
              <a:off x="6969947" y="1632073"/>
              <a:ext cx="28415" cy="8959"/>
            </a:xfrm>
            <a:custGeom>
              <a:avLst/>
              <a:gdLst/>
              <a:ahLst/>
              <a:cxnLst/>
              <a:rect l="l" t="t" r="r" b="b"/>
              <a:pathLst>
                <a:path w="536" h="169" extrusionOk="0">
                  <a:moveTo>
                    <a:pt x="491" y="0"/>
                  </a:moveTo>
                  <a:cubicBezTo>
                    <a:pt x="486" y="0"/>
                    <a:pt x="481" y="1"/>
                    <a:pt x="476" y="4"/>
                  </a:cubicBezTo>
                  <a:cubicBezTo>
                    <a:pt x="365" y="60"/>
                    <a:pt x="261" y="104"/>
                    <a:pt x="142" y="104"/>
                  </a:cubicBezTo>
                  <a:cubicBezTo>
                    <a:pt x="113" y="104"/>
                    <a:pt x="82" y="101"/>
                    <a:pt x="51" y="96"/>
                  </a:cubicBezTo>
                  <a:cubicBezTo>
                    <a:pt x="49" y="95"/>
                    <a:pt x="46" y="95"/>
                    <a:pt x="44" y="95"/>
                  </a:cubicBezTo>
                  <a:cubicBezTo>
                    <a:pt x="13" y="95"/>
                    <a:pt x="1" y="143"/>
                    <a:pt x="36" y="151"/>
                  </a:cubicBezTo>
                  <a:cubicBezTo>
                    <a:pt x="83" y="162"/>
                    <a:pt x="134" y="168"/>
                    <a:pt x="185" y="168"/>
                  </a:cubicBezTo>
                  <a:cubicBezTo>
                    <a:pt x="305" y="168"/>
                    <a:pt x="426" y="134"/>
                    <a:pt x="513" y="52"/>
                  </a:cubicBezTo>
                  <a:cubicBezTo>
                    <a:pt x="535" y="31"/>
                    <a:pt x="516" y="0"/>
                    <a:pt x="49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0" name="Google Shape;890;p35"/>
            <p:cNvSpPr/>
            <p:nvPr/>
          </p:nvSpPr>
          <p:spPr>
            <a:xfrm>
              <a:off x="6912429" y="2000451"/>
              <a:ext cx="32603" cy="9966"/>
            </a:xfrm>
            <a:custGeom>
              <a:avLst/>
              <a:gdLst/>
              <a:ahLst/>
              <a:cxnLst/>
              <a:rect l="l" t="t" r="r" b="b"/>
              <a:pathLst>
                <a:path w="615" h="188" extrusionOk="0">
                  <a:moveTo>
                    <a:pt x="586" y="0"/>
                  </a:moveTo>
                  <a:cubicBezTo>
                    <a:pt x="584" y="0"/>
                    <a:pt x="582" y="1"/>
                    <a:pt x="580" y="1"/>
                  </a:cubicBezTo>
                  <a:cubicBezTo>
                    <a:pt x="392" y="25"/>
                    <a:pt x="209" y="93"/>
                    <a:pt x="26" y="145"/>
                  </a:cubicBezTo>
                  <a:cubicBezTo>
                    <a:pt x="0" y="152"/>
                    <a:pt x="8" y="187"/>
                    <a:pt x="32" y="187"/>
                  </a:cubicBezTo>
                  <a:cubicBezTo>
                    <a:pt x="34" y="187"/>
                    <a:pt x="36" y="187"/>
                    <a:pt x="38" y="187"/>
                  </a:cubicBezTo>
                  <a:cubicBezTo>
                    <a:pt x="220" y="147"/>
                    <a:pt x="413" y="119"/>
                    <a:pt x="588" y="54"/>
                  </a:cubicBezTo>
                  <a:cubicBezTo>
                    <a:pt x="613" y="44"/>
                    <a:pt x="615" y="0"/>
                    <a:pt x="5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1" name="Google Shape;891;p35"/>
            <p:cNvSpPr/>
            <p:nvPr/>
          </p:nvSpPr>
          <p:spPr>
            <a:xfrm>
              <a:off x="6898752" y="1624227"/>
              <a:ext cx="38858" cy="13783"/>
            </a:xfrm>
            <a:custGeom>
              <a:avLst/>
              <a:gdLst/>
              <a:ahLst/>
              <a:cxnLst/>
              <a:rect l="l" t="t" r="r" b="b"/>
              <a:pathLst>
                <a:path w="733" h="260" extrusionOk="0">
                  <a:moveTo>
                    <a:pt x="44" y="0"/>
                  </a:moveTo>
                  <a:cubicBezTo>
                    <a:pt x="18" y="0"/>
                    <a:pt x="0" y="39"/>
                    <a:pt x="29" y="55"/>
                  </a:cubicBezTo>
                  <a:cubicBezTo>
                    <a:pt x="206" y="158"/>
                    <a:pt x="430" y="259"/>
                    <a:pt x="643" y="259"/>
                  </a:cubicBezTo>
                  <a:cubicBezTo>
                    <a:pt x="659" y="259"/>
                    <a:pt x="675" y="259"/>
                    <a:pt x="691" y="258"/>
                  </a:cubicBezTo>
                  <a:cubicBezTo>
                    <a:pt x="722" y="255"/>
                    <a:pt x="733" y="208"/>
                    <a:pt x="698" y="199"/>
                  </a:cubicBezTo>
                  <a:cubicBezTo>
                    <a:pt x="472" y="143"/>
                    <a:pt x="269" y="119"/>
                    <a:pt x="59" y="4"/>
                  </a:cubicBezTo>
                  <a:cubicBezTo>
                    <a:pt x="54" y="2"/>
                    <a:pt x="49" y="0"/>
                    <a:pt x="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2" name="Google Shape;892;p35"/>
            <p:cNvSpPr/>
            <p:nvPr/>
          </p:nvSpPr>
          <p:spPr>
            <a:xfrm>
              <a:off x="6843620" y="2022822"/>
              <a:ext cx="33769" cy="9754"/>
            </a:xfrm>
            <a:custGeom>
              <a:avLst/>
              <a:gdLst/>
              <a:ahLst/>
              <a:cxnLst/>
              <a:rect l="l" t="t" r="r" b="b"/>
              <a:pathLst>
                <a:path w="637" h="184" extrusionOk="0">
                  <a:moveTo>
                    <a:pt x="592" y="0"/>
                  </a:moveTo>
                  <a:cubicBezTo>
                    <a:pt x="590" y="0"/>
                    <a:pt x="588" y="0"/>
                    <a:pt x="586" y="1"/>
                  </a:cubicBezTo>
                  <a:cubicBezTo>
                    <a:pt x="400" y="35"/>
                    <a:pt x="217" y="82"/>
                    <a:pt x="33" y="126"/>
                  </a:cubicBezTo>
                  <a:cubicBezTo>
                    <a:pt x="0" y="134"/>
                    <a:pt x="12" y="183"/>
                    <a:pt x="43" y="183"/>
                  </a:cubicBezTo>
                  <a:cubicBezTo>
                    <a:pt x="45" y="183"/>
                    <a:pt x="47" y="183"/>
                    <a:pt x="50" y="182"/>
                  </a:cubicBezTo>
                  <a:cubicBezTo>
                    <a:pt x="234" y="143"/>
                    <a:pt x="419" y="105"/>
                    <a:pt x="602" y="57"/>
                  </a:cubicBezTo>
                  <a:cubicBezTo>
                    <a:pt x="636" y="48"/>
                    <a:pt x="624" y="0"/>
                    <a:pt x="5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3" name="Google Shape;893;p35"/>
            <p:cNvSpPr/>
            <p:nvPr/>
          </p:nvSpPr>
          <p:spPr>
            <a:xfrm>
              <a:off x="6835509" y="1598092"/>
              <a:ext cx="28892" cy="15374"/>
            </a:xfrm>
            <a:custGeom>
              <a:avLst/>
              <a:gdLst/>
              <a:ahLst/>
              <a:cxnLst/>
              <a:rect l="l" t="t" r="r" b="b"/>
              <a:pathLst>
                <a:path w="545" h="290" extrusionOk="0">
                  <a:moveTo>
                    <a:pt x="41" y="1"/>
                  </a:moveTo>
                  <a:cubicBezTo>
                    <a:pt x="10" y="1"/>
                    <a:pt x="0" y="51"/>
                    <a:pt x="35" y="64"/>
                  </a:cubicBezTo>
                  <a:cubicBezTo>
                    <a:pt x="193" y="123"/>
                    <a:pt x="338" y="205"/>
                    <a:pt x="487" y="285"/>
                  </a:cubicBezTo>
                  <a:cubicBezTo>
                    <a:pt x="493" y="288"/>
                    <a:pt x="498" y="289"/>
                    <a:pt x="503" y="289"/>
                  </a:cubicBezTo>
                  <a:cubicBezTo>
                    <a:pt x="531" y="289"/>
                    <a:pt x="545" y="250"/>
                    <a:pt x="519" y="229"/>
                  </a:cubicBezTo>
                  <a:cubicBezTo>
                    <a:pt x="381" y="123"/>
                    <a:pt x="215" y="55"/>
                    <a:pt x="52" y="3"/>
                  </a:cubicBezTo>
                  <a:cubicBezTo>
                    <a:pt x="48" y="2"/>
                    <a:pt x="45" y="1"/>
                    <a:pt x="4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4" name="Google Shape;894;p35"/>
            <p:cNvSpPr/>
            <p:nvPr/>
          </p:nvSpPr>
          <p:spPr>
            <a:xfrm>
              <a:off x="6769615" y="2016832"/>
              <a:ext cx="33769" cy="18236"/>
            </a:xfrm>
            <a:custGeom>
              <a:avLst/>
              <a:gdLst/>
              <a:ahLst/>
              <a:cxnLst/>
              <a:rect l="l" t="t" r="r" b="b"/>
              <a:pathLst>
                <a:path w="637" h="344" extrusionOk="0">
                  <a:moveTo>
                    <a:pt x="38" y="0"/>
                  </a:moveTo>
                  <a:cubicBezTo>
                    <a:pt x="19" y="0"/>
                    <a:pt x="0" y="19"/>
                    <a:pt x="13" y="40"/>
                  </a:cubicBezTo>
                  <a:cubicBezTo>
                    <a:pt x="120" y="220"/>
                    <a:pt x="315" y="344"/>
                    <a:pt x="524" y="344"/>
                  </a:cubicBezTo>
                  <a:cubicBezTo>
                    <a:pt x="550" y="344"/>
                    <a:pt x="576" y="342"/>
                    <a:pt x="602" y="338"/>
                  </a:cubicBezTo>
                  <a:cubicBezTo>
                    <a:pt x="637" y="333"/>
                    <a:pt x="628" y="275"/>
                    <a:pt x="593" y="275"/>
                  </a:cubicBezTo>
                  <a:cubicBezTo>
                    <a:pt x="593" y="275"/>
                    <a:pt x="592" y="275"/>
                    <a:pt x="592" y="275"/>
                  </a:cubicBezTo>
                  <a:cubicBezTo>
                    <a:pt x="587" y="275"/>
                    <a:pt x="581" y="275"/>
                    <a:pt x="576" y="275"/>
                  </a:cubicBezTo>
                  <a:cubicBezTo>
                    <a:pt x="367" y="275"/>
                    <a:pt x="178" y="195"/>
                    <a:pt x="60" y="13"/>
                  </a:cubicBezTo>
                  <a:cubicBezTo>
                    <a:pt x="54" y="4"/>
                    <a:pt x="46" y="0"/>
                    <a:pt x="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5" name="Google Shape;895;p35"/>
            <p:cNvSpPr/>
            <p:nvPr/>
          </p:nvSpPr>
          <p:spPr>
            <a:xfrm>
              <a:off x="6764526" y="1597297"/>
              <a:ext cx="31012" cy="11610"/>
            </a:xfrm>
            <a:custGeom>
              <a:avLst/>
              <a:gdLst/>
              <a:ahLst/>
              <a:cxnLst/>
              <a:rect l="l" t="t" r="r" b="b"/>
              <a:pathLst>
                <a:path w="585" h="219" extrusionOk="0">
                  <a:moveTo>
                    <a:pt x="473" y="1"/>
                  </a:moveTo>
                  <a:cubicBezTo>
                    <a:pt x="314" y="1"/>
                    <a:pt x="156" y="68"/>
                    <a:pt x="28" y="159"/>
                  </a:cubicBezTo>
                  <a:cubicBezTo>
                    <a:pt x="0" y="178"/>
                    <a:pt x="16" y="218"/>
                    <a:pt x="43" y="218"/>
                  </a:cubicBezTo>
                  <a:cubicBezTo>
                    <a:pt x="48" y="218"/>
                    <a:pt x="54" y="217"/>
                    <a:pt x="60" y="213"/>
                  </a:cubicBezTo>
                  <a:cubicBezTo>
                    <a:pt x="210" y="118"/>
                    <a:pt x="366" y="89"/>
                    <a:pt x="541" y="71"/>
                  </a:cubicBezTo>
                  <a:cubicBezTo>
                    <a:pt x="584" y="66"/>
                    <a:pt x="583" y="9"/>
                    <a:pt x="541" y="5"/>
                  </a:cubicBezTo>
                  <a:cubicBezTo>
                    <a:pt x="518" y="2"/>
                    <a:pt x="496" y="1"/>
                    <a:pt x="4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6" name="Google Shape;896;p35"/>
            <p:cNvSpPr/>
            <p:nvPr/>
          </p:nvSpPr>
          <p:spPr>
            <a:xfrm>
              <a:off x="6737861" y="1971719"/>
              <a:ext cx="12723" cy="26771"/>
            </a:xfrm>
            <a:custGeom>
              <a:avLst/>
              <a:gdLst/>
              <a:ahLst/>
              <a:cxnLst/>
              <a:rect l="l" t="t" r="r" b="b"/>
              <a:pathLst>
                <a:path w="240" h="505" extrusionOk="0">
                  <a:moveTo>
                    <a:pt x="38" y="1"/>
                  </a:moveTo>
                  <a:cubicBezTo>
                    <a:pt x="19" y="1"/>
                    <a:pt x="1" y="15"/>
                    <a:pt x="8" y="40"/>
                  </a:cubicBezTo>
                  <a:cubicBezTo>
                    <a:pt x="56" y="189"/>
                    <a:pt x="107" y="337"/>
                    <a:pt x="168" y="483"/>
                  </a:cubicBezTo>
                  <a:cubicBezTo>
                    <a:pt x="174" y="498"/>
                    <a:pt x="188" y="505"/>
                    <a:pt x="201" y="505"/>
                  </a:cubicBezTo>
                  <a:cubicBezTo>
                    <a:pt x="221" y="505"/>
                    <a:pt x="239" y="490"/>
                    <a:pt x="232" y="465"/>
                  </a:cubicBezTo>
                  <a:cubicBezTo>
                    <a:pt x="185" y="314"/>
                    <a:pt x="129" y="169"/>
                    <a:pt x="70" y="23"/>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7" name="Google Shape;897;p35"/>
            <p:cNvSpPr/>
            <p:nvPr/>
          </p:nvSpPr>
          <p:spPr>
            <a:xfrm>
              <a:off x="6741466" y="1634830"/>
              <a:ext cx="5831" cy="23219"/>
            </a:xfrm>
            <a:custGeom>
              <a:avLst/>
              <a:gdLst/>
              <a:ahLst/>
              <a:cxnLst/>
              <a:rect l="l" t="t" r="r" b="b"/>
              <a:pathLst>
                <a:path w="110" h="438" extrusionOk="0">
                  <a:moveTo>
                    <a:pt x="79" y="1"/>
                  </a:moveTo>
                  <a:cubicBezTo>
                    <a:pt x="71" y="1"/>
                    <a:pt x="65" y="4"/>
                    <a:pt x="61" y="13"/>
                  </a:cubicBezTo>
                  <a:cubicBezTo>
                    <a:pt x="6" y="143"/>
                    <a:pt x="0" y="288"/>
                    <a:pt x="18" y="426"/>
                  </a:cubicBezTo>
                  <a:cubicBezTo>
                    <a:pt x="19" y="434"/>
                    <a:pt x="26" y="438"/>
                    <a:pt x="32" y="438"/>
                  </a:cubicBezTo>
                  <a:cubicBezTo>
                    <a:pt x="41" y="438"/>
                    <a:pt x="49" y="432"/>
                    <a:pt x="49" y="423"/>
                  </a:cubicBezTo>
                  <a:cubicBezTo>
                    <a:pt x="46" y="286"/>
                    <a:pt x="73" y="162"/>
                    <a:pt x="105" y="31"/>
                  </a:cubicBezTo>
                  <a:cubicBezTo>
                    <a:pt x="109" y="14"/>
                    <a:pt x="93" y="1"/>
                    <a:pt x="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8" name="Google Shape;898;p35"/>
            <p:cNvSpPr/>
            <p:nvPr/>
          </p:nvSpPr>
          <p:spPr>
            <a:xfrm>
              <a:off x="6693119" y="1952794"/>
              <a:ext cx="28733" cy="14737"/>
            </a:xfrm>
            <a:custGeom>
              <a:avLst/>
              <a:gdLst/>
              <a:ahLst/>
              <a:cxnLst/>
              <a:rect l="l" t="t" r="r" b="b"/>
              <a:pathLst>
                <a:path w="542" h="278" extrusionOk="0">
                  <a:moveTo>
                    <a:pt x="499" y="0"/>
                  </a:moveTo>
                  <a:cubicBezTo>
                    <a:pt x="495" y="0"/>
                    <a:pt x="492" y="1"/>
                    <a:pt x="488" y="2"/>
                  </a:cubicBezTo>
                  <a:cubicBezTo>
                    <a:pt x="335" y="65"/>
                    <a:pt x="177" y="124"/>
                    <a:pt x="33" y="205"/>
                  </a:cubicBezTo>
                  <a:cubicBezTo>
                    <a:pt x="0" y="224"/>
                    <a:pt x="17" y="277"/>
                    <a:pt x="50" y="277"/>
                  </a:cubicBezTo>
                  <a:cubicBezTo>
                    <a:pt x="54" y="277"/>
                    <a:pt x="58" y="276"/>
                    <a:pt x="62" y="275"/>
                  </a:cubicBezTo>
                  <a:cubicBezTo>
                    <a:pt x="218" y="218"/>
                    <a:pt x="365" y="136"/>
                    <a:pt x="513" y="61"/>
                  </a:cubicBezTo>
                  <a:cubicBezTo>
                    <a:pt x="541" y="47"/>
                    <a:pt x="526" y="0"/>
                    <a:pt x="4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9" name="Google Shape;899;p35"/>
            <p:cNvSpPr/>
            <p:nvPr/>
          </p:nvSpPr>
          <p:spPr>
            <a:xfrm>
              <a:off x="6680344" y="1641191"/>
              <a:ext cx="38858" cy="28150"/>
            </a:xfrm>
            <a:custGeom>
              <a:avLst/>
              <a:gdLst/>
              <a:ahLst/>
              <a:cxnLst/>
              <a:rect l="l" t="t" r="r" b="b"/>
              <a:pathLst>
                <a:path w="733" h="531" extrusionOk="0">
                  <a:moveTo>
                    <a:pt x="34" y="0"/>
                  </a:moveTo>
                  <a:cubicBezTo>
                    <a:pt x="12" y="0"/>
                    <a:pt x="1" y="36"/>
                    <a:pt x="23" y="47"/>
                  </a:cubicBezTo>
                  <a:cubicBezTo>
                    <a:pt x="276" y="162"/>
                    <a:pt x="467" y="333"/>
                    <a:pt x="668" y="522"/>
                  </a:cubicBezTo>
                  <a:cubicBezTo>
                    <a:pt x="674" y="528"/>
                    <a:pt x="681" y="530"/>
                    <a:pt x="688" y="530"/>
                  </a:cubicBezTo>
                  <a:cubicBezTo>
                    <a:pt x="710" y="530"/>
                    <a:pt x="732" y="507"/>
                    <a:pt x="716" y="486"/>
                  </a:cubicBezTo>
                  <a:cubicBezTo>
                    <a:pt x="552" y="260"/>
                    <a:pt x="295" y="105"/>
                    <a:pt x="41" y="2"/>
                  </a:cubicBezTo>
                  <a:cubicBezTo>
                    <a:pt x="39" y="1"/>
                    <a:pt x="36" y="0"/>
                    <a:pt x="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0" name="Google Shape;900;p35"/>
            <p:cNvSpPr/>
            <p:nvPr/>
          </p:nvSpPr>
          <p:spPr>
            <a:xfrm>
              <a:off x="6640214" y="1973945"/>
              <a:ext cx="26347" cy="10231"/>
            </a:xfrm>
            <a:custGeom>
              <a:avLst/>
              <a:gdLst/>
              <a:ahLst/>
              <a:cxnLst/>
              <a:rect l="l" t="t" r="r" b="b"/>
              <a:pathLst>
                <a:path w="497" h="193" extrusionOk="0">
                  <a:moveTo>
                    <a:pt x="453" y="0"/>
                  </a:moveTo>
                  <a:cubicBezTo>
                    <a:pt x="448" y="0"/>
                    <a:pt x="443" y="2"/>
                    <a:pt x="437" y="6"/>
                  </a:cubicBezTo>
                  <a:cubicBezTo>
                    <a:pt x="347" y="71"/>
                    <a:pt x="248" y="93"/>
                    <a:pt x="144" y="93"/>
                  </a:cubicBezTo>
                  <a:cubicBezTo>
                    <a:pt x="115" y="93"/>
                    <a:pt x="86" y="91"/>
                    <a:pt x="57" y="88"/>
                  </a:cubicBezTo>
                  <a:cubicBezTo>
                    <a:pt x="56" y="88"/>
                    <a:pt x="55" y="88"/>
                    <a:pt x="54" y="88"/>
                  </a:cubicBezTo>
                  <a:cubicBezTo>
                    <a:pt x="18" y="88"/>
                    <a:pt x="1" y="149"/>
                    <a:pt x="36" y="163"/>
                  </a:cubicBezTo>
                  <a:cubicBezTo>
                    <a:pt x="83" y="183"/>
                    <a:pt x="131" y="192"/>
                    <a:pt x="178" y="192"/>
                  </a:cubicBezTo>
                  <a:cubicBezTo>
                    <a:pt x="289" y="192"/>
                    <a:pt x="397" y="142"/>
                    <a:pt x="477" y="59"/>
                  </a:cubicBezTo>
                  <a:cubicBezTo>
                    <a:pt x="497" y="37"/>
                    <a:pt x="478" y="0"/>
                    <a:pt x="4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1" name="Google Shape;901;p35"/>
            <p:cNvSpPr/>
            <p:nvPr/>
          </p:nvSpPr>
          <p:spPr>
            <a:xfrm>
              <a:off x="6628392" y="1619244"/>
              <a:ext cx="27460" cy="13306"/>
            </a:xfrm>
            <a:custGeom>
              <a:avLst/>
              <a:gdLst/>
              <a:ahLst/>
              <a:cxnLst/>
              <a:rect l="l" t="t" r="r" b="b"/>
              <a:pathLst>
                <a:path w="518" h="251" extrusionOk="0">
                  <a:moveTo>
                    <a:pt x="28" y="1"/>
                  </a:moveTo>
                  <a:cubicBezTo>
                    <a:pt x="11" y="1"/>
                    <a:pt x="0" y="31"/>
                    <a:pt x="19" y="41"/>
                  </a:cubicBezTo>
                  <a:cubicBezTo>
                    <a:pt x="166" y="112"/>
                    <a:pt x="315" y="192"/>
                    <a:pt x="469" y="249"/>
                  </a:cubicBezTo>
                  <a:cubicBezTo>
                    <a:pt x="472" y="250"/>
                    <a:pt x="475" y="251"/>
                    <a:pt x="478" y="251"/>
                  </a:cubicBezTo>
                  <a:cubicBezTo>
                    <a:pt x="503" y="251"/>
                    <a:pt x="517" y="210"/>
                    <a:pt x="491" y="197"/>
                  </a:cubicBezTo>
                  <a:cubicBezTo>
                    <a:pt x="345" y="120"/>
                    <a:pt x="187" y="64"/>
                    <a:pt x="35" y="2"/>
                  </a:cubicBezTo>
                  <a:cubicBezTo>
                    <a:pt x="33" y="1"/>
                    <a:pt x="30" y="1"/>
                    <a:pt x="2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2" name="Google Shape;902;p35"/>
            <p:cNvSpPr/>
            <p:nvPr/>
          </p:nvSpPr>
          <p:spPr>
            <a:xfrm>
              <a:off x="6585718" y="1970924"/>
              <a:ext cx="30800" cy="14578"/>
            </a:xfrm>
            <a:custGeom>
              <a:avLst/>
              <a:gdLst/>
              <a:ahLst/>
              <a:cxnLst/>
              <a:rect l="l" t="t" r="r" b="b"/>
              <a:pathLst>
                <a:path w="581" h="275" extrusionOk="0">
                  <a:moveTo>
                    <a:pt x="51" y="0"/>
                  </a:moveTo>
                  <a:cubicBezTo>
                    <a:pt x="26" y="0"/>
                    <a:pt x="1" y="21"/>
                    <a:pt x="12" y="48"/>
                  </a:cubicBezTo>
                  <a:cubicBezTo>
                    <a:pt x="70" y="194"/>
                    <a:pt x="210" y="274"/>
                    <a:pt x="355" y="274"/>
                  </a:cubicBezTo>
                  <a:cubicBezTo>
                    <a:pt x="423" y="274"/>
                    <a:pt x="492" y="257"/>
                    <a:pt x="555" y="220"/>
                  </a:cubicBezTo>
                  <a:cubicBezTo>
                    <a:pt x="580" y="205"/>
                    <a:pt x="565" y="170"/>
                    <a:pt x="540" y="170"/>
                  </a:cubicBezTo>
                  <a:cubicBezTo>
                    <a:pt x="536" y="170"/>
                    <a:pt x="532" y="171"/>
                    <a:pt x="527" y="173"/>
                  </a:cubicBezTo>
                  <a:cubicBezTo>
                    <a:pt x="484" y="194"/>
                    <a:pt x="440" y="203"/>
                    <a:pt x="395" y="203"/>
                  </a:cubicBezTo>
                  <a:cubicBezTo>
                    <a:pt x="270" y="203"/>
                    <a:pt x="148" y="129"/>
                    <a:pt x="84" y="18"/>
                  </a:cubicBezTo>
                  <a:cubicBezTo>
                    <a:pt x="76" y="6"/>
                    <a:pt x="64"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3" name="Google Shape;903;p35"/>
            <p:cNvSpPr/>
            <p:nvPr/>
          </p:nvSpPr>
          <p:spPr>
            <a:xfrm>
              <a:off x="6577872" y="1622266"/>
              <a:ext cx="20463" cy="25499"/>
            </a:xfrm>
            <a:custGeom>
              <a:avLst/>
              <a:gdLst/>
              <a:ahLst/>
              <a:cxnLst/>
              <a:rect l="l" t="t" r="r" b="b"/>
              <a:pathLst>
                <a:path w="386" h="481" extrusionOk="0">
                  <a:moveTo>
                    <a:pt x="340" y="0"/>
                  </a:moveTo>
                  <a:cubicBezTo>
                    <a:pt x="338" y="0"/>
                    <a:pt x="336" y="0"/>
                    <a:pt x="334" y="1"/>
                  </a:cubicBezTo>
                  <a:cubicBezTo>
                    <a:pt x="127" y="42"/>
                    <a:pt x="1" y="259"/>
                    <a:pt x="18" y="461"/>
                  </a:cubicBezTo>
                  <a:cubicBezTo>
                    <a:pt x="19" y="474"/>
                    <a:pt x="29" y="480"/>
                    <a:pt x="39" y="480"/>
                  </a:cubicBezTo>
                  <a:cubicBezTo>
                    <a:pt x="49" y="480"/>
                    <a:pt x="59" y="474"/>
                    <a:pt x="59" y="461"/>
                  </a:cubicBezTo>
                  <a:cubicBezTo>
                    <a:pt x="62" y="268"/>
                    <a:pt x="188" y="129"/>
                    <a:pt x="356" y="53"/>
                  </a:cubicBezTo>
                  <a:cubicBezTo>
                    <a:pt x="386" y="40"/>
                    <a:pt x="367" y="0"/>
                    <a:pt x="3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4" name="Google Shape;904;p35"/>
            <p:cNvSpPr/>
            <p:nvPr/>
          </p:nvSpPr>
          <p:spPr>
            <a:xfrm>
              <a:off x="6576971" y="1842582"/>
              <a:ext cx="18872" cy="37692"/>
            </a:xfrm>
            <a:custGeom>
              <a:avLst/>
              <a:gdLst/>
              <a:ahLst/>
              <a:cxnLst/>
              <a:rect l="l" t="t" r="r" b="b"/>
              <a:pathLst>
                <a:path w="356" h="711" extrusionOk="0">
                  <a:moveTo>
                    <a:pt x="309" y="0"/>
                  </a:moveTo>
                  <a:cubicBezTo>
                    <a:pt x="297" y="0"/>
                    <a:pt x="286" y="7"/>
                    <a:pt x="282" y="22"/>
                  </a:cubicBezTo>
                  <a:cubicBezTo>
                    <a:pt x="219" y="253"/>
                    <a:pt x="170" y="459"/>
                    <a:pt x="20" y="653"/>
                  </a:cubicBezTo>
                  <a:cubicBezTo>
                    <a:pt x="1" y="679"/>
                    <a:pt x="29" y="710"/>
                    <a:pt x="55" y="710"/>
                  </a:cubicBezTo>
                  <a:cubicBezTo>
                    <a:pt x="64" y="710"/>
                    <a:pt x="72" y="707"/>
                    <a:pt x="79" y="698"/>
                  </a:cubicBezTo>
                  <a:cubicBezTo>
                    <a:pt x="224" y="516"/>
                    <a:pt x="356" y="271"/>
                    <a:pt x="341" y="30"/>
                  </a:cubicBezTo>
                  <a:cubicBezTo>
                    <a:pt x="339" y="12"/>
                    <a:pt x="324" y="0"/>
                    <a:pt x="30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5" name="Google Shape;905;p35"/>
            <p:cNvSpPr/>
            <p:nvPr/>
          </p:nvSpPr>
          <p:spPr>
            <a:xfrm>
              <a:off x="6568966" y="1797735"/>
              <a:ext cx="20781" cy="23856"/>
            </a:xfrm>
            <a:custGeom>
              <a:avLst/>
              <a:gdLst/>
              <a:ahLst/>
              <a:cxnLst/>
              <a:rect l="l" t="t" r="r" b="b"/>
              <a:pathLst>
                <a:path w="392" h="450" extrusionOk="0">
                  <a:moveTo>
                    <a:pt x="54" y="0"/>
                  </a:moveTo>
                  <a:cubicBezTo>
                    <a:pt x="26" y="0"/>
                    <a:pt x="1" y="34"/>
                    <a:pt x="18" y="59"/>
                  </a:cubicBezTo>
                  <a:cubicBezTo>
                    <a:pt x="64" y="124"/>
                    <a:pt x="137" y="164"/>
                    <a:pt x="190" y="221"/>
                  </a:cubicBezTo>
                  <a:cubicBezTo>
                    <a:pt x="252" y="286"/>
                    <a:pt x="300" y="359"/>
                    <a:pt x="341" y="438"/>
                  </a:cubicBezTo>
                  <a:cubicBezTo>
                    <a:pt x="345" y="446"/>
                    <a:pt x="353" y="450"/>
                    <a:pt x="361" y="450"/>
                  </a:cubicBezTo>
                  <a:cubicBezTo>
                    <a:pt x="376" y="450"/>
                    <a:pt x="391" y="437"/>
                    <a:pt x="385" y="420"/>
                  </a:cubicBezTo>
                  <a:cubicBezTo>
                    <a:pt x="355" y="330"/>
                    <a:pt x="311" y="248"/>
                    <a:pt x="256" y="172"/>
                  </a:cubicBezTo>
                  <a:cubicBezTo>
                    <a:pt x="205" y="104"/>
                    <a:pt x="148" y="26"/>
                    <a:pt x="63" y="1"/>
                  </a:cubicBezTo>
                  <a:cubicBezTo>
                    <a:pt x="60" y="1"/>
                    <a:pt x="57" y="0"/>
                    <a:pt x="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6" name="Google Shape;906;p35"/>
            <p:cNvSpPr/>
            <p:nvPr/>
          </p:nvSpPr>
          <p:spPr>
            <a:xfrm>
              <a:off x="6575539" y="1742867"/>
              <a:ext cx="12511" cy="34034"/>
            </a:xfrm>
            <a:custGeom>
              <a:avLst/>
              <a:gdLst/>
              <a:ahLst/>
              <a:cxnLst/>
              <a:rect l="l" t="t" r="r" b="b"/>
              <a:pathLst>
                <a:path w="236" h="642" extrusionOk="0">
                  <a:moveTo>
                    <a:pt x="186" y="0"/>
                  </a:moveTo>
                  <a:cubicBezTo>
                    <a:pt x="177" y="0"/>
                    <a:pt x="169" y="5"/>
                    <a:pt x="166" y="17"/>
                  </a:cubicBezTo>
                  <a:cubicBezTo>
                    <a:pt x="117" y="221"/>
                    <a:pt x="101" y="411"/>
                    <a:pt x="10" y="606"/>
                  </a:cubicBezTo>
                  <a:cubicBezTo>
                    <a:pt x="1" y="624"/>
                    <a:pt x="17" y="642"/>
                    <a:pt x="33" y="642"/>
                  </a:cubicBezTo>
                  <a:cubicBezTo>
                    <a:pt x="40" y="642"/>
                    <a:pt x="47" y="638"/>
                    <a:pt x="51" y="629"/>
                  </a:cubicBezTo>
                  <a:cubicBezTo>
                    <a:pt x="144" y="451"/>
                    <a:pt x="235" y="229"/>
                    <a:pt x="213" y="24"/>
                  </a:cubicBezTo>
                  <a:cubicBezTo>
                    <a:pt x="211" y="10"/>
                    <a:pt x="198" y="0"/>
                    <a:pt x="1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7" name="Google Shape;907;p35"/>
            <p:cNvSpPr/>
            <p:nvPr/>
          </p:nvSpPr>
          <p:spPr>
            <a:xfrm>
              <a:off x="6576335" y="1676974"/>
              <a:ext cx="7899" cy="31542"/>
            </a:xfrm>
            <a:custGeom>
              <a:avLst/>
              <a:gdLst/>
              <a:ahLst/>
              <a:cxnLst/>
              <a:rect l="l" t="t" r="r" b="b"/>
              <a:pathLst>
                <a:path w="149" h="595" extrusionOk="0">
                  <a:moveTo>
                    <a:pt x="67" y="1"/>
                  </a:moveTo>
                  <a:cubicBezTo>
                    <a:pt x="58" y="1"/>
                    <a:pt x="49" y="6"/>
                    <a:pt x="46" y="18"/>
                  </a:cubicBezTo>
                  <a:cubicBezTo>
                    <a:pt x="0" y="193"/>
                    <a:pt x="48" y="408"/>
                    <a:pt x="97" y="578"/>
                  </a:cubicBezTo>
                  <a:cubicBezTo>
                    <a:pt x="101" y="589"/>
                    <a:pt x="110" y="594"/>
                    <a:pt x="119" y="594"/>
                  </a:cubicBezTo>
                  <a:cubicBezTo>
                    <a:pt x="134" y="594"/>
                    <a:pt x="149" y="582"/>
                    <a:pt x="144" y="564"/>
                  </a:cubicBezTo>
                  <a:cubicBezTo>
                    <a:pt x="121" y="471"/>
                    <a:pt x="105" y="377"/>
                    <a:pt x="98" y="281"/>
                  </a:cubicBezTo>
                  <a:cubicBezTo>
                    <a:pt x="93" y="195"/>
                    <a:pt x="103" y="110"/>
                    <a:pt x="94" y="24"/>
                  </a:cubicBezTo>
                  <a:cubicBezTo>
                    <a:pt x="92" y="10"/>
                    <a:pt x="79" y="1"/>
                    <a:pt x="6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8" name="Google Shape;908;p35"/>
            <p:cNvSpPr/>
            <p:nvPr/>
          </p:nvSpPr>
          <p:spPr>
            <a:xfrm>
              <a:off x="6571033" y="1916269"/>
              <a:ext cx="8694" cy="32391"/>
            </a:xfrm>
            <a:custGeom>
              <a:avLst/>
              <a:gdLst/>
              <a:ahLst/>
              <a:cxnLst/>
              <a:rect l="l" t="t" r="r" b="b"/>
              <a:pathLst>
                <a:path w="164" h="611" extrusionOk="0">
                  <a:moveTo>
                    <a:pt x="124" y="0"/>
                  </a:moveTo>
                  <a:cubicBezTo>
                    <a:pt x="113" y="0"/>
                    <a:pt x="103" y="5"/>
                    <a:pt x="97" y="16"/>
                  </a:cubicBezTo>
                  <a:cubicBezTo>
                    <a:pt x="1" y="191"/>
                    <a:pt x="8" y="405"/>
                    <a:pt x="78" y="588"/>
                  </a:cubicBezTo>
                  <a:cubicBezTo>
                    <a:pt x="83" y="603"/>
                    <a:pt x="96" y="610"/>
                    <a:pt x="109" y="610"/>
                  </a:cubicBezTo>
                  <a:cubicBezTo>
                    <a:pt x="127" y="610"/>
                    <a:pt x="145" y="595"/>
                    <a:pt x="139" y="572"/>
                  </a:cubicBezTo>
                  <a:cubicBezTo>
                    <a:pt x="88" y="388"/>
                    <a:pt x="111" y="222"/>
                    <a:pt x="158" y="41"/>
                  </a:cubicBezTo>
                  <a:cubicBezTo>
                    <a:pt x="163" y="18"/>
                    <a:pt x="143" y="0"/>
                    <a:pt x="1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图片 1"/>
          <p:cNvPicPr>
            <a:picLocks noChangeAspect="1"/>
          </p:cNvPicPr>
          <p:nvPr/>
        </p:nvPicPr>
        <p:blipFill>
          <a:blip r:embed="rId6" cstate="screen"/>
          <a:stretch>
            <a:fillRect/>
          </a:stretch>
        </p:blipFill>
        <p:spPr>
          <a:xfrm>
            <a:off x="1" y="-177164"/>
            <a:ext cx="4419600" cy="2610517"/>
          </a:xfrm>
          <a:prstGeom prst="rect">
            <a:avLst/>
          </a:prstGeom>
        </p:spPr>
      </p:pic>
      <p:pic>
        <p:nvPicPr>
          <p:cNvPr id="4" name="图片 3"/>
          <p:cNvPicPr>
            <a:picLocks noChangeAspect="1"/>
          </p:cNvPicPr>
          <p:nvPr/>
        </p:nvPicPr>
        <p:blipFill>
          <a:blip r:embed="rId7" cstate="screen"/>
          <a:stretch>
            <a:fillRect/>
          </a:stretch>
        </p:blipFill>
        <p:spPr>
          <a:xfrm>
            <a:off x="7318762" y="-320674"/>
            <a:ext cx="4873238" cy="2896898"/>
          </a:xfrm>
          <a:prstGeom prst="rect">
            <a:avLst/>
          </a:prstGeom>
        </p:spPr>
      </p:pic>
      <p:pic>
        <p:nvPicPr>
          <p:cNvPr id="14" name="图片 13"/>
          <p:cNvPicPr>
            <a:picLocks noChangeAspect="1"/>
          </p:cNvPicPr>
          <p:nvPr/>
        </p:nvPicPr>
        <p:blipFill>
          <a:blip r:embed="rId8"/>
          <a:stretch>
            <a:fillRect/>
          </a:stretch>
        </p:blipFill>
        <p:spPr>
          <a:xfrm>
            <a:off x="5948767" y="489110"/>
            <a:ext cx="838200" cy="1323975"/>
          </a:xfrm>
          <a:prstGeom prst="rect">
            <a:avLst/>
          </a:prstGeom>
        </p:spPr>
      </p:pic>
      <p:pic>
        <p:nvPicPr>
          <p:cNvPr id="16" name="图片 15"/>
          <p:cNvPicPr>
            <a:picLocks noChangeAspect="1"/>
          </p:cNvPicPr>
          <p:nvPr/>
        </p:nvPicPr>
        <p:blipFill>
          <a:blip r:embed="rId9"/>
          <a:stretch>
            <a:fillRect/>
          </a:stretch>
        </p:blipFill>
        <p:spPr>
          <a:xfrm>
            <a:off x="5205569" y="895509"/>
            <a:ext cx="419100" cy="657225"/>
          </a:xfrm>
          <a:prstGeom prst="rect">
            <a:avLst/>
          </a:prstGeom>
        </p:spPr>
      </p:pic>
      <p:pic>
        <p:nvPicPr>
          <p:cNvPr id="18" name="图片 17"/>
          <p:cNvPicPr>
            <a:picLocks noChangeAspect="1"/>
          </p:cNvPicPr>
          <p:nvPr/>
        </p:nvPicPr>
        <p:blipFill>
          <a:blip r:embed="rId10" cstate="screen"/>
          <a:stretch>
            <a:fillRect/>
          </a:stretch>
        </p:blipFill>
        <p:spPr>
          <a:xfrm>
            <a:off x="2490771" y="2876073"/>
            <a:ext cx="633413" cy="1785939"/>
          </a:xfrm>
          <a:prstGeom prst="rect">
            <a:avLst/>
          </a:prstGeom>
        </p:spPr>
      </p:pic>
      <p:pic>
        <p:nvPicPr>
          <p:cNvPr id="34" name="图片 33" descr="E:\PPT\PPT\外\8月7号学校介绍PPT模板\—Pngtree—cartoon school_4426439.png—Pngtree—cartoon school_4426439"/>
          <p:cNvPicPr>
            <a:picLocks noChangeAspect="1"/>
          </p:cNvPicPr>
          <p:nvPr/>
        </p:nvPicPr>
        <p:blipFill rotWithShape="1">
          <a:blip r:embed="rId11"/>
          <a:srcRect/>
          <a:stretch>
            <a:fillRect/>
          </a:stretch>
        </p:blipFill>
        <p:spPr>
          <a:xfrm>
            <a:off x="7486650" y="3034903"/>
            <a:ext cx="4890135" cy="4891167"/>
          </a:xfrm>
          <a:prstGeom prst="rect">
            <a:avLst/>
          </a:prstGeom>
        </p:spPr>
      </p:pic>
      <p:pic>
        <p:nvPicPr>
          <p:cNvPr id="8" name="图片 7" descr="—Pngtree—school season back school bag_5759236"/>
          <p:cNvPicPr>
            <a:picLocks noChangeAspect="1"/>
          </p:cNvPicPr>
          <p:nvPr/>
        </p:nvPicPr>
        <p:blipFill>
          <a:blip r:embed="rId12"/>
          <a:srcRect t="23306" b="17787"/>
          <a:stretch>
            <a:fillRect/>
          </a:stretch>
        </p:blipFill>
        <p:spPr>
          <a:xfrm>
            <a:off x="-473075" y="3782068"/>
            <a:ext cx="6045200" cy="3561071"/>
          </a:xfrm>
          <a:prstGeom prst="rect">
            <a:avLst/>
          </a:prstGeom>
        </p:spPr>
      </p:pic>
      <p:sp>
        <p:nvSpPr>
          <p:cNvPr id="67" name="Google Shape;487;p33">
            <a:extLst>
              <a:ext uri="{FF2B5EF4-FFF2-40B4-BE49-F238E27FC236}">
                <a16:creationId xmlns:a16="http://schemas.microsoft.com/office/drawing/2014/main" id="{9D912825-53A5-4207-BED0-5FADF4F0A656}"/>
              </a:ext>
            </a:extLst>
          </p:cNvPr>
          <p:cNvSpPr txBox="1">
            <a:spLocks/>
          </p:cNvSpPr>
          <p:nvPr/>
        </p:nvSpPr>
        <p:spPr>
          <a:xfrm>
            <a:off x="955347" y="1559395"/>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Bubblegum Sans"/>
              </a:rPr>
              <a:t>Thứ</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ubblegum Sans"/>
              </a:rPr>
              <a:t> … </a:t>
            </a: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Bubblegum Sans"/>
              </a:rPr>
              <a:t>ngày</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ubblegum Sans"/>
              </a:rPr>
              <a:t> … </a:t>
            </a: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Bubblegum Sans"/>
              </a:rPr>
              <a:t>tháng</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ubblegum Sans"/>
              </a:rPr>
              <a:t> … </a:t>
            </a: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Bubblegum Sans"/>
              </a:rPr>
              <a:t>năm</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ubblegum Sans"/>
              </a:rPr>
              <a:t> 2022</a:t>
            </a:r>
          </a:p>
        </p:txBody>
      </p:sp>
      <p:pic>
        <p:nvPicPr>
          <p:cNvPr id="68" name="Picture 67">
            <a:extLst>
              <a:ext uri="{FF2B5EF4-FFF2-40B4-BE49-F238E27FC236}">
                <a16:creationId xmlns:a16="http://schemas.microsoft.com/office/drawing/2014/main" id="{393D34D0-A0FB-4CFE-88D3-61DF2D62B01E}"/>
              </a:ext>
            </a:extLst>
          </p:cNvPr>
          <p:cNvPicPr>
            <a:picLocks noChangeAspect="1"/>
          </p:cNvPicPr>
          <p:nvPr/>
        </p:nvPicPr>
        <p:blipFill>
          <a:blip r:embed="rId13">
            <a:duotone>
              <a:prstClr val="black"/>
              <a:schemeClr val="accent2">
                <a:tint val="45000"/>
                <a:satMod val="400000"/>
              </a:schemeClr>
            </a:duotone>
          </a:blip>
          <a:stretch>
            <a:fillRect/>
          </a:stretch>
        </p:blipFill>
        <p:spPr>
          <a:xfrm>
            <a:off x="4984520" y="2299105"/>
            <a:ext cx="2834886" cy="829128"/>
          </a:xfrm>
          <a:prstGeom prst="rect">
            <a:avLst/>
          </a:prstGeom>
        </p:spPr>
      </p:pic>
      <p:pic>
        <p:nvPicPr>
          <p:cNvPr id="7" name="Picture 6">
            <a:extLst>
              <a:ext uri="{FF2B5EF4-FFF2-40B4-BE49-F238E27FC236}">
                <a16:creationId xmlns:a16="http://schemas.microsoft.com/office/drawing/2014/main" id="{1A4B8B7F-5AB9-40C6-B556-98FA9238464A}"/>
              </a:ext>
            </a:extLst>
          </p:cNvPr>
          <p:cNvPicPr>
            <a:picLocks noChangeAspect="1"/>
          </p:cNvPicPr>
          <p:nvPr/>
        </p:nvPicPr>
        <p:blipFill>
          <a:blip r:embed="rId14"/>
          <a:stretch>
            <a:fillRect/>
          </a:stretch>
        </p:blipFill>
        <p:spPr>
          <a:xfrm>
            <a:off x="3176890" y="2998021"/>
            <a:ext cx="6200169" cy="1566808"/>
          </a:xfrm>
          <a:prstGeom prst="rect">
            <a:avLst/>
          </a:prstGeom>
        </p:spPr>
      </p:pic>
      <p:pic>
        <p:nvPicPr>
          <p:cNvPr id="71" name="Picture 70">
            <a:extLst>
              <a:ext uri="{FF2B5EF4-FFF2-40B4-BE49-F238E27FC236}">
                <a16:creationId xmlns:a16="http://schemas.microsoft.com/office/drawing/2014/main" id="{1FA9A0CB-2BDD-4E56-8C0C-4DAB6E1DE6B2}"/>
              </a:ext>
            </a:extLst>
          </p:cNvPr>
          <p:cNvPicPr>
            <a:picLocks noChangeAspect="1"/>
          </p:cNvPicPr>
          <p:nvPr/>
        </p:nvPicPr>
        <p:blipFill>
          <a:blip r:embed="rId15"/>
          <a:stretch>
            <a:fillRect/>
          </a:stretch>
        </p:blipFill>
        <p:spPr>
          <a:xfrm>
            <a:off x="4884974" y="4240308"/>
            <a:ext cx="3304318" cy="12863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8"/>
                                        </p:tgtEl>
                                        <p:attrNameLst>
                                          <p:attrName>style.visibility</p:attrName>
                                        </p:attrNameLst>
                                      </p:cBhvr>
                                      <p:to>
                                        <p:strVal val="visible"/>
                                      </p:to>
                                    </p:set>
                                    <p:animEffect transition="in" filter="wipe(down)">
                                      <p:cBhvr>
                                        <p:cTn id="14" dur="500"/>
                                        <p:tgtEl>
                                          <p:spTgt spid="68"/>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wipe(down)">
                                      <p:cBhvr>
                                        <p:cTn id="2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1" name="Picture 60" descr="A picture containing calendar&#10;&#10;Description automatically generated">
            <a:extLst>
              <a:ext uri="{FF2B5EF4-FFF2-40B4-BE49-F238E27FC236}">
                <a16:creationId xmlns:a16="http://schemas.microsoft.com/office/drawing/2014/main" id="{895B3629-6268-42F1-ACDD-CDB2A79669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3078" y="2560320"/>
            <a:ext cx="4297680" cy="4297680"/>
          </a:xfrm>
          <a:prstGeom prst="rect">
            <a:avLst/>
          </a:prstGeom>
        </p:spPr>
      </p:pic>
      <p:grpSp>
        <p:nvGrpSpPr>
          <p:cNvPr id="62" name="Group 61">
            <a:extLst>
              <a:ext uri="{FF2B5EF4-FFF2-40B4-BE49-F238E27FC236}">
                <a16:creationId xmlns:a16="http://schemas.microsoft.com/office/drawing/2014/main" id="{D9B54688-419E-466A-BFD8-5C3355BF0B73}"/>
              </a:ext>
            </a:extLst>
          </p:cNvPr>
          <p:cNvGrpSpPr/>
          <p:nvPr/>
        </p:nvGrpSpPr>
        <p:grpSpPr>
          <a:xfrm>
            <a:off x="3315152" y="89748"/>
            <a:ext cx="3200400" cy="3200400"/>
            <a:chOff x="3334202" y="89393"/>
            <a:chExt cx="3200400" cy="3200400"/>
          </a:xfrm>
        </p:grpSpPr>
        <p:pic>
          <p:nvPicPr>
            <p:cNvPr id="63" name="Picture 62">
              <a:extLst>
                <a:ext uri="{FF2B5EF4-FFF2-40B4-BE49-F238E27FC236}">
                  <a16:creationId xmlns:a16="http://schemas.microsoft.com/office/drawing/2014/main" id="{A9109090-C819-46E5-875C-08C87814F4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4202" y="89393"/>
              <a:ext cx="3200400" cy="3200400"/>
            </a:xfrm>
            <a:prstGeom prst="rect">
              <a:avLst/>
            </a:prstGeom>
          </p:spPr>
        </p:pic>
        <p:sp>
          <p:nvSpPr>
            <p:cNvPr id="64" name="TextBox 63">
              <a:extLst>
                <a:ext uri="{FF2B5EF4-FFF2-40B4-BE49-F238E27FC236}">
                  <a16:creationId xmlns:a16="http://schemas.microsoft.com/office/drawing/2014/main" id="{3EAF4247-6BCD-409D-AEBC-FF9797D678C8}"/>
                </a:ext>
              </a:extLst>
            </p:cNvPr>
            <p:cNvSpPr txBox="1"/>
            <p:nvPr/>
          </p:nvSpPr>
          <p:spPr>
            <a:xfrm>
              <a:off x="3808929" y="1642429"/>
              <a:ext cx="223890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2543"/>
                  </a:solidFill>
                  <a:effectLst/>
                  <a:uLnTx/>
                  <a:uFillTx/>
                  <a:latin typeface="Calibri" panose="020F0502020204030204" pitchFamily="34" charset="0"/>
                  <a:ea typeface="+mn-ea"/>
                  <a:cs typeface="Calibri" panose="020F0502020204030204" pitchFamily="34" charset="0"/>
                </a:rPr>
                <a:t>TRÌNH BÀY</a:t>
              </a:r>
            </a:p>
          </p:txBody>
        </p:sp>
      </p:grpSp>
      <p:grpSp>
        <p:nvGrpSpPr>
          <p:cNvPr id="65" name="Group 64">
            <a:extLst>
              <a:ext uri="{FF2B5EF4-FFF2-40B4-BE49-F238E27FC236}">
                <a16:creationId xmlns:a16="http://schemas.microsoft.com/office/drawing/2014/main" id="{0C4DA27D-7113-4300-8913-08292A2E195A}"/>
              </a:ext>
            </a:extLst>
          </p:cNvPr>
          <p:cNvGrpSpPr/>
          <p:nvPr/>
        </p:nvGrpSpPr>
        <p:grpSpPr>
          <a:xfrm>
            <a:off x="6282545" y="89748"/>
            <a:ext cx="3200400" cy="3200400"/>
            <a:chOff x="6301595" y="89393"/>
            <a:chExt cx="3200400" cy="3200400"/>
          </a:xfrm>
        </p:grpSpPr>
        <p:pic>
          <p:nvPicPr>
            <p:cNvPr id="66" name="Picture 65">
              <a:extLst>
                <a:ext uri="{FF2B5EF4-FFF2-40B4-BE49-F238E27FC236}">
                  <a16:creationId xmlns:a16="http://schemas.microsoft.com/office/drawing/2014/main" id="{84605DF8-5D6C-4FB0-BF25-FA5F4A5F79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301595" y="89393"/>
              <a:ext cx="3200400" cy="3200400"/>
            </a:xfrm>
            <a:prstGeom prst="rect">
              <a:avLst/>
            </a:prstGeom>
          </p:spPr>
        </p:pic>
        <p:sp>
          <p:nvSpPr>
            <p:cNvPr id="67" name="TextBox 66">
              <a:extLst>
                <a:ext uri="{FF2B5EF4-FFF2-40B4-BE49-F238E27FC236}">
                  <a16:creationId xmlns:a16="http://schemas.microsoft.com/office/drawing/2014/main" id="{75CE6DAE-593A-43A9-B147-A5E0CE16FC83}"/>
                </a:ext>
              </a:extLst>
            </p:cNvPr>
            <p:cNvSpPr txBox="1"/>
            <p:nvPr/>
          </p:nvSpPr>
          <p:spPr>
            <a:xfrm>
              <a:off x="6803180" y="1642428"/>
              <a:ext cx="21972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35E98"/>
                  </a:solidFill>
                  <a:effectLst/>
                  <a:uLnTx/>
                  <a:uFillTx/>
                  <a:latin typeface="Calibri" panose="020F0502020204030204" pitchFamily="34" charset="0"/>
                  <a:ea typeface="+mn-ea"/>
                  <a:cs typeface="Calibri" panose="020F0502020204030204" pitchFamily="34" charset="0"/>
                </a:rPr>
                <a:t>NHẬN XÉT</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anim calcmode="lin" valueType="num">
                                      <p:cBhvr>
                                        <p:cTn id="8" dur="500" fill="hold"/>
                                        <p:tgtEl>
                                          <p:spTgt spid="61"/>
                                        </p:tgtEl>
                                        <p:attrNameLst>
                                          <p:attrName>ppt_x</p:attrName>
                                        </p:attrNameLst>
                                      </p:cBhvr>
                                      <p:tavLst>
                                        <p:tav tm="0">
                                          <p:val>
                                            <p:strVal val="#ppt_x"/>
                                          </p:val>
                                        </p:tav>
                                        <p:tav tm="100000">
                                          <p:val>
                                            <p:strVal val="#ppt_x"/>
                                          </p:val>
                                        </p:tav>
                                      </p:tavLst>
                                    </p:anim>
                                    <p:anim calcmode="lin" valueType="num">
                                      <p:cBhvr>
                                        <p:cTn id="9" dur="450" decel="100000" fill="hold"/>
                                        <p:tgtEl>
                                          <p:spTgt spid="61"/>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61"/>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20" presetClass="entr" presetSubtype="0" fill="hold"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edge">
                                      <p:cBhvr>
                                        <p:cTn id="14" dur="750"/>
                                        <p:tgtEl>
                                          <p:spTgt spid="62"/>
                                        </p:tgtEl>
                                      </p:cBhvr>
                                    </p:animEffect>
                                  </p:childTnLst>
                                  <p:subTnLst>
                                    <p:audio>
                                      <p:cMediaNode>
                                        <p:cTn display="0" masterRel="sameClick">
                                          <p:stCondLst>
                                            <p:cond evt="begin" delay="0">
                                              <p:tn val="12"/>
                                            </p:cond>
                                          </p:stCondLst>
                                          <p:endCondLst>
                                            <p:cond evt="onStopAudio" delay="0">
                                              <p:tgtEl>
                                                <p:sldTgt/>
                                              </p:tgtEl>
                                            </p:cond>
                                          </p:endCondLst>
                                        </p:cTn>
                                        <p:tgtEl>
                                          <p:sndTgt r:embed="rId3" name="đưa-đồ-vật-2.wav"/>
                                        </p:tgtEl>
                                      </p:cMediaNode>
                                    </p:audio>
                                  </p:subTnLst>
                                </p:cTn>
                              </p:par>
                            </p:childTnLst>
                          </p:cTn>
                        </p:par>
                        <p:par>
                          <p:cTn id="15" fill="hold">
                            <p:stCondLst>
                              <p:cond delay="1250"/>
                            </p:stCondLst>
                            <p:childTnLst>
                              <p:par>
                                <p:cTn id="16" presetID="20"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edge">
                                      <p:cBhvr>
                                        <p:cTn id="18" dur="750"/>
                                        <p:tgtEl>
                                          <p:spTgt spid="65"/>
                                        </p:tgtEl>
                                      </p:cBhvr>
                                    </p:animEffect>
                                  </p:childTnLst>
                                  <p:subTnLst>
                                    <p:audio>
                                      <p:cMediaNode>
                                        <p:cTn display="0" masterRel="sameClick">
                                          <p:stCondLst>
                                            <p:cond evt="begin" delay="0">
                                              <p:tn val="16"/>
                                            </p:cond>
                                          </p:stCondLst>
                                          <p:endCondLst>
                                            <p:cond evt="onStopAudio" delay="0">
                                              <p:tgtEl>
                                                <p:sldTgt/>
                                              </p:tgtEl>
                                            </p:cond>
                                          </p:endCondLst>
                                        </p:cTn>
                                        <p:tgtEl>
                                          <p:sndTgt r:embed="rId3" name="đưa-đồ-vật-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6">
            <a:extLst>
              <a:ext uri="{FF2B5EF4-FFF2-40B4-BE49-F238E27FC236}">
                <a16:creationId xmlns:a16="http://schemas.microsoft.com/office/drawing/2014/main" id="{924C1402-0A44-4803-8FC3-5A50C9EB36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182" y="208915"/>
            <a:ext cx="12207283" cy="6440170"/>
          </a:xfrm>
          <a:prstGeom prst="rect">
            <a:avLst/>
          </a:prstGeom>
        </p:spPr>
      </p:pic>
      <p:pic>
        <p:nvPicPr>
          <p:cNvPr id="11" name="图片 5">
            <a:extLst>
              <a:ext uri="{FF2B5EF4-FFF2-40B4-BE49-F238E27FC236}">
                <a16:creationId xmlns:a16="http://schemas.microsoft.com/office/drawing/2014/main" id="{6D9C5716-11D6-4C41-8157-C8FAAB7E4F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374" y="287020"/>
            <a:ext cx="11625570" cy="6283960"/>
          </a:xfrm>
          <a:prstGeom prst="rect">
            <a:avLst/>
          </a:prstGeom>
        </p:spPr>
      </p:pic>
      <p:grpSp>
        <p:nvGrpSpPr>
          <p:cNvPr id="2" name="Group 1">
            <a:extLst>
              <a:ext uri="{FF2B5EF4-FFF2-40B4-BE49-F238E27FC236}">
                <a16:creationId xmlns:a16="http://schemas.microsoft.com/office/drawing/2014/main" id="{919E2CF1-6156-4A38-BD86-1AF2A66265DF}"/>
              </a:ext>
            </a:extLst>
          </p:cNvPr>
          <p:cNvGrpSpPr/>
          <p:nvPr/>
        </p:nvGrpSpPr>
        <p:grpSpPr>
          <a:xfrm>
            <a:off x="990600" y="463552"/>
            <a:ext cx="5105400" cy="1248742"/>
            <a:chOff x="2471" y="955"/>
            <a:chExt cx="6192" cy="1717"/>
          </a:xfrm>
        </p:grpSpPr>
        <p:sp>
          <p:nvSpPr>
            <p:cNvPr id="3" name="箭头: 五边形 3">
              <a:extLst>
                <a:ext uri="{FF2B5EF4-FFF2-40B4-BE49-F238E27FC236}">
                  <a16:creationId xmlns:a16="http://schemas.microsoft.com/office/drawing/2014/main" id="{A03F2A3C-8902-4B48-BCC3-2F290C7A6122}"/>
                </a:ext>
              </a:extLst>
            </p:cNvPr>
            <p:cNvSpPr/>
            <p:nvPr/>
          </p:nvSpPr>
          <p:spPr bwMode="auto">
            <a:xfrm flipH="1">
              <a:off x="2471" y="1038"/>
              <a:ext cx="6192" cy="1634"/>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a:cs typeface="Helvetica"/>
                <a:sym typeface="+mn-lt"/>
              </a:endParaRPr>
            </a:p>
          </p:txBody>
        </p:sp>
        <p:sp>
          <p:nvSpPr>
            <p:cNvPr id="5" name="Text Box 40">
              <a:extLst>
                <a:ext uri="{FF2B5EF4-FFF2-40B4-BE49-F238E27FC236}">
                  <a16:creationId xmlns:a16="http://schemas.microsoft.com/office/drawing/2014/main" id="{E6897FB0-55D2-4EB7-910D-FB8C80D84675}"/>
                </a:ext>
              </a:extLst>
            </p:cNvPr>
            <p:cNvSpPr txBox="1"/>
            <p:nvPr/>
          </p:nvSpPr>
          <p:spPr>
            <a:xfrm>
              <a:off x="2962" y="955"/>
              <a:ext cx="5512" cy="1650"/>
            </a:xfrm>
            <a:prstGeom prst="rect">
              <a:avLst/>
            </a:prstGeom>
            <a:noFill/>
          </p:spPr>
          <p:txBody>
            <a:bodyPr wrap="square" rtlCol="0">
              <a:spAutoFit/>
            </a:bodyPr>
            <a:lstStyle/>
            <a:p>
              <a:pPr lvl="0" algn="ctr">
                <a:defRPr/>
              </a:pPr>
              <a:r>
                <a:rPr lang="en-US" sz="2400" b="1" dirty="0" err="1">
                  <a:solidFill>
                    <a:srgbClr val="002060"/>
                  </a:solidFill>
                  <a:latin typeface="Calibri" panose="020F0502020204030204" pitchFamily="34" charset="0"/>
                  <a:cs typeface="Calibri" panose="020F0502020204030204" pitchFamily="34" charset="0"/>
                </a:rPr>
                <a:t>Những</a:t>
              </a:r>
              <a:r>
                <a:rPr lang="en-US" sz="2400" b="1" dirty="0">
                  <a:solidFill>
                    <a:srgbClr val="002060"/>
                  </a:solidFill>
                  <a:latin typeface="Calibri" panose="020F0502020204030204" pitchFamily="34" charset="0"/>
                  <a:cs typeface="Calibri" panose="020F0502020204030204" pitchFamily="34" charset="0"/>
                </a:rPr>
                <a:t> chi </a:t>
              </a:r>
              <a:r>
                <a:rPr lang="en-US" sz="2400" b="1" dirty="0" err="1">
                  <a:solidFill>
                    <a:srgbClr val="002060"/>
                  </a:solidFill>
                  <a:latin typeface="Calibri" panose="020F0502020204030204" pitchFamily="34" charset="0"/>
                  <a:cs typeface="Calibri" panose="020F0502020204030204" pitchFamily="34" charset="0"/>
                </a:rPr>
                <a:t>tiết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trong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câu</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chuyện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thể</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hiện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việc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cực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hoàn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nhiệm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vụ</a:t>
              </a:r>
              <a:r>
                <a:rPr lang="en-US" sz="2400" b="1" dirty="0">
                  <a:solidFill>
                    <a:srgbClr val="002060"/>
                  </a:solidFill>
                  <a:latin typeface="Calibri" panose="020F0502020204030204" pitchFamily="34" charset="0"/>
                  <a:cs typeface="Calibri" panose="020F0502020204030204" pitchFamily="34" charset="0"/>
                </a:rPr>
                <a:t>:</a:t>
              </a: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grpSp>
        <p:nvGrpSpPr>
          <p:cNvPr id="6" name="Group 5">
            <a:extLst>
              <a:ext uri="{FF2B5EF4-FFF2-40B4-BE49-F238E27FC236}">
                <a16:creationId xmlns:a16="http://schemas.microsoft.com/office/drawing/2014/main" id="{75F46E74-FEFF-486D-9490-EC3E84F59C60}"/>
              </a:ext>
            </a:extLst>
          </p:cNvPr>
          <p:cNvGrpSpPr/>
          <p:nvPr/>
        </p:nvGrpSpPr>
        <p:grpSpPr>
          <a:xfrm>
            <a:off x="6784169" y="490793"/>
            <a:ext cx="4692015" cy="1357630"/>
            <a:chOff x="9848" y="3032"/>
            <a:chExt cx="7389" cy="2138"/>
          </a:xfrm>
        </p:grpSpPr>
        <p:sp>
          <p:nvSpPr>
            <p:cNvPr id="7" name="箭头: 五边形 3">
              <a:extLst>
                <a:ext uri="{FF2B5EF4-FFF2-40B4-BE49-F238E27FC236}">
                  <a16:creationId xmlns:a16="http://schemas.microsoft.com/office/drawing/2014/main" id="{915364D7-EC0D-4D21-9DC2-8ED77B295843}"/>
                </a:ext>
              </a:extLst>
            </p:cNvPr>
            <p:cNvSpPr/>
            <p:nvPr/>
          </p:nvSpPr>
          <p:spPr bwMode="auto">
            <a:xfrm>
              <a:off x="9848" y="3032"/>
              <a:ext cx="7389" cy="2107"/>
            </a:xfrm>
            <a:prstGeom prst="homePlate">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Helvetica"/>
                <a:cs typeface="Helvetica"/>
                <a:sym typeface="+mn-lt"/>
              </a:endParaRPr>
            </a:p>
          </p:txBody>
        </p:sp>
        <p:sp>
          <p:nvSpPr>
            <p:cNvPr id="9" name="Text Box 45">
              <a:extLst>
                <a:ext uri="{FF2B5EF4-FFF2-40B4-BE49-F238E27FC236}">
                  <a16:creationId xmlns:a16="http://schemas.microsoft.com/office/drawing/2014/main" id="{7E182334-ACB3-4009-8680-57D5C5633B1B}"/>
                </a:ext>
              </a:extLst>
            </p:cNvPr>
            <p:cNvSpPr txBox="1"/>
            <p:nvPr/>
          </p:nvSpPr>
          <p:spPr>
            <a:xfrm>
              <a:off x="10204" y="3057"/>
              <a:ext cx="6624" cy="2113"/>
            </a:xfrm>
            <a:prstGeom prst="rect">
              <a:avLst/>
            </a:prstGeom>
            <a:noFill/>
          </p:spPr>
          <p:txBody>
            <a:bodyPr wrap="square" rtlCol="0">
              <a:spAutoFit/>
            </a:bodyPr>
            <a:lstStyle/>
            <a:p>
              <a:pPr marL="0" marR="0" algn="just">
                <a:lnSpc>
                  <a:spcPct val="115000"/>
                </a:lnSpc>
                <a:spcBef>
                  <a:spcPts val="0"/>
                </a:spcBef>
                <a:spcAft>
                  <a:spcPts val="0"/>
                </a:spcAft>
              </a:pPr>
              <a:r>
                <a:rPr lang="nl-NL"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Em còn biết những biểu hiện nào khác của việc tích cực hoàn thành nhiệm vụ?</a:t>
              </a:r>
              <a:endPar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13" name="Group 12">
            <a:extLst>
              <a:ext uri="{FF2B5EF4-FFF2-40B4-BE49-F238E27FC236}">
                <a16:creationId xmlns:a16="http://schemas.microsoft.com/office/drawing/2014/main" id="{9DA74E39-2DAA-4435-90C9-EEFA8945B249}"/>
              </a:ext>
            </a:extLst>
          </p:cNvPr>
          <p:cNvGrpSpPr/>
          <p:nvPr/>
        </p:nvGrpSpPr>
        <p:grpSpPr>
          <a:xfrm>
            <a:off x="407988" y="3488750"/>
            <a:ext cx="5567045" cy="1038830"/>
            <a:chOff x="1585" y="8285"/>
            <a:chExt cx="8767" cy="1062"/>
          </a:xfrm>
        </p:grpSpPr>
        <p:sp>
          <p:nvSpPr>
            <p:cNvPr id="14" name="箭头: 五边形 5">
              <a:extLst>
                <a:ext uri="{FF2B5EF4-FFF2-40B4-BE49-F238E27FC236}">
                  <a16:creationId xmlns:a16="http://schemas.microsoft.com/office/drawing/2014/main" id="{6B90CD23-F011-43DC-82F4-B8A94262C5F0}"/>
                </a:ext>
              </a:extLst>
            </p:cNvPr>
            <p:cNvSpPr/>
            <p:nvPr/>
          </p:nvSpPr>
          <p:spPr bwMode="auto">
            <a:xfrm>
              <a:off x="1585" y="8285"/>
              <a:ext cx="8767" cy="964"/>
            </a:xfrm>
            <a:prstGeom prst="homePlate">
              <a:avLst/>
            </a:prstGeom>
            <a:solidFill>
              <a:schemeClr val="accent4"/>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15" name="Text Box 6">
              <a:extLst>
                <a:ext uri="{FF2B5EF4-FFF2-40B4-BE49-F238E27FC236}">
                  <a16:creationId xmlns:a16="http://schemas.microsoft.com/office/drawing/2014/main" id="{31F8BC21-B5E8-43C2-AFA5-29EBB0589D97}"/>
                </a:ext>
              </a:extLst>
            </p:cNvPr>
            <p:cNvSpPr txBox="1"/>
            <p:nvPr/>
          </p:nvSpPr>
          <p:spPr>
            <a:xfrm>
              <a:off x="1765" y="8410"/>
              <a:ext cx="8483" cy="937"/>
            </a:xfrm>
            <a:prstGeom prst="rect">
              <a:avLst/>
            </a:prstGeom>
            <a:noFill/>
          </p:spPr>
          <p:txBody>
            <a:bodyPr wrap="square" rtlCol="0">
              <a:spAutoFit/>
            </a:bodyPr>
            <a:lstStyle/>
            <a:p>
              <a:pPr marL="0" marR="0" algn="just">
                <a:lnSpc>
                  <a:spcPct val="115000"/>
                </a:lnSpc>
                <a:spcBef>
                  <a:spcPts val="0"/>
                </a:spcBef>
                <a:spcAft>
                  <a:spcPts val="0"/>
                </a:spcAft>
              </a:pP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Chủ</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động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xây</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dựng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kế</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hoạch</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và</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phân</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công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thực</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nhiệm</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vụ</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19" name="Group 18">
            <a:extLst>
              <a:ext uri="{FF2B5EF4-FFF2-40B4-BE49-F238E27FC236}">
                <a16:creationId xmlns:a16="http://schemas.microsoft.com/office/drawing/2014/main" id="{75F2185C-C3E5-45A6-8AE7-81D2D86866F9}"/>
              </a:ext>
            </a:extLst>
          </p:cNvPr>
          <p:cNvGrpSpPr/>
          <p:nvPr/>
        </p:nvGrpSpPr>
        <p:grpSpPr>
          <a:xfrm>
            <a:off x="406401" y="2331853"/>
            <a:ext cx="5267325" cy="562610"/>
            <a:chOff x="1578" y="4611"/>
            <a:chExt cx="8295" cy="886"/>
          </a:xfrm>
        </p:grpSpPr>
        <p:sp>
          <p:nvSpPr>
            <p:cNvPr id="20" name="箭头: 五边形 3">
              <a:extLst>
                <a:ext uri="{FF2B5EF4-FFF2-40B4-BE49-F238E27FC236}">
                  <a16:creationId xmlns:a16="http://schemas.microsoft.com/office/drawing/2014/main" id="{58F2013F-B86F-496E-A715-E35CCA4FBBA5}"/>
                </a:ext>
              </a:extLst>
            </p:cNvPr>
            <p:cNvSpPr/>
            <p:nvPr/>
          </p:nvSpPr>
          <p:spPr bwMode="auto">
            <a:xfrm>
              <a:off x="1600" y="4611"/>
              <a:ext cx="8273" cy="881"/>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21" name="Text Box 4">
              <a:extLst>
                <a:ext uri="{FF2B5EF4-FFF2-40B4-BE49-F238E27FC236}">
                  <a16:creationId xmlns:a16="http://schemas.microsoft.com/office/drawing/2014/main" id="{90E4A4D3-12BB-4159-BB23-9230526C8A8B}"/>
                </a:ext>
              </a:extLst>
            </p:cNvPr>
            <p:cNvSpPr txBox="1"/>
            <p:nvPr/>
          </p:nvSpPr>
          <p:spPr>
            <a:xfrm>
              <a:off x="1578" y="4722"/>
              <a:ext cx="7350" cy="775"/>
            </a:xfrm>
            <a:prstGeom prst="rect">
              <a:avLst/>
            </a:prstGeom>
            <a:noFill/>
          </p:spPr>
          <p:txBody>
            <a:bodyPr wrap="none" rtlCol="0">
              <a:spAutoFit/>
            </a:bodyPr>
            <a:lstStyle/>
            <a:p>
              <a:pPr marL="0" marR="0" algn="just">
                <a:lnSpc>
                  <a:spcPct val="115000"/>
                </a:lnSpc>
                <a:spcBef>
                  <a:spcPts val="0"/>
                </a:spcBef>
                <a:spcAft>
                  <a:spcPts val="0"/>
                </a:spcAft>
              </a:pP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Xung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phong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tham</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gia</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nhiệm</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vụ</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30" name="Group 29">
            <a:extLst>
              <a:ext uri="{FF2B5EF4-FFF2-40B4-BE49-F238E27FC236}">
                <a16:creationId xmlns:a16="http://schemas.microsoft.com/office/drawing/2014/main" id="{1E70D60E-1213-43D2-9369-43EB2C524016}"/>
              </a:ext>
            </a:extLst>
          </p:cNvPr>
          <p:cNvGrpSpPr/>
          <p:nvPr/>
        </p:nvGrpSpPr>
        <p:grpSpPr>
          <a:xfrm>
            <a:off x="533083" y="5009948"/>
            <a:ext cx="5243830" cy="1467052"/>
            <a:chOff x="1600" y="3199"/>
            <a:chExt cx="8258" cy="1479"/>
          </a:xfrm>
        </p:grpSpPr>
        <p:sp>
          <p:nvSpPr>
            <p:cNvPr id="31" name="箭头: 五边形 6">
              <a:extLst>
                <a:ext uri="{FF2B5EF4-FFF2-40B4-BE49-F238E27FC236}">
                  <a16:creationId xmlns:a16="http://schemas.microsoft.com/office/drawing/2014/main" id="{309819A0-F34C-441E-864B-01ADC85F2373}"/>
                </a:ext>
              </a:extLst>
            </p:cNvPr>
            <p:cNvSpPr/>
            <p:nvPr/>
          </p:nvSpPr>
          <p:spPr bwMode="auto">
            <a:xfrm>
              <a:off x="1600" y="3199"/>
              <a:ext cx="8258" cy="881"/>
            </a:xfrm>
            <a:prstGeom prst="homePlate">
              <a:avLst/>
            </a:prstGeom>
            <a:solidFill>
              <a:srgbClr val="FDDF44"/>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mn-lt"/>
              </a:endParaRPr>
            </a:p>
          </p:txBody>
        </p:sp>
        <p:sp>
          <p:nvSpPr>
            <p:cNvPr id="32" name="Text Box 2">
              <a:extLst>
                <a:ext uri="{FF2B5EF4-FFF2-40B4-BE49-F238E27FC236}">
                  <a16:creationId xmlns:a16="http://schemas.microsoft.com/office/drawing/2014/main" id="{F56B0D66-1945-4752-8857-0E6631BFE59F}"/>
                </a:ext>
              </a:extLst>
            </p:cNvPr>
            <p:cNvSpPr txBox="1"/>
            <p:nvPr/>
          </p:nvSpPr>
          <p:spPr>
            <a:xfrm>
              <a:off x="1600" y="3234"/>
              <a:ext cx="8258" cy="1444"/>
            </a:xfrm>
            <a:prstGeom prst="rect">
              <a:avLst/>
            </a:prstGeom>
            <a:noFill/>
          </p:spPr>
          <p:txBody>
            <a:bodyPr wrap="square" rtlCol="0">
              <a:spAutoFit/>
            </a:bodyPr>
            <a:lstStyle/>
            <a:p>
              <a:pPr marL="0" marR="0" algn="just">
                <a:lnSpc>
                  <a:spcPct val="115000"/>
                </a:lnSpc>
                <a:spcBef>
                  <a:spcPts val="0"/>
                </a:spcBef>
                <a:spcAft>
                  <a:spcPts val="0"/>
                </a:spcAft>
              </a:pP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Nhiệt</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tình</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chủ</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động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thực</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công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28" name="MH_Other_3">
            <a:extLst>
              <a:ext uri="{FF2B5EF4-FFF2-40B4-BE49-F238E27FC236}">
                <a16:creationId xmlns:a16="http://schemas.microsoft.com/office/drawing/2014/main" id="{F62EF946-03B9-4C9A-862B-DA86EAE9E81E}"/>
              </a:ext>
            </a:extLst>
          </p:cNvPr>
          <p:cNvSpPr/>
          <p:nvPr>
            <p:custDataLst>
              <p:tags r:id="rId1"/>
            </p:custDataLst>
          </p:nvPr>
        </p:nvSpPr>
        <p:spPr bwMode="auto">
          <a:xfrm>
            <a:off x="-302182" y="-102870"/>
            <a:ext cx="1529080" cy="1720850"/>
          </a:xfrm>
          <a:custGeom>
            <a:avLst/>
            <a:gdLst>
              <a:gd name="connsiteX0" fmla="*/ 409742 w 1036210"/>
              <a:gd name="connsiteY0" fmla="*/ 1266007 h 1335540"/>
              <a:gd name="connsiteX1" fmla="*/ 609670 w 1036210"/>
              <a:gd name="connsiteY1" fmla="*/ 1266007 h 1335540"/>
              <a:gd name="connsiteX2" fmla="*/ 609670 w 1036210"/>
              <a:gd name="connsiteY2" fmla="*/ 1269632 h 1335540"/>
              <a:gd name="connsiteX3" fmla="*/ 609160 w 1036210"/>
              <a:gd name="connsiteY3" fmla="*/ 1273093 h 1335540"/>
              <a:gd name="connsiteX4" fmla="*/ 608651 w 1036210"/>
              <a:gd name="connsiteY4" fmla="*/ 1276553 h 1335540"/>
              <a:gd name="connsiteX5" fmla="*/ 607801 w 1036210"/>
              <a:gd name="connsiteY5" fmla="*/ 1280013 h 1335540"/>
              <a:gd name="connsiteX6" fmla="*/ 606611 w 1036210"/>
              <a:gd name="connsiteY6" fmla="*/ 1283473 h 1335540"/>
              <a:gd name="connsiteX7" fmla="*/ 605421 w 1036210"/>
              <a:gd name="connsiteY7" fmla="*/ 1286769 h 1335540"/>
              <a:gd name="connsiteX8" fmla="*/ 603720 w 1036210"/>
              <a:gd name="connsiteY8" fmla="*/ 1290064 h 1335540"/>
              <a:gd name="connsiteX9" fmla="*/ 601850 w 1036210"/>
              <a:gd name="connsiteY9" fmla="*/ 1293029 h 1335540"/>
              <a:gd name="connsiteX10" fmla="*/ 599980 w 1036210"/>
              <a:gd name="connsiteY10" fmla="*/ 1296325 h 1335540"/>
              <a:gd name="connsiteX11" fmla="*/ 597600 w 1036210"/>
              <a:gd name="connsiteY11" fmla="*/ 1299126 h 1335540"/>
              <a:gd name="connsiteX12" fmla="*/ 595220 w 1036210"/>
              <a:gd name="connsiteY12" fmla="*/ 1302092 h 1335540"/>
              <a:gd name="connsiteX13" fmla="*/ 592670 w 1036210"/>
              <a:gd name="connsiteY13" fmla="*/ 1304893 h 1335540"/>
              <a:gd name="connsiteX14" fmla="*/ 589950 w 1036210"/>
              <a:gd name="connsiteY14" fmla="*/ 1307694 h 1335540"/>
              <a:gd name="connsiteX15" fmla="*/ 587060 w 1036210"/>
              <a:gd name="connsiteY15" fmla="*/ 1310330 h 1335540"/>
              <a:gd name="connsiteX16" fmla="*/ 583829 w 1036210"/>
              <a:gd name="connsiteY16" fmla="*/ 1312802 h 1335540"/>
              <a:gd name="connsiteX17" fmla="*/ 580599 w 1036210"/>
              <a:gd name="connsiteY17" fmla="*/ 1315274 h 1335540"/>
              <a:gd name="connsiteX18" fmla="*/ 577029 w 1036210"/>
              <a:gd name="connsiteY18" fmla="*/ 1317580 h 1335540"/>
              <a:gd name="connsiteX19" fmla="*/ 573459 w 1036210"/>
              <a:gd name="connsiteY19" fmla="*/ 1319722 h 1335540"/>
              <a:gd name="connsiteX20" fmla="*/ 569549 w 1036210"/>
              <a:gd name="connsiteY20" fmla="*/ 1321864 h 1335540"/>
              <a:gd name="connsiteX21" fmla="*/ 565639 w 1036210"/>
              <a:gd name="connsiteY21" fmla="*/ 1323677 h 1335540"/>
              <a:gd name="connsiteX22" fmla="*/ 561729 w 1036210"/>
              <a:gd name="connsiteY22" fmla="*/ 1325654 h 1335540"/>
              <a:gd name="connsiteX23" fmla="*/ 557478 w 1036210"/>
              <a:gd name="connsiteY23" fmla="*/ 1327302 h 1335540"/>
              <a:gd name="connsiteX24" fmla="*/ 553058 w 1036210"/>
              <a:gd name="connsiteY24" fmla="*/ 1328785 h 1335540"/>
              <a:gd name="connsiteX25" fmla="*/ 548638 w 1036210"/>
              <a:gd name="connsiteY25" fmla="*/ 1330103 h 1335540"/>
              <a:gd name="connsiteX26" fmla="*/ 544048 w 1036210"/>
              <a:gd name="connsiteY26" fmla="*/ 1331256 h 1335540"/>
              <a:gd name="connsiteX27" fmla="*/ 539458 w 1036210"/>
              <a:gd name="connsiteY27" fmla="*/ 1332574 h 1335540"/>
              <a:gd name="connsiteX28" fmla="*/ 534697 w 1036210"/>
              <a:gd name="connsiteY28" fmla="*/ 1333398 h 1335540"/>
              <a:gd name="connsiteX29" fmla="*/ 529937 w 1036210"/>
              <a:gd name="connsiteY29" fmla="*/ 1334222 h 1335540"/>
              <a:gd name="connsiteX30" fmla="*/ 525007 w 1036210"/>
              <a:gd name="connsiteY30" fmla="*/ 1334881 h 1335540"/>
              <a:gd name="connsiteX31" fmla="*/ 519907 w 1036210"/>
              <a:gd name="connsiteY31" fmla="*/ 1335211 h 1335540"/>
              <a:gd name="connsiteX32" fmla="*/ 514806 w 1036210"/>
              <a:gd name="connsiteY32" fmla="*/ 1335540 h 1335540"/>
              <a:gd name="connsiteX33" fmla="*/ 509876 w 1036210"/>
              <a:gd name="connsiteY33" fmla="*/ 1335540 h 1335540"/>
              <a:gd name="connsiteX34" fmla="*/ 504606 w 1036210"/>
              <a:gd name="connsiteY34" fmla="*/ 1335540 h 1335540"/>
              <a:gd name="connsiteX35" fmla="*/ 499506 w 1036210"/>
              <a:gd name="connsiteY35" fmla="*/ 1335211 h 1335540"/>
              <a:gd name="connsiteX36" fmla="*/ 494406 w 1036210"/>
              <a:gd name="connsiteY36" fmla="*/ 1334881 h 1335540"/>
              <a:gd name="connsiteX37" fmla="*/ 489475 w 1036210"/>
              <a:gd name="connsiteY37" fmla="*/ 1334222 h 1335540"/>
              <a:gd name="connsiteX38" fmla="*/ 484715 w 1036210"/>
              <a:gd name="connsiteY38" fmla="*/ 1333398 h 1335540"/>
              <a:gd name="connsiteX39" fmla="*/ 479955 w 1036210"/>
              <a:gd name="connsiteY39" fmla="*/ 1332574 h 1335540"/>
              <a:gd name="connsiteX40" fmla="*/ 475365 w 1036210"/>
              <a:gd name="connsiteY40" fmla="*/ 1331256 h 1335540"/>
              <a:gd name="connsiteX41" fmla="*/ 470774 w 1036210"/>
              <a:gd name="connsiteY41" fmla="*/ 1330103 h 1335540"/>
              <a:gd name="connsiteX42" fmla="*/ 466354 w 1036210"/>
              <a:gd name="connsiteY42" fmla="*/ 1328785 h 1335540"/>
              <a:gd name="connsiteX43" fmla="*/ 462104 w 1036210"/>
              <a:gd name="connsiteY43" fmla="*/ 1327302 h 1335540"/>
              <a:gd name="connsiteX44" fmla="*/ 457854 w 1036210"/>
              <a:gd name="connsiteY44" fmla="*/ 1325654 h 1335540"/>
              <a:gd name="connsiteX45" fmla="*/ 453774 w 1036210"/>
              <a:gd name="connsiteY45" fmla="*/ 1323677 h 1335540"/>
              <a:gd name="connsiteX46" fmla="*/ 449864 w 1036210"/>
              <a:gd name="connsiteY46" fmla="*/ 1321864 h 1335540"/>
              <a:gd name="connsiteX47" fmla="*/ 445954 w 1036210"/>
              <a:gd name="connsiteY47" fmla="*/ 1319722 h 1335540"/>
              <a:gd name="connsiteX48" fmla="*/ 442383 w 1036210"/>
              <a:gd name="connsiteY48" fmla="*/ 1317580 h 1335540"/>
              <a:gd name="connsiteX49" fmla="*/ 438983 w 1036210"/>
              <a:gd name="connsiteY49" fmla="*/ 1315274 h 1335540"/>
              <a:gd name="connsiteX50" fmla="*/ 435753 w 1036210"/>
              <a:gd name="connsiteY50" fmla="*/ 1312802 h 1335540"/>
              <a:gd name="connsiteX51" fmla="*/ 432523 w 1036210"/>
              <a:gd name="connsiteY51" fmla="*/ 1310330 h 1335540"/>
              <a:gd name="connsiteX52" fmla="*/ 429633 w 1036210"/>
              <a:gd name="connsiteY52" fmla="*/ 1307694 h 1335540"/>
              <a:gd name="connsiteX53" fmla="*/ 426743 w 1036210"/>
              <a:gd name="connsiteY53" fmla="*/ 1304893 h 1335540"/>
              <a:gd name="connsiteX54" fmla="*/ 424192 w 1036210"/>
              <a:gd name="connsiteY54" fmla="*/ 1302092 h 1335540"/>
              <a:gd name="connsiteX55" fmla="*/ 421812 w 1036210"/>
              <a:gd name="connsiteY55" fmla="*/ 1299126 h 1335540"/>
              <a:gd name="connsiteX56" fmla="*/ 419432 w 1036210"/>
              <a:gd name="connsiteY56" fmla="*/ 1296325 h 1335540"/>
              <a:gd name="connsiteX57" fmla="*/ 417563 w 1036210"/>
              <a:gd name="connsiteY57" fmla="*/ 1293029 h 1335540"/>
              <a:gd name="connsiteX58" fmla="*/ 415862 w 1036210"/>
              <a:gd name="connsiteY58" fmla="*/ 1290064 h 1335540"/>
              <a:gd name="connsiteX59" fmla="*/ 414162 w 1036210"/>
              <a:gd name="connsiteY59" fmla="*/ 1286769 h 1335540"/>
              <a:gd name="connsiteX60" fmla="*/ 412802 w 1036210"/>
              <a:gd name="connsiteY60" fmla="*/ 1283473 h 1335540"/>
              <a:gd name="connsiteX61" fmla="*/ 411612 w 1036210"/>
              <a:gd name="connsiteY61" fmla="*/ 1280013 h 1335540"/>
              <a:gd name="connsiteX62" fmla="*/ 410762 w 1036210"/>
              <a:gd name="connsiteY62" fmla="*/ 1276553 h 1335540"/>
              <a:gd name="connsiteX63" fmla="*/ 410252 w 1036210"/>
              <a:gd name="connsiteY63" fmla="*/ 1273093 h 1335540"/>
              <a:gd name="connsiteX64" fmla="*/ 409912 w 1036210"/>
              <a:gd name="connsiteY64" fmla="*/ 1269632 h 1335540"/>
              <a:gd name="connsiteX65" fmla="*/ 376299 w 1036210"/>
              <a:gd name="connsiteY65" fmla="*/ 1180932 h 1335540"/>
              <a:gd name="connsiteX66" fmla="*/ 643113 w 1036210"/>
              <a:gd name="connsiteY66" fmla="*/ 1180932 h 1335540"/>
              <a:gd name="connsiteX67" fmla="*/ 646326 w 1036210"/>
              <a:gd name="connsiteY67" fmla="*/ 1181097 h 1335540"/>
              <a:gd name="connsiteX68" fmla="*/ 649539 w 1036210"/>
              <a:gd name="connsiteY68" fmla="*/ 1181592 h 1335540"/>
              <a:gd name="connsiteX69" fmla="*/ 652582 w 1036210"/>
              <a:gd name="connsiteY69" fmla="*/ 1182251 h 1335540"/>
              <a:gd name="connsiteX70" fmla="*/ 655456 w 1036210"/>
              <a:gd name="connsiteY70" fmla="*/ 1183405 h 1335540"/>
              <a:gd name="connsiteX71" fmla="*/ 658162 w 1036210"/>
              <a:gd name="connsiteY71" fmla="*/ 1184560 h 1335540"/>
              <a:gd name="connsiteX72" fmla="*/ 661036 w 1036210"/>
              <a:gd name="connsiteY72" fmla="*/ 1186209 h 1335540"/>
              <a:gd name="connsiteX73" fmla="*/ 663403 w 1036210"/>
              <a:gd name="connsiteY73" fmla="*/ 1188023 h 1335540"/>
              <a:gd name="connsiteX74" fmla="*/ 665601 w 1036210"/>
              <a:gd name="connsiteY74" fmla="*/ 1190002 h 1335540"/>
              <a:gd name="connsiteX75" fmla="*/ 667799 w 1036210"/>
              <a:gd name="connsiteY75" fmla="*/ 1192311 h 1335540"/>
              <a:gd name="connsiteX76" fmla="*/ 669490 w 1036210"/>
              <a:gd name="connsiteY76" fmla="*/ 1194619 h 1335540"/>
              <a:gd name="connsiteX77" fmla="*/ 671012 w 1036210"/>
              <a:gd name="connsiteY77" fmla="*/ 1197093 h 1335540"/>
              <a:gd name="connsiteX78" fmla="*/ 672365 w 1036210"/>
              <a:gd name="connsiteY78" fmla="*/ 1199896 h 1335540"/>
              <a:gd name="connsiteX79" fmla="*/ 673548 w 1036210"/>
              <a:gd name="connsiteY79" fmla="*/ 1202700 h 1335540"/>
              <a:gd name="connsiteX80" fmla="*/ 674394 w 1036210"/>
              <a:gd name="connsiteY80" fmla="*/ 1205668 h 1335540"/>
              <a:gd name="connsiteX81" fmla="*/ 674732 w 1036210"/>
              <a:gd name="connsiteY81" fmla="*/ 1208801 h 1335540"/>
              <a:gd name="connsiteX82" fmla="*/ 674901 w 1036210"/>
              <a:gd name="connsiteY82" fmla="*/ 1211935 h 1335540"/>
              <a:gd name="connsiteX83" fmla="*/ 674732 w 1036210"/>
              <a:gd name="connsiteY83" fmla="*/ 1215068 h 1335540"/>
              <a:gd name="connsiteX84" fmla="*/ 674394 w 1036210"/>
              <a:gd name="connsiteY84" fmla="*/ 1218201 h 1335540"/>
              <a:gd name="connsiteX85" fmla="*/ 673548 w 1036210"/>
              <a:gd name="connsiteY85" fmla="*/ 1221169 h 1335540"/>
              <a:gd name="connsiteX86" fmla="*/ 672365 w 1036210"/>
              <a:gd name="connsiteY86" fmla="*/ 1224138 h 1335540"/>
              <a:gd name="connsiteX87" fmla="*/ 671012 w 1036210"/>
              <a:gd name="connsiteY87" fmla="*/ 1226776 h 1335540"/>
              <a:gd name="connsiteX88" fmla="*/ 669490 w 1036210"/>
              <a:gd name="connsiteY88" fmla="*/ 1229415 h 1335540"/>
              <a:gd name="connsiteX89" fmla="*/ 667799 w 1036210"/>
              <a:gd name="connsiteY89" fmla="*/ 1231724 h 1335540"/>
              <a:gd name="connsiteX90" fmla="*/ 665601 w 1036210"/>
              <a:gd name="connsiteY90" fmla="*/ 1233867 h 1335540"/>
              <a:gd name="connsiteX91" fmla="*/ 663403 w 1036210"/>
              <a:gd name="connsiteY91" fmla="*/ 1236011 h 1335540"/>
              <a:gd name="connsiteX92" fmla="*/ 661036 w 1036210"/>
              <a:gd name="connsiteY92" fmla="*/ 1237660 h 1335540"/>
              <a:gd name="connsiteX93" fmla="*/ 658162 w 1036210"/>
              <a:gd name="connsiteY93" fmla="*/ 1239144 h 1335540"/>
              <a:gd name="connsiteX94" fmla="*/ 655456 w 1036210"/>
              <a:gd name="connsiteY94" fmla="*/ 1240464 h 1335540"/>
              <a:gd name="connsiteX95" fmla="*/ 652582 w 1036210"/>
              <a:gd name="connsiteY95" fmla="*/ 1241618 h 1335540"/>
              <a:gd name="connsiteX96" fmla="*/ 649539 w 1036210"/>
              <a:gd name="connsiteY96" fmla="*/ 1242443 h 1335540"/>
              <a:gd name="connsiteX97" fmla="*/ 646326 w 1036210"/>
              <a:gd name="connsiteY97" fmla="*/ 1242938 h 1335540"/>
              <a:gd name="connsiteX98" fmla="*/ 643113 w 1036210"/>
              <a:gd name="connsiteY98" fmla="*/ 1243102 h 1335540"/>
              <a:gd name="connsiteX99" fmla="*/ 376299 w 1036210"/>
              <a:gd name="connsiteY99" fmla="*/ 1243102 h 1335540"/>
              <a:gd name="connsiteX100" fmla="*/ 373086 w 1036210"/>
              <a:gd name="connsiteY100" fmla="*/ 1242938 h 1335540"/>
              <a:gd name="connsiteX101" fmla="*/ 369873 w 1036210"/>
              <a:gd name="connsiteY101" fmla="*/ 1242443 h 1335540"/>
              <a:gd name="connsiteX102" fmla="*/ 366830 w 1036210"/>
              <a:gd name="connsiteY102" fmla="*/ 1241618 h 1335540"/>
              <a:gd name="connsiteX103" fmla="*/ 363956 w 1036210"/>
              <a:gd name="connsiteY103" fmla="*/ 1240464 h 1335540"/>
              <a:gd name="connsiteX104" fmla="*/ 361250 w 1036210"/>
              <a:gd name="connsiteY104" fmla="*/ 1239144 h 1335540"/>
              <a:gd name="connsiteX105" fmla="*/ 358545 w 1036210"/>
              <a:gd name="connsiteY105" fmla="*/ 1237660 h 1335540"/>
              <a:gd name="connsiteX106" fmla="*/ 356009 w 1036210"/>
              <a:gd name="connsiteY106" fmla="*/ 1236011 h 1335540"/>
              <a:gd name="connsiteX107" fmla="*/ 353811 w 1036210"/>
              <a:gd name="connsiteY107" fmla="*/ 1233867 h 1335540"/>
              <a:gd name="connsiteX108" fmla="*/ 351781 w 1036210"/>
              <a:gd name="connsiteY108" fmla="*/ 1231724 h 1335540"/>
              <a:gd name="connsiteX109" fmla="*/ 349921 w 1036210"/>
              <a:gd name="connsiteY109" fmla="*/ 1229415 h 1335540"/>
              <a:gd name="connsiteX110" fmla="*/ 348400 w 1036210"/>
              <a:gd name="connsiteY110" fmla="*/ 1226776 h 1335540"/>
              <a:gd name="connsiteX111" fmla="*/ 346878 w 1036210"/>
              <a:gd name="connsiteY111" fmla="*/ 1224138 h 1335540"/>
              <a:gd name="connsiteX112" fmla="*/ 345864 w 1036210"/>
              <a:gd name="connsiteY112" fmla="*/ 1221169 h 1335540"/>
              <a:gd name="connsiteX113" fmla="*/ 345018 w 1036210"/>
              <a:gd name="connsiteY113" fmla="*/ 1218201 h 1335540"/>
              <a:gd name="connsiteX114" fmla="*/ 344680 w 1036210"/>
              <a:gd name="connsiteY114" fmla="*/ 1215068 h 1335540"/>
              <a:gd name="connsiteX115" fmla="*/ 344511 w 1036210"/>
              <a:gd name="connsiteY115" fmla="*/ 1211935 h 1335540"/>
              <a:gd name="connsiteX116" fmla="*/ 344680 w 1036210"/>
              <a:gd name="connsiteY116" fmla="*/ 1208801 h 1335540"/>
              <a:gd name="connsiteX117" fmla="*/ 345018 w 1036210"/>
              <a:gd name="connsiteY117" fmla="*/ 1205668 h 1335540"/>
              <a:gd name="connsiteX118" fmla="*/ 345864 w 1036210"/>
              <a:gd name="connsiteY118" fmla="*/ 1202700 h 1335540"/>
              <a:gd name="connsiteX119" fmla="*/ 346878 w 1036210"/>
              <a:gd name="connsiteY119" fmla="*/ 1199896 h 1335540"/>
              <a:gd name="connsiteX120" fmla="*/ 348400 w 1036210"/>
              <a:gd name="connsiteY120" fmla="*/ 1197093 h 1335540"/>
              <a:gd name="connsiteX121" fmla="*/ 349921 w 1036210"/>
              <a:gd name="connsiteY121" fmla="*/ 1194619 h 1335540"/>
              <a:gd name="connsiteX122" fmla="*/ 351781 w 1036210"/>
              <a:gd name="connsiteY122" fmla="*/ 1192311 h 1335540"/>
              <a:gd name="connsiteX123" fmla="*/ 353811 w 1036210"/>
              <a:gd name="connsiteY123" fmla="*/ 1190002 h 1335540"/>
              <a:gd name="connsiteX124" fmla="*/ 356009 w 1036210"/>
              <a:gd name="connsiteY124" fmla="*/ 1188023 h 1335540"/>
              <a:gd name="connsiteX125" fmla="*/ 358545 w 1036210"/>
              <a:gd name="connsiteY125" fmla="*/ 1186209 h 1335540"/>
              <a:gd name="connsiteX126" fmla="*/ 361250 w 1036210"/>
              <a:gd name="connsiteY126" fmla="*/ 1184560 h 1335540"/>
              <a:gd name="connsiteX127" fmla="*/ 363956 w 1036210"/>
              <a:gd name="connsiteY127" fmla="*/ 1183405 h 1335540"/>
              <a:gd name="connsiteX128" fmla="*/ 366830 w 1036210"/>
              <a:gd name="connsiteY128" fmla="*/ 1182251 h 1335540"/>
              <a:gd name="connsiteX129" fmla="*/ 369873 w 1036210"/>
              <a:gd name="connsiteY129" fmla="*/ 1181592 h 1335540"/>
              <a:gd name="connsiteX130" fmla="*/ 373086 w 1036210"/>
              <a:gd name="connsiteY130" fmla="*/ 1181097 h 1335540"/>
              <a:gd name="connsiteX131" fmla="*/ 376299 w 1036210"/>
              <a:gd name="connsiteY131" fmla="*/ 1099129 h 1335540"/>
              <a:gd name="connsiteX132" fmla="*/ 643113 w 1036210"/>
              <a:gd name="connsiteY132" fmla="*/ 1099129 h 1335540"/>
              <a:gd name="connsiteX133" fmla="*/ 646326 w 1036210"/>
              <a:gd name="connsiteY133" fmla="*/ 1099294 h 1335540"/>
              <a:gd name="connsiteX134" fmla="*/ 649539 w 1036210"/>
              <a:gd name="connsiteY134" fmla="*/ 1099625 h 1335540"/>
              <a:gd name="connsiteX135" fmla="*/ 652582 w 1036210"/>
              <a:gd name="connsiteY135" fmla="*/ 1100452 h 1335540"/>
              <a:gd name="connsiteX136" fmla="*/ 655456 w 1036210"/>
              <a:gd name="connsiteY136" fmla="*/ 1101609 h 1335540"/>
              <a:gd name="connsiteX137" fmla="*/ 658162 w 1036210"/>
              <a:gd name="connsiteY137" fmla="*/ 1102932 h 1335540"/>
              <a:gd name="connsiteX138" fmla="*/ 661036 w 1036210"/>
              <a:gd name="connsiteY138" fmla="*/ 1104420 h 1335540"/>
              <a:gd name="connsiteX139" fmla="*/ 663403 w 1036210"/>
              <a:gd name="connsiteY139" fmla="*/ 1106239 h 1335540"/>
              <a:gd name="connsiteX140" fmla="*/ 665601 w 1036210"/>
              <a:gd name="connsiteY140" fmla="*/ 1108223 h 1335540"/>
              <a:gd name="connsiteX141" fmla="*/ 667799 w 1036210"/>
              <a:gd name="connsiteY141" fmla="*/ 1110373 h 1335540"/>
              <a:gd name="connsiteX142" fmla="*/ 669490 w 1036210"/>
              <a:gd name="connsiteY142" fmla="*/ 1112853 h 1335540"/>
              <a:gd name="connsiteX143" fmla="*/ 671012 w 1036210"/>
              <a:gd name="connsiteY143" fmla="*/ 1115498 h 1335540"/>
              <a:gd name="connsiteX144" fmla="*/ 672365 w 1036210"/>
              <a:gd name="connsiteY144" fmla="*/ 1118144 h 1335540"/>
              <a:gd name="connsiteX145" fmla="*/ 673548 w 1036210"/>
              <a:gd name="connsiteY145" fmla="*/ 1120955 h 1335540"/>
              <a:gd name="connsiteX146" fmla="*/ 674394 w 1036210"/>
              <a:gd name="connsiteY146" fmla="*/ 1123931 h 1335540"/>
              <a:gd name="connsiteX147" fmla="*/ 674732 w 1036210"/>
              <a:gd name="connsiteY147" fmla="*/ 1127072 h 1335540"/>
              <a:gd name="connsiteX148" fmla="*/ 674901 w 1036210"/>
              <a:gd name="connsiteY148" fmla="*/ 1130214 h 1335540"/>
              <a:gd name="connsiteX149" fmla="*/ 674732 w 1036210"/>
              <a:gd name="connsiteY149" fmla="*/ 1133521 h 1335540"/>
              <a:gd name="connsiteX150" fmla="*/ 674394 w 1036210"/>
              <a:gd name="connsiteY150" fmla="*/ 1136497 h 1335540"/>
              <a:gd name="connsiteX151" fmla="*/ 673548 w 1036210"/>
              <a:gd name="connsiteY151" fmla="*/ 1139474 h 1335540"/>
              <a:gd name="connsiteX152" fmla="*/ 672365 w 1036210"/>
              <a:gd name="connsiteY152" fmla="*/ 1142284 h 1335540"/>
              <a:gd name="connsiteX153" fmla="*/ 671012 w 1036210"/>
              <a:gd name="connsiteY153" fmla="*/ 1145095 h 1335540"/>
              <a:gd name="connsiteX154" fmla="*/ 669490 w 1036210"/>
              <a:gd name="connsiteY154" fmla="*/ 1147575 h 1335540"/>
              <a:gd name="connsiteX155" fmla="*/ 667799 w 1036210"/>
              <a:gd name="connsiteY155" fmla="*/ 1150221 h 1335540"/>
              <a:gd name="connsiteX156" fmla="*/ 665601 w 1036210"/>
              <a:gd name="connsiteY156" fmla="*/ 1152371 h 1335540"/>
              <a:gd name="connsiteX157" fmla="*/ 663403 w 1036210"/>
              <a:gd name="connsiteY157" fmla="*/ 1154189 h 1335540"/>
              <a:gd name="connsiteX158" fmla="*/ 661036 w 1036210"/>
              <a:gd name="connsiteY158" fmla="*/ 1156008 h 1335540"/>
              <a:gd name="connsiteX159" fmla="*/ 658162 w 1036210"/>
              <a:gd name="connsiteY159" fmla="*/ 1157662 h 1335540"/>
              <a:gd name="connsiteX160" fmla="*/ 655456 w 1036210"/>
              <a:gd name="connsiteY160" fmla="*/ 1158985 h 1335540"/>
              <a:gd name="connsiteX161" fmla="*/ 652582 w 1036210"/>
              <a:gd name="connsiteY161" fmla="*/ 1159977 h 1335540"/>
              <a:gd name="connsiteX162" fmla="*/ 649539 w 1036210"/>
              <a:gd name="connsiteY162" fmla="*/ 1160638 h 1335540"/>
              <a:gd name="connsiteX163" fmla="*/ 646326 w 1036210"/>
              <a:gd name="connsiteY163" fmla="*/ 1161134 h 1335540"/>
              <a:gd name="connsiteX164" fmla="*/ 643113 w 1036210"/>
              <a:gd name="connsiteY164" fmla="*/ 1161299 h 1335540"/>
              <a:gd name="connsiteX165" fmla="*/ 376299 w 1036210"/>
              <a:gd name="connsiteY165" fmla="*/ 1161299 h 1335540"/>
              <a:gd name="connsiteX166" fmla="*/ 373086 w 1036210"/>
              <a:gd name="connsiteY166" fmla="*/ 1161134 h 1335540"/>
              <a:gd name="connsiteX167" fmla="*/ 369873 w 1036210"/>
              <a:gd name="connsiteY167" fmla="*/ 1160638 h 1335540"/>
              <a:gd name="connsiteX168" fmla="*/ 366830 w 1036210"/>
              <a:gd name="connsiteY168" fmla="*/ 1159977 h 1335540"/>
              <a:gd name="connsiteX169" fmla="*/ 363956 w 1036210"/>
              <a:gd name="connsiteY169" fmla="*/ 1158985 h 1335540"/>
              <a:gd name="connsiteX170" fmla="*/ 361250 w 1036210"/>
              <a:gd name="connsiteY170" fmla="*/ 1157662 h 1335540"/>
              <a:gd name="connsiteX171" fmla="*/ 358545 w 1036210"/>
              <a:gd name="connsiteY171" fmla="*/ 1156008 h 1335540"/>
              <a:gd name="connsiteX172" fmla="*/ 356009 w 1036210"/>
              <a:gd name="connsiteY172" fmla="*/ 1154189 h 1335540"/>
              <a:gd name="connsiteX173" fmla="*/ 353811 w 1036210"/>
              <a:gd name="connsiteY173" fmla="*/ 1152371 h 1335540"/>
              <a:gd name="connsiteX174" fmla="*/ 351781 w 1036210"/>
              <a:gd name="connsiteY174" fmla="*/ 1150221 h 1335540"/>
              <a:gd name="connsiteX175" fmla="*/ 349921 w 1036210"/>
              <a:gd name="connsiteY175" fmla="*/ 1147575 h 1335540"/>
              <a:gd name="connsiteX176" fmla="*/ 348400 w 1036210"/>
              <a:gd name="connsiteY176" fmla="*/ 1145095 h 1335540"/>
              <a:gd name="connsiteX177" fmla="*/ 346878 w 1036210"/>
              <a:gd name="connsiteY177" fmla="*/ 1142284 h 1335540"/>
              <a:gd name="connsiteX178" fmla="*/ 345864 w 1036210"/>
              <a:gd name="connsiteY178" fmla="*/ 1139474 h 1335540"/>
              <a:gd name="connsiteX179" fmla="*/ 345018 w 1036210"/>
              <a:gd name="connsiteY179" fmla="*/ 1136497 h 1335540"/>
              <a:gd name="connsiteX180" fmla="*/ 344680 w 1036210"/>
              <a:gd name="connsiteY180" fmla="*/ 1133521 h 1335540"/>
              <a:gd name="connsiteX181" fmla="*/ 344511 w 1036210"/>
              <a:gd name="connsiteY181" fmla="*/ 1130214 h 1335540"/>
              <a:gd name="connsiteX182" fmla="*/ 344680 w 1036210"/>
              <a:gd name="connsiteY182" fmla="*/ 1127072 h 1335540"/>
              <a:gd name="connsiteX183" fmla="*/ 345018 w 1036210"/>
              <a:gd name="connsiteY183" fmla="*/ 1123931 h 1335540"/>
              <a:gd name="connsiteX184" fmla="*/ 345864 w 1036210"/>
              <a:gd name="connsiteY184" fmla="*/ 1120955 h 1335540"/>
              <a:gd name="connsiteX185" fmla="*/ 346878 w 1036210"/>
              <a:gd name="connsiteY185" fmla="*/ 1118144 h 1335540"/>
              <a:gd name="connsiteX186" fmla="*/ 348400 w 1036210"/>
              <a:gd name="connsiteY186" fmla="*/ 1115498 h 1335540"/>
              <a:gd name="connsiteX187" fmla="*/ 349921 w 1036210"/>
              <a:gd name="connsiteY187" fmla="*/ 1112853 h 1335540"/>
              <a:gd name="connsiteX188" fmla="*/ 351781 w 1036210"/>
              <a:gd name="connsiteY188" fmla="*/ 1110373 h 1335540"/>
              <a:gd name="connsiteX189" fmla="*/ 353811 w 1036210"/>
              <a:gd name="connsiteY189" fmla="*/ 1108223 h 1335540"/>
              <a:gd name="connsiteX190" fmla="*/ 356009 w 1036210"/>
              <a:gd name="connsiteY190" fmla="*/ 1106239 h 1335540"/>
              <a:gd name="connsiteX191" fmla="*/ 358545 w 1036210"/>
              <a:gd name="connsiteY191" fmla="*/ 1104420 h 1335540"/>
              <a:gd name="connsiteX192" fmla="*/ 361250 w 1036210"/>
              <a:gd name="connsiteY192" fmla="*/ 1102932 h 1335540"/>
              <a:gd name="connsiteX193" fmla="*/ 363956 w 1036210"/>
              <a:gd name="connsiteY193" fmla="*/ 1101609 h 1335540"/>
              <a:gd name="connsiteX194" fmla="*/ 366830 w 1036210"/>
              <a:gd name="connsiteY194" fmla="*/ 1100452 h 1335540"/>
              <a:gd name="connsiteX195" fmla="*/ 369873 w 1036210"/>
              <a:gd name="connsiteY195" fmla="*/ 1099625 h 1335540"/>
              <a:gd name="connsiteX196" fmla="*/ 373086 w 1036210"/>
              <a:gd name="connsiteY196" fmla="*/ 1099294 h 1335540"/>
              <a:gd name="connsiteX197" fmla="*/ 796620 w 1036210"/>
              <a:gd name="connsiteY197" fmla="*/ 749272 h 1335540"/>
              <a:gd name="connsiteX198" fmla="*/ 796577 w 1036210"/>
              <a:gd name="connsiteY198" fmla="*/ 749886 h 1335540"/>
              <a:gd name="connsiteX199" fmla="*/ 796239 w 1036210"/>
              <a:gd name="connsiteY199" fmla="*/ 752176 h 1335540"/>
              <a:gd name="connsiteX200" fmla="*/ 795731 w 1036210"/>
              <a:gd name="connsiteY200" fmla="*/ 753811 h 1335540"/>
              <a:gd name="connsiteX201" fmla="*/ 795392 w 1036210"/>
              <a:gd name="connsiteY201" fmla="*/ 754466 h 1335540"/>
              <a:gd name="connsiteX202" fmla="*/ 795053 w 1036210"/>
              <a:gd name="connsiteY202" fmla="*/ 754956 h 1335540"/>
              <a:gd name="connsiteX203" fmla="*/ 794884 w 1036210"/>
              <a:gd name="connsiteY203" fmla="*/ 755120 h 1335540"/>
              <a:gd name="connsiteX204" fmla="*/ 794037 w 1036210"/>
              <a:gd name="connsiteY204" fmla="*/ 756592 h 1335540"/>
              <a:gd name="connsiteX205" fmla="*/ 793190 w 1036210"/>
              <a:gd name="connsiteY205" fmla="*/ 757573 h 1335540"/>
              <a:gd name="connsiteX206" fmla="*/ 794545 w 1036210"/>
              <a:gd name="connsiteY206" fmla="*/ 755283 h 1335540"/>
              <a:gd name="connsiteX207" fmla="*/ 795561 w 1036210"/>
              <a:gd name="connsiteY207" fmla="*/ 753157 h 1335540"/>
              <a:gd name="connsiteX208" fmla="*/ 796239 w 1036210"/>
              <a:gd name="connsiteY208" fmla="*/ 751358 h 1335540"/>
              <a:gd name="connsiteX209" fmla="*/ 796577 w 1036210"/>
              <a:gd name="connsiteY209" fmla="*/ 749559 h 1335540"/>
              <a:gd name="connsiteX210" fmla="*/ 796747 w 1036210"/>
              <a:gd name="connsiteY210" fmla="*/ 747269 h 1335540"/>
              <a:gd name="connsiteX211" fmla="*/ 796916 w 1036210"/>
              <a:gd name="connsiteY211" fmla="*/ 747596 h 1335540"/>
              <a:gd name="connsiteX212" fmla="*/ 796747 w 1036210"/>
              <a:gd name="connsiteY212" fmla="*/ 748414 h 1335540"/>
              <a:gd name="connsiteX213" fmla="*/ 796620 w 1036210"/>
              <a:gd name="connsiteY213" fmla="*/ 749272 h 1335540"/>
              <a:gd name="connsiteX214" fmla="*/ 796747 w 1036210"/>
              <a:gd name="connsiteY214" fmla="*/ 747432 h 1335540"/>
              <a:gd name="connsiteX215" fmla="*/ 767594 w 1036210"/>
              <a:gd name="connsiteY215" fmla="*/ 747128 h 1335540"/>
              <a:gd name="connsiteX216" fmla="*/ 767449 w 1036210"/>
              <a:gd name="connsiteY216" fmla="*/ 749231 h 1335540"/>
              <a:gd name="connsiteX217" fmla="*/ 767449 w 1036210"/>
              <a:gd name="connsiteY217" fmla="*/ 749068 h 1335540"/>
              <a:gd name="connsiteX218" fmla="*/ 767449 w 1036210"/>
              <a:gd name="connsiteY218" fmla="*/ 748250 h 1335540"/>
              <a:gd name="connsiteX219" fmla="*/ 769956 w 1036210"/>
              <a:gd name="connsiteY219" fmla="*/ 740595 h 1335540"/>
              <a:gd name="connsiteX220" fmla="*/ 769650 w 1036210"/>
              <a:gd name="connsiteY220" fmla="*/ 741053 h 1335540"/>
              <a:gd name="connsiteX221" fmla="*/ 768634 w 1036210"/>
              <a:gd name="connsiteY221" fmla="*/ 743179 h 1335540"/>
              <a:gd name="connsiteX222" fmla="*/ 767957 w 1036210"/>
              <a:gd name="connsiteY222" fmla="*/ 745306 h 1335540"/>
              <a:gd name="connsiteX223" fmla="*/ 767618 w 1036210"/>
              <a:gd name="connsiteY223" fmla="*/ 746941 h 1335540"/>
              <a:gd name="connsiteX224" fmla="*/ 767594 w 1036210"/>
              <a:gd name="connsiteY224" fmla="*/ 747128 h 1335540"/>
              <a:gd name="connsiteX225" fmla="*/ 767618 w 1036210"/>
              <a:gd name="connsiteY225" fmla="*/ 746778 h 1335540"/>
              <a:gd name="connsiteX226" fmla="*/ 767957 w 1036210"/>
              <a:gd name="connsiteY226" fmla="*/ 744815 h 1335540"/>
              <a:gd name="connsiteX227" fmla="*/ 768465 w 1036210"/>
              <a:gd name="connsiteY227" fmla="*/ 743016 h 1335540"/>
              <a:gd name="connsiteX228" fmla="*/ 768691 w 1036210"/>
              <a:gd name="connsiteY228" fmla="*/ 742634 h 1335540"/>
              <a:gd name="connsiteX229" fmla="*/ 768804 w 1036210"/>
              <a:gd name="connsiteY229" fmla="*/ 742525 h 1335540"/>
              <a:gd name="connsiteX230" fmla="*/ 768804 w 1036210"/>
              <a:gd name="connsiteY230" fmla="*/ 742443 h 1335540"/>
              <a:gd name="connsiteX231" fmla="*/ 769142 w 1036210"/>
              <a:gd name="connsiteY231" fmla="*/ 741871 h 1335540"/>
              <a:gd name="connsiteX232" fmla="*/ 769396 w 1036210"/>
              <a:gd name="connsiteY232" fmla="*/ 741380 h 1335540"/>
              <a:gd name="connsiteX233" fmla="*/ 769752 w 1036210"/>
              <a:gd name="connsiteY233" fmla="*/ 740791 h 1335540"/>
              <a:gd name="connsiteX234" fmla="*/ 770159 w 1036210"/>
              <a:gd name="connsiteY234" fmla="*/ 740290 h 1335540"/>
              <a:gd name="connsiteX235" fmla="*/ 770159 w 1036210"/>
              <a:gd name="connsiteY235" fmla="*/ 740399 h 1335540"/>
              <a:gd name="connsiteX236" fmla="*/ 769956 w 1036210"/>
              <a:gd name="connsiteY236" fmla="*/ 740595 h 1335540"/>
              <a:gd name="connsiteX237" fmla="*/ 1007792 w 1036210"/>
              <a:gd name="connsiteY237" fmla="*/ 303707 h 1335540"/>
              <a:gd name="connsiteX238" fmla="*/ 1036210 w 1036210"/>
              <a:gd name="connsiteY238" fmla="*/ 338777 h 1335540"/>
              <a:gd name="connsiteX239" fmla="*/ 941984 w 1036210"/>
              <a:gd name="connsiteY239" fmla="*/ 415129 h 1335540"/>
              <a:gd name="connsiteX240" fmla="*/ 913566 w 1036210"/>
              <a:gd name="connsiteY240" fmla="*/ 380058 h 1335540"/>
              <a:gd name="connsiteX241" fmla="*/ 28418 w 1036210"/>
              <a:gd name="connsiteY241" fmla="*/ 284751 h 1335540"/>
              <a:gd name="connsiteX242" fmla="*/ 122644 w 1036210"/>
              <a:gd name="connsiteY242" fmla="*/ 361103 h 1335540"/>
              <a:gd name="connsiteX243" fmla="*/ 94226 w 1036210"/>
              <a:gd name="connsiteY243" fmla="*/ 396174 h 1335540"/>
              <a:gd name="connsiteX244" fmla="*/ 0 w 1036210"/>
              <a:gd name="connsiteY244" fmla="*/ 319822 h 1335540"/>
              <a:gd name="connsiteX245" fmla="*/ 521216 w 1036210"/>
              <a:gd name="connsiteY245" fmla="*/ 260648 h 1335540"/>
              <a:gd name="connsiteX246" fmla="*/ 513426 w 1036210"/>
              <a:gd name="connsiteY246" fmla="*/ 260811 h 1335540"/>
              <a:gd name="connsiteX247" fmla="*/ 505636 w 1036210"/>
              <a:gd name="connsiteY247" fmla="*/ 261302 h 1335540"/>
              <a:gd name="connsiteX248" fmla="*/ 497846 w 1036210"/>
              <a:gd name="connsiteY248" fmla="*/ 261793 h 1335540"/>
              <a:gd name="connsiteX249" fmla="*/ 505636 w 1036210"/>
              <a:gd name="connsiteY249" fmla="*/ 262610 h 1335540"/>
              <a:gd name="connsiteX250" fmla="*/ 513257 w 1036210"/>
              <a:gd name="connsiteY250" fmla="*/ 263428 h 1335540"/>
              <a:gd name="connsiteX251" fmla="*/ 520877 w 1036210"/>
              <a:gd name="connsiteY251" fmla="*/ 264410 h 1335540"/>
              <a:gd name="connsiteX252" fmla="*/ 528668 w 1036210"/>
              <a:gd name="connsiteY252" fmla="*/ 265555 h 1335540"/>
              <a:gd name="connsiteX253" fmla="*/ 536288 w 1036210"/>
              <a:gd name="connsiteY253" fmla="*/ 267027 h 1335540"/>
              <a:gd name="connsiteX254" fmla="*/ 543740 w 1036210"/>
              <a:gd name="connsiteY254" fmla="*/ 268499 h 1335540"/>
              <a:gd name="connsiteX255" fmla="*/ 551191 w 1036210"/>
              <a:gd name="connsiteY255" fmla="*/ 270135 h 1335540"/>
              <a:gd name="connsiteX256" fmla="*/ 558642 w 1036210"/>
              <a:gd name="connsiteY256" fmla="*/ 271770 h 1335540"/>
              <a:gd name="connsiteX257" fmla="*/ 566263 w 1036210"/>
              <a:gd name="connsiteY257" fmla="*/ 273897 h 1335540"/>
              <a:gd name="connsiteX258" fmla="*/ 573545 w 1036210"/>
              <a:gd name="connsiteY258" fmla="*/ 275860 h 1335540"/>
              <a:gd name="connsiteX259" fmla="*/ 580827 w 1036210"/>
              <a:gd name="connsiteY259" fmla="*/ 277986 h 1335540"/>
              <a:gd name="connsiteX260" fmla="*/ 587940 w 1036210"/>
              <a:gd name="connsiteY260" fmla="*/ 280440 h 1335540"/>
              <a:gd name="connsiteX261" fmla="*/ 595052 w 1036210"/>
              <a:gd name="connsiteY261" fmla="*/ 282893 h 1335540"/>
              <a:gd name="connsiteX262" fmla="*/ 602165 w 1036210"/>
              <a:gd name="connsiteY262" fmla="*/ 285674 h 1335540"/>
              <a:gd name="connsiteX263" fmla="*/ 609108 w 1036210"/>
              <a:gd name="connsiteY263" fmla="*/ 288455 h 1335540"/>
              <a:gd name="connsiteX264" fmla="*/ 616052 w 1036210"/>
              <a:gd name="connsiteY264" fmla="*/ 291562 h 1335540"/>
              <a:gd name="connsiteX265" fmla="*/ 623164 w 1036210"/>
              <a:gd name="connsiteY265" fmla="*/ 294507 h 1335540"/>
              <a:gd name="connsiteX266" fmla="*/ 629938 w 1036210"/>
              <a:gd name="connsiteY266" fmla="*/ 297942 h 1335540"/>
              <a:gd name="connsiteX267" fmla="*/ 636542 w 1036210"/>
              <a:gd name="connsiteY267" fmla="*/ 301213 h 1335540"/>
              <a:gd name="connsiteX268" fmla="*/ 643147 w 1036210"/>
              <a:gd name="connsiteY268" fmla="*/ 304812 h 1335540"/>
              <a:gd name="connsiteX269" fmla="*/ 649752 w 1036210"/>
              <a:gd name="connsiteY269" fmla="*/ 308410 h 1335540"/>
              <a:gd name="connsiteX270" fmla="*/ 656187 w 1036210"/>
              <a:gd name="connsiteY270" fmla="*/ 312172 h 1335540"/>
              <a:gd name="connsiteX271" fmla="*/ 662453 w 1036210"/>
              <a:gd name="connsiteY271" fmla="*/ 316261 h 1335540"/>
              <a:gd name="connsiteX272" fmla="*/ 668719 w 1036210"/>
              <a:gd name="connsiteY272" fmla="*/ 320187 h 1335540"/>
              <a:gd name="connsiteX273" fmla="*/ 674816 w 1036210"/>
              <a:gd name="connsiteY273" fmla="*/ 324440 h 1335540"/>
              <a:gd name="connsiteX274" fmla="*/ 680912 w 1036210"/>
              <a:gd name="connsiteY274" fmla="*/ 328693 h 1335540"/>
              <a:gd name="connsiteX275" fmla="*/ 686839 w 1036210"/>
              <a:gd name="connsiteY275" fmla="*/ 333273 h 1335540"/>
              <a:gd name="connsiteX276" fmla="*/ 692597 w 1036210"/>
              <a:gd name="connsiteY276" fmla="*/ 337689 h 1335540"/>
              <a:gd name="connsiteX277" fmla="*/ 698355 w 1036210"/>
              <a:gd name="connsiteY277" fmla="*/ 342433 h 1335540"/>
              <a:gd name="connsiteX278" fmla="*/ 703774 w 1036210"/>
              <a:gd name="connsiteY278" fmla="*/ 347176 h 1335540"/>
              <a:gd name="connsiteX279" fmla="*/ 709362 w 1036210"/>
              <a:gd name="connsiteY279" fmla="*/ 352083 h 1335540"/>
              <a:gd name="connsiteX280" fmla="*/ 714612 w 1036210"/>
              <a:gd name="connsiteY280" fmla="*/ 356990 h 1335540"/>
              <a:gd name="connsiteX281" fmla="*/ 719862 w 1036210"/>
              <a:gd name="connsiteY281" fmla="*/ 362225 h 1335540"/>
              <a:gd name="connsiteX282" fmla="*/ 725112 w 1036210"/>
              <a:gd name="connsiteY282" fmla="*/ 367459 h 1335540"/>
              <a:gd name="connsiteX283" fmla="*/ 730023 w 1036210"/>
              <a:gd name="connsiteY283" fmla="*/ 372857 h 1335540"/>
              <a:gd name="connsiteX284" fmla="*/ 734765 w 1036210"/>
              <a:gd name="connsiteY284" fmla="*/ 378254 h 1335540"/>
              <a:gd name="connsiteX285" fmla="*/ 739507 w 1036210"/>
              <a:gd name="connsiteY285" fmla="*/ 383816 h 1335540"/>
              <a:gd name="connsiteX286" fmla="*/ 744248 w 1036210"/>
              <a:gd name="connsiteY286" fmla="*/ 389541 h 1335540"/>
              <a:gd name="connsiteX287" fmla="*/ 748651 w 1036210"/>
              <a:gd name="connsiteY287" fmla="*/ 395266 h 1335540"/>
              <a:gd name="connsiteX288" fmla="*/ 752885 w 1036210"/>
              <a:gd name="connsiteY288" fmla="*/ 401154 h 1335540"/>
              <a:gd name="connsiteX289" fmla="*/ 757119 w 1036210"/>
              <a:gd name="connsiteY289" fmla="*/ 407043 h 1335540"/>
              <a:gd name="connsiteX290" fmla="*/ 761352 w 1036210"/>
              <a:gd name="connsiteY290" fmla="*/ 412931 h 1335540"/>
              <a:gd name="connsiteX291" fmla="*/ 765078 w 1036210"/>
              <a:gd name="connsiteY291" fmla="*/ 418983 h 1335540"/>
              <a:gd name="connsiteX292" fmla="*/ 768973 w 1036210"/>
              <a:gd name="connsiteY292" fmla="*/ 425199 h 1335540"/>
              <a:gd name="connsiteX293" fmla="*/ 772529 w 1036210"/>
              <a:gd name="connsiteY293" fmla="*/ 431415 h 1335540"/>
              <a:gd name="connsiteX294" fmla="*/ 776086 w 1036210"/>
              <a:gd name="connsiteY294" fmla="*/ 437794 h 1335540"/>
              <a:gd name="connsiteX295" fmla="*/ 779473 w 1036210"/>
              <a:gd name="connsiteY295" fmla="*/ 444173 h 1335540"/>
              <a:gd name="connsiteX296" fmla="*/ 782521 w 1036210"/>
              <a:gd name="connsiteY296" fmla="*/ 450552 h 1335540"/>
              <a:gd name="connsiteX297" fmla="*/ 785739 w 1036210"/>
              <a:gd name="connsiteY297" fmla="*/ 457095 h 1335540"/>
              <a:gd name="connsiteX298" fmla="*/ 788449 w 1036210"/>
              <a:gd name="connsiteY298" fmla="*/ 463638 h 1335540"/>
              <a:gd name="connsiteX299" fmla="*/ 791158 w 1036210"/>
              <a:gd name="connsiteY299" fmla="*/ 470181 h 1335540"/>
              <a:gd name="connsiteX300" fmla="*/ 793698 w 1036210"/>
              <a:gd name="connsiteY300" fmla="*/ 476887 h 1335540"/>
              <a:gd name="connsiteX301" fmla="*/ 796069 w 1036210"/>
              <a:gd name="connsiteY301" fmla="*/ 483594 h 1335540"/>
              <a:gd name="connsiteX302" fmla="*/ 798440 w 1036210"/>
              <a:gd name="connsiteY302" fmla="*/ 490464 h 1335540"/>
              <a:gd name="connsiteX303" fmla="*/ 800472 w 1036210"/>
              <a:gd name="connsiteY303" fmla="*/ 497333 h 1335540"/>
              <a:gd name="connsiteX304" fmla="*/ 802335 w 1036210"/>
              <a:gd name="connsiteY304" fmla="*/ 504203 h 1335540"/>
              <a:gd name="connsiteX305" fmla="*/ 804029 w 1036210"/>
              <a:gd name="connsiteY305" fmla="*/ 511073 h 1335540"/>
              <a:gd name="connsiteX306" fmla="*/ 805722 w 1036210"/>
              <a:gd name="connsiteY306" fmla="*/ 517943 h 1335540"/>
              <a:gd name="connsiteX307" fmla="*/ 807246 w 1036210"/>
              <a:gd name="connsiteY307" fmla="*/ 524977 h 1335540"/>
              <a:gd name="connsiteX308" fmla="*/ 808432 w 1036210"/>
              <a:gd name="connsiteY308" fmla="*/ 532010 h 1335540"/>
              <a:gd name="connsiteX309" fmla="*/ 809448 w 1036210"/>
              <a:gd name="connsiteY309" fmla="*/ 539207 h 1335540"/>
              <a:gd name="connsiteX310" fmla="*/ 810464 w 1036210"/>
              <a:gd name="connsiteY310" fmla="*/ 546241 h 1335540"/>
              <a:gd name="connsiteX311" fmla="*/ 811311 w 1036210"/>
              <a:gd name="connsiteY311" fmla="*/ 553274 h 1335540"/>
              <a:gd name="connsiteX312" fmla="*/ 811988 w 1036210"/>
              <a:gd name="connsiteY312" fmla="*/ 560308 h 1335540"/>
              <a:gd name="connsiteX313" fmla="*/ 812327 w 1036210"/>
              <a:gd name="connsiteY313" fmla="*/ 567341 h 1335540"/>
              <a:gd name="connsiteX314" fmla="*/ 812665 w 1036210"/>
              <a:gd name="connsiteY314" fmla="*/ 574539 h 1335540"/>
              <a:gd name="connsiteX315" fmla="*/ 812835 w 1036210"/>
              <a:gd name="connsiteY315" fmla="*/ 581736 h 1335540"/>
              <a:gd name="connsiteX316" fmla="*/ 812665 w 1036210"/>
              <a:gd name="connsiteY316" fmla="*/ 588769 h 1335540"/>
              <a:gd name="connsiteX317" fmla="*/ 812496 w 1036210"/>
              <a:gd name="connsiteY317" fmla="*/ 595966 h 1335540"/>
              <a:gd name="connsiteX318" fmla="*/ 812157 w 1036210"/>
              <a:gd name="connsiteY318" fmla="*/ 603000 h 1335540"/>
              <a:gd name="connsiteX319" fmla="*/ 811649 w 1036210"/>
              <a:gd name="connsiteY319" fmla="*/ 610033 h 1335540"/>
              <a:gd name="connsiteX320" fmla="*/ 810972 w 1036210"/>
              <a:gd name="connsiteY320" fmla="*/ 617067 h 1335540"/>
              <a:gd name="connsiteX321" fmla="*/ 809956 w 1036210"/>
              <a:gd name="connsiteY321" fmla="*/ 624427 h 1335540"/>
              <a:gd name="connsiteX322" fmla="*/ 808940 w 1036210"/>
              <a:gd name="connsiteY322" fmla="*/ 631461 h 1335540"/>
              <a:gd name="connsiteX323" fmla="*/ 807754 w 1036210"/>
              <a:gd name="connsiteY323" fmla="*/ 638331 h 1335540"/>
              <a:gd name="connsiteX324" fmla="*/ 806569 w 1036210"/>
              <a:gd name="connsiteY324" fmla="*/ 645364 h 1335540"/>
              <a:gd name="connsiteX325" fmla="*/ 805045 w 1036210"/>
              <a:gd name="connsiteY325" fmla="*/ 652398 h 1335540"/>
              <a:gd name="connsiteX326" fmla="*/ 803182 w 1036210"/>
              <a:gd name="connsiteY326" fmla="*/ 659268 h 1335540"/>
              <a:gd name="connsiteX327" fmla="*/ 801488 w 1036210"/>
              <a:gd name="connsiteY327" fmla="*/ 666301 h 1335540"/>
              <a:gd name="connsiteX328" fmla="*/ 799456 w 1036210"/>
              <a:gd name="connsiteY328" fmla="*/ 673171 h 1335540"/>
              <a:gd name="connsiteX329" fmla="*/ 797255 w 1036210"/>
              <a:gd name="connsiteY329" fmla="*/ 679878 h 1335540"/>
              <a:gd name="connsiteX330" fmla="*/ 795053 w 1036210"/>
              <a:gd name="connsiteY330" fmla="*/ 686748 h 1335540"/>
              <a:gd name="connsiteX331" fmla="*/ 792513 w 1036210"/>
              <a:gd name="connsiteY331" fmla="*/ 693454 h 1335540"/>
              <a:gd name="connsiteX332" fmla="*/ 789803 w 1036210"/>
              <a:gd name="connsiteY332" fmla="*/ 700160 h 1335540"/>
              <a:gd name="connsiteX333" fmla="*/ 787094 w 1036210"/>
              <a:gd name="connsiteY333" fmla="*/ 706703 h 1335540"/>
              <a:gd name="connsiteX334" fmla="*/ 784045 w 1036210"/>
              <a:gd name="connsiteY334" fmla="*/ 713246 h 1335540"/>
              <a:gd name="connsiteX335" fmla="*/ 780997 w 1036210"/>
              <a:gd name="connsiteY335" fmla="*/ 719789 h 1335540"/>
              <a:gd name="connsiteX336" fmla="*/ 777610 w 1036210"/>
              <a:gd name="connsiteY336" fmla="*/ 726332 h 1335540"/>
              <a:gd name="connsiteX337" fmla="*/ 774392 w 1036210"/>
              <a:gd name="connsiteY337" fmla="*/ 732711 h 1335540"/>
              <a:gd name="connsiteX338" fmla="*/ 770667 w 1036210"/>
              <a:gd name="connsiteY338" fmla="*/ 738926 h 1335540"/>
              <a:gd name="connsiteX339" fmla="*/ 769933 w 1036210"/>
              <a:gd name="connsiteY339" fmla="*/ 740344 h 1335540"/>
              <a:gd name="connsiteX340" fmla="*/ 769650 w 1036210"/>
              <a:gd name="connsiteY340" fmla="*/ 740726 h 1335540"/>
              <a:gd name="connsiteX341" fmla="*/ 769820 w 1036210"/>
              <a:gd name="connsiteY341" fmla="*/ 740563 h 1335540"/>
              <a:gd name="connsiteX342" fmla="*/ 769933 w 1036210"/>
              <a:gd name="connsiteY342" fmla="*/ 740344 h 1335540"/>
              <a:gd name="connsiteX343" fmla="*/ 770497 w 1036210"/>
              <a:gd name="connsiteY343" fmla="*/ 739581 h 1335540"/>
              <a:gd name="connsiteX344" fmla="*/ 771175 w 1036210"/>
              <a:gd name="connsiteY344" fmla="*/ 738763 h 1335540"/>
              <a:gd name="connsiteX345" fmla="*/ 770159 w 1036210"/>
              <a:gd name="connsiteY345" fmla="*/ 740290 h 1335540"/>
              <a:gd name="connsiteX346" fmla="*/ 770159 w 1036210"/>
              <a:gd name="connsiteY346" fmla="*/ 740235 h 1335540"/>
              <a:gd name="connsiteX347" fmla="*/ 769989 w 1036210"/>
              <a:gd name="connsiteY347" fmla="*/ 740399 h 1335540"/>
              <a:gd name="connsiteX348" fmla="*/ 769752 w 1036210"/>
              <a:gd name="connsiteY348" fmla="*/ 740791 h 1335540"/>
              <a:gd name="connsiteX349" fmla="*/ 769650 w 1036210"/>
              <a:gd name="connsiteY349" fmla="*/ 740889 h 1335540"/>
              <a:gd name="connsiteX350" fmla="*/ 769396 w 1036210"/>
              <a:gd name="connsiteY350" fmla="*/ 741380 h 1335540"/>
              <a:gd name="connsiteX351" fmla="*/ 768804 w 1036210"/>
              <a:gd name="connsiteY351" fmla="*/ 742361 h 1335540"/>
              <a:gd name="connsiteX352" fmla="*/ 768804 w 1036210"/>
              <a:gd name="connsiteY352" fmla="*/ 742443 h 1335540"/>
              <a:gd name="connsiteX353" fmla="*/ 768691 w 1036210"/>
              <a:gd name="connsiteY353" fmla="*/ 742634 h 1335540"/>
              <a:gd name="connsiteX354" fmla="*/ 768465 w 1036210"/>
              <a:gd name="connsiteY354" fmla="*/ 742852 h 1335540"/>
              <a:gd name="connsiteX355" fmla="*/ 766941 w 1036210"/>
              <a:gd name="connsiteY355" fmla="*/ 746124 h 1335540"/>
              <a:gd name="connsiteX356" fmla="*/ 763554 w 1036210"/>
              <a:gd name="connsiteY356" fmla="*/ 752339 h 1335540"/>
              <a:gd name="connsiteX357" fmla="*/ 759828 w 1036210"/>
              <a:gd name="connsiteY357" fmla="*/ 758555 h 1335540"/>
              <a:gd name="connsiteX358" fmla="*/ 756272 w 1036210"/>
              <a:gd name="connsiteY358" fmla="*/ 764771 h 1335540"/>
              <a:gd name="connsiteX359" fmla="*/ 752208 w 1036210"/>
              <a:gd name="connsiteY359" fmla="*/ 770823 h 1335540"/>
              <a:gd name="connsiteX360" fmla="*/ 748143 w 1036210"/>
              <a:gd name="connsiteY360" fmla="*/ 776875 h 1335540"/>
              <a:gd name="connsiteX361" fmla="*/ 743910 w 1036210"/>
              <a:gd name="connsiteY361" fmla="*/ 783090 h 1335540"/>
              <a:gd name="connsiteX362" fmla="*/ 739337 w 1036210"/>
              <a:gd name="connsiteY362" fmla="*/ 789142 h 1335540"/>
              <a:gd name="connsiteX363" fmla="*/ 730531 w 1036210"/>
              <a:gd name="connsiteY363" fmla="*/ 801247 h 1335540"/>
              <a:gd name="connsiteX364" fmla="*/ 721556 w 1036210"/>
              <a:gd name="connsiteY364" fmla="*/ 813678 h 1335540"/>
              <a:gd name="connsiteX365" fmla="*/ 717153 w 1036210"/>
              <a:gd name="connsiteY365" fmla="*/ 820057 h 1335540"/>
              <a:gd name="connsiteX366" fmla="*/ 712749 w 1036210"/>
              <a:gd name="connsiteY366" fmla="*/ 826600 h 1335540"/>
              <a:gd name="connsiteX367" fmla="*/ 708516 w 1036210"/>
              <a:gd name="connsiteY367" fmla="*/ 832979 h 1335540"/>
              <a:gd name="connsiteX368" fmla="*/ 704621 w 1036210"/>
              <a:gd name="connsiteY368" fmla="*/ 839686 h 1335540"/>
              <a:gd name="connsiteX369" fmla="*/ 700556 w 1036210"/>
              <a:gd name="connsiteY369" fmla="*/ 846392 h 1335540"/>
              <a:gd name="connsiteX370" fmla="*/ 696661 w 1036210"/>
              <a:gd name="connsiteY370" fmla="*/ 853098 h 1335540"/>
              <a:gd name="connsiteX371" fmla="*/ 693105 w 1036210"/>
              <a:gd name="connsiteY371" fmla="*/ 860295 h 1335540"/>
              <a:gd name="connsiteX372" fmla="*/ 689549 w 1036210"/>
              <a:gd name="connsiteY372" fmla="*/ 867165 h 1335540"/>
              <a:gd name="connsiteX373" fmla="*/ 686500 w 1036210"/>
              <a:gd name="connsiteY373" fmla="*/ 874362 h 1335540"/>
              <a:gd name="connsiteX374" fmla="*/ 683452 w 1036210"/>
              <a:gd name="connsiteY374" fmla="*/ 881396 h 1335540"/>
              <a:gd name="connsiteX375" fmla="*/ 680743 w 1036210"/>
              <a:gd name="connsiteY375" fmla="*/ 888757 h 1335540"/>
              <a:gd name="connsiteX376" fmla="*/ 678203 w 1036210"/>
              <a:gd name="connsiteY376" fmla="*/ 896281 h 1335540"/>
              <a:gd name="connsiteX377" fmla="*/ 676001 w 1036210"/>
              <a:gd name="connsiteY377" fmla="*/ 903642 h 1335540"/>
              <a:gd name="connsiteX378" fmla="*/ 673969 w 1036210"/>
              <a:gd name="connsiteY378" fmla="*/ 911002 h 1335540"/>
              <a:gd name="connsiteX379" fmla="*/ 672106 w 1036210"/>
              <a:gd name="connsiteY379" fmla="*/ 918526 h 1335540"/>
              <a:gd name="connsiteX380" fmla="*/ 670582 w 1036210"/>
              <a:gd name="connsiteY380" fmla="*/ 926051 h 1335540"/>
              <a:gd name="connsiteX381" fmla="*/ 669227 w 1036210"/>
              <a:gd name="connsiteY381" fmla="*/ 933575 h 1335540"/>
              <a:gd name="connsiteX382" fmla="*/ 668211 w 1036210"/>
              <a:gd name="connsiteY382" fmla="*/ 941099 h 1335540"/>
              <a:gd name="connsiteX383" fmla="*/ 667364 w 1036210"/>
              <a:gd name="connsiteY383" fmla="*/ 948623 h 1335540"/>
              <a:gd name="connsiteX384" fmla="*/ 666687 w 1036210"/>
              <a:gd name="connsiteY384" fmla="*/ 956311 h 1335540"/>
              <a:gd name="connsiteX385" fmla="*/ 666010 w 1036210"/>
              <a:gd name="connsiteY385" fmla="*/ 963999 h 1335540"/>
              <a:gd name="connsiteX386" fmla="*/ 665840 w 1036210"/>
              <a:gd name="connsiteY386" fmla="*/ 971523 h 1335540"/>
              <a:gd name="connsiteX387" fmla="*/ 665671 w 1036210"/>
              <a:gd name="connsiteY387" fmla="*/ 979047 h 1335540"/>
              <a:gd name="connsiteX388" fmla="*/ 665840 w 1036210"/>
              <a:gd name="connsiteY388" fmla="*/ 986735 h 1335540"/>
              <a:gd name="connsiteX389" fmla="*/ 666179 w 1036210"/>
              <a:gd name="connsiteY389" fmla="*/ 994259 h 1335540"/>
              <a:gd name="connsiteX390" fmla="*/ 666687 w 1036210"/>
              <a:gd name="connsiteY390" fmla="*/ 1001784 h 1335540"/>
              <a:gd name="connsiteX391" fmla="*/ 667703 w 1036210"/>
              <a:gd name="connsiteY391" fmla="*/ 994259 h 1335540"/>
              <a:gd name="connsiteX392" fmla="*/ 668550 w 1036210"/>
              <a:gd name="connsiteY392" fmla="*/ 986899 h 1335540"/>
              <a:gd name="connsiteX393" fmla="*/ 669735 w 1036210"/>
              <a:gd name="connsiteY393" fmla="*/ 979374 h 1335540"/>
              <a:gd name="connsiteX394" fmla="*/ 670921 w 1036210"/>
              <a:gd name="connsiteY394" fmla="*/ 972014 h 1335540"/>
              <a:gd name="connsiteX395" fmla="*/ 672275 w 1036210"/>
              <a:gd name="connsiteY395" fmla="*/ 964653 h 1335540"/>
              <a:gd name="connsiteX396" fmla="*/ 673969 w 1036210"/>
              <a:gd name="connsiteY396" fmla="*/ 957293 h 1335540"/>
              <a:gd name="connsiteX397" fmla="*/ 675662 w 1036210"/>
              <a:gd name="connsiteY397" fmla="*/ 949932 h 1335540"/>
              <a:gd name="connsiteX398" fmla="*/ 677525 w 1036210"/>
              <a:gd name="connsiteY398" fmla="*/ 942898 h 1335540"/>
              <a:gd name="connsiteX399" fmla="*/ 679557 w 1036210"/>
              <a:gd name="connsiteY399" fmla="*/ 935701 h 1335540"/>
              <a:gd name="connsiteX400" fmla="*/ 681759 w 1036210"/>
              <a:gd name="connsiteY400" fmla="*/ 928668 h 1335540"/>
              <a:gd name="connsiteX401" fmla="*/ 683960 w 1036210"/>
              <a:gd name="connsiteY401" fmla="*/ 921634 h 1335540"/>
              <a:gd name="connsiteX402" fmla="*/ 686670 w 1036210"/>
              <a:gd name="connsiteY402" fmla="*/ 914764 h 1335540"/>
              <a:gd name="connsiteX403" fmla="*/ 689379 w 1036210"/>
              <a:gd name="connsiteY403" fmla="*/ 908058 h 1335540"/>
              <a:gd name="connsiteX404" fmla="*/ 692428 w 1036210"/>
              <a:gd name="connsiteY404" fmla="*/ 901188 h 1335540"/>
              <a:gd name="connsiteX405" fmla="*/ 695476 w 1036210"/>
              <a:gd name="connsiteY405" fmla="*/ 894482 h 1335540"/>
              <a:gd name="connsiteX406" fmla="*/ 698863 w 1036210"/>
              <a:gd name="connsiteY406" fmla="*/ 887939 h 1335540"/>
              <a:gd name="connsiteX407" fmla="*/ 702250 w 1036210"/>
              <a:gd name="connsiteY407" fmla="*/ 881396 h 1335540"/>
              <a:gd name="connsiteX408" fmla="*/ 705975 w 1036210"/>
              <a:gd name="connsiteY408" fmla="*/ 875180 h 1335540"/>
              <a:gd name="connsiteX409" fmla="*/ 709701 w 1036210"/>
              <a:gd name="connsiteY409" fmla="*/ 868801 h 1335540"/>
              <a:gd name="connsiteX410" fmla="*/ 713766 w 1036210"/>
              <a:gd name="connsiteY410" fmla="*/ 862749 h 1335540"/>
              <a:gd name="connsiteX411" fmla="*/ 717999 w 1036210"/>
              <a:gd name="connsiteY411" fmla="*/ 856697 h 1335540"/>
              <a:gd name="connsiteX412" fmla="*/ 722064 w 1036210"/>
              <a:gd name="connsiteY412" fmla="*/ 850645 h 1335540"/>
              <a:gd name="connsiteX413" fmla="*/ 726636 w 1036210"/>
              <a:gd name="connsiteY413" fmla="*/ 844756 h 1335540"/>
              <a:gd name="connsiteX414" fmla="*/ 731209 w 1036210"/>
              <a:gd name="connsiteY414" fmla="*/ 838868 h 1335540"/>
              <a:gd name="connsiteX415" fmla="*/ 740523 w 1036210"/>
              <a:gd name="connsiteY415" fmla="*/ 827254 h 1335540"/>
              <a:gd name="connsiteX416" fmla="*/ 750176 w 1036210"/>
              <a:gd name="connsiteY416" fmla="*/ 815641 h 1335540"/>
              <a:gd name="connsiteX417" fmla="*/ 759998 w 1036210"/>
              <a:gd name="connsiteY417" fmla="*/ 803864 h 1335540"/>
              <a:gd name="connsiteX418" fmla="*/ 769820 w 1036210"/>
              <a:gd name="connsiteY418" fmla="*/ 791923 h 1335540"/>
              <a:gd name="connsiteX419" fmla="*/ 774562 w 1036210"/>
              <a:gd name="connsiteY419" fmla="*/ 785708 h 1335540"/>
              <a:gd name="connsiteX420" fmla="*/ 779473 w 1036210"/>
              <a:gd name="connsiteY420" fmla="*/ 779328 h 1335540"/>
              <a:gd name="connsiteX421" fmla="*/ 783876 w 1036210"/>
              <a:gd name="connsiteY421" fmla="*/ 772949 h 1335540"/>
              <a:gd name="connsiteX422" fmla="*/ 788279 w 1036210"/>
              <a:gd name="connsiteY422" fmla="*/ 766243 h 1335540"/>
              <a:gd name="connsiteX423" fmla="*/ 790481 w 1036210"/>
              <a:gd name="connsiteY423" fmla="*/ 762971 h 1335540"/>
              <a:gd name="connsiteX424" fmla="*/ 792682 w 1036210"/>
              <a:gd name="connsiteY424" fmla="*/ 759373 h 1335540"/>
              <a:gd name="connsiteX425" fmla="*/ 794037 w 1036210"/>
              <a:gd name="connsiteY425" fmla="*/ 756756 h 1335540"/>
              <a:gd name="connsiteX426" fmla="*/ 794545 w 1036210"/>
              <a:gd name="connsiteY426" fmla="*/ 756101 h 1335540"/>
              <a:gd name="connsiteX427" fmla="*/ 794884 w 1036210"/>
              <a:gd name="connsiteY427" fmla="*/ 755447 h 1335540"/>
              <a:gd name="connsiteX428" fmla="*/ 794545 w 1036210"/>
              <a:gd name="connsiteY428" fmla="*/ 755774 h 1335540"/>
              <a:gd name="connsiteX429" fmla="*/ 794884 w 1036210"/>
              <a:gd name="connsiteY429" fmla="*/ 755120 h 1335540"/>
              <a:gd name="connsiteX430" fmla="*/ 794884 w 1036210"/>
              <a:gd name="connsiteY430" fmla="*/ 755447 h 1335540"/>
              <a:gd name="connsiteX431" fmla="*/ 795053 w 1036210"/>
              <a:gd name="connsiteY431" fmla="*/ 755120 h 1335540"/>
              <a:gd name="connsiteX432" fmla="*/ 795392 w 1036210"/>
              <a:gd name="connsiteY432" fmla="*/ 754466 h 1335540"/>
              <a:gd name="connsiteX433" fmla="*/ 796069 w 1036210"/>
              <a:gd name="connsiteY433" fmla="*/ 753484 h 1335540"/>
              <a:gd name="connsiteX434" fmla="*/ 800303 w 1036210"/>
              <a:gd name="connsiteY434" fmla="*/ 746778 h 1335540"/>
              <a:gd name="connsiteX435" fmla="*/ 804537 w 1036210"/>
              <a:gd name="connsiteY435" fmla="*/ 740071 h 1335540"/>
              <a:gd name="connsiteX436" fmla="*/ 808262 w 1036210"/>
              <a:gd name="connsiteY436" fmla="*/ 733202 h 1335540"/>
              <a:gd name="connsiteX437" fmla="*/ 811988 w 1036210"/>
              <a:gd name="connsiteY437" fmla="*/ 726004 h 1335540"/>
              <a:gd name="connsiteX438" fmla="*/ 815544 w 1036210"/>
              <a:gd name="connsiteY438" fmla="*/ 718971 h 1335540"/>
              <a:gd name="connsiteX439" fmla="*/ 818931 w 1036210"/>
              <a:gd name="connsiteY439" fmla="*/ 711774 h 1335540"/>
              <a:gd name="connsiteX440" fmla="*/ 821979 w 1036210"/>
              <a:gd name="connsiteY440" fmla="*/ 704577 h 1335540"/>
              <a:gd name="connsiteX441" fmla="*/ 825028 w 1036210"/>
              <a:gd name="connsiteY441" fmla="*/ 697380 h 1335540"/>
              <a:gd name="connsiteX442" fmla="*/ 827906 w 1036210"/>
              <a:gd name="connsiteY442" fmla="*/ 690019 h 1335540"/>
              <a:gd name="connsiteX443" fmla="*/ 830616 w 1036210"/>
              <a:gd name="connsiteY443" fmla="*/ 682331 h 1335540"/>
              <a:gd name="connsiteX444" fmla="*/ 832987 w 1036210"/>
              <a:gd name="connsiteY444" fmla="*/ 674971 h 1335540"/>
              <a:gd name="connsiteX445" fmla="*/ 835188 w 1036210"/>
              <a:gd name="connsiteY445" fmla="*/ 667283 h 1335540"/>
              <a:gd name="connsiteX446" fmla="*/ 837221 w 1036210"/>
              <a:gd name="connsiteY446" fmla="*/ 659595 h 1335540"/>
              <a:gd name="connsiteX447" fmla="*/ 839084 w 1036210"/>
              <a:gd name="connsiteY447" fmla="*/ 651907 h 1335540"/>
              <a:gd name="connsiteX448" fmla="*/ 840608 w 1036210"/>
              <a:gd name="connsiteY448" fmla="*/ 644219 h 1335540"/>
              <a:gd name="connsiteX449" fmla="*/ 842301 w 1036210"/>
              <a:gd name="connsiteY449" fmla="*/ 636532 h 1335540"/>
              <a:gd name="connsiteX450" fmla="*/ 843487 w 1036210"/>
              <a:gd name="connsiteY450" fmla="*/ 628680 h 1335540"/>
              <a:gd name="connsiteX451" fmla="*/ 844503 w 1036210"/>
              <a:gd name="connsiteY451" fmla="*/ 620829 h 1335540"/>
              <a:gd name="connsiteX452" fmla="*/ 845350 w 1036210"/>
              <a:gd name="connsiteY452" fmla="*/ 613141 h 1335540"/>
              <a:gd name="connsiteX453" fmla="*/ 846027 w 1036210"/>
              <a:gd name="connsiteY453" fmla="*/ 605126 h 1335540"/>
              <a:gd name="connsiteX454" fmla="*/ 846535 w 1036210"/>
              <a:gd name="connsiteY454" fmla="*/ 597275 h 1335540"/>
              <a:gd name="connsiteX455" fmla="*/ 846874 w 1036210"/>
              <a:gd name="connsiteY455" fmla="*/ 589423 h 1335540"/>
              <a:gd name="connsiteX456" fmla="*/ 846874 w 1036210"/>
              <a:gd name="connsiteY456" fmla="*/ 581572 h 1335540"/>
              <a:gd name="connsiteX457" fmla="*/ 846874 w 1036210"/>
              <a:gd name="connsiteY457" fmla="*/ 573557 h 1335540"/>
              <a:gd name="connsiteX458" fmla="*/ 846535 w 1036210"/>
              <a:gd name="connsiteY458" fmla="*/ 565869 h 1335540"/>
              <a:gd name="connsiteX459" fmla="*/ 846027 w 1036210"/>
              <a:gd name="connsiteY459" fmla="*/ 558018 h 1335540"/>
              <a:gd name="connsiteX460" fmla="*/ 845350 w 1036210"/>
              <a:gd name="connsiteY460" fmla="*/ 550003 h 1335540"/>
              <a:gd name="connsiteX461" fmla="*/ 844503 w 1036210"/>
              <a:gd name="connsiteY461" fmla="*/ 542152 h 1335540"/>
              <a:gd name="connsiteX462" fmla="*/ 843487 w 1036210"/>
              <a:gd name="connsiteY462" fmla="*/ 534464 h 1335540"/>
              <a:gd name="connsiteX463" fmla="*/ 842301 w 1036210"/>
              <a:gd name="connsiteY463" fmla="*/ 526449 h 1335540"/>
              <a:gd name="connsiteX464" fmla="*/ 840608 w 1036210"/>
              <a:gd name="connsiteY464" fmla="*/ 518761 h 1335540"/>
              <a:gd name="connsiteX465" fmla="*/ 839084 w 1036210"/>
              <a:gd name="connsiteY465" fmla="*/ 511073 h 1335540"/>
              <a:gd name="connsiteX466" fmla="*/ 837221 w 1036210"/>
              <a:gd name="connsiteY466" fmla="*/ 503386 h 1335540"/>
              <a:gd name="connsiteX467" fmla="*/ 835019 w 1036210"/>
              <a:gd name="connsiteY467" fmla="*/ 495698 h 1335540"/>
              <a:gd name="connsiteX468" fmla="*/ 832818 w 1036210"/>
              <a:gd name="connsiteY468" fmla="*/ 488174 h 1335540"/>
              <a:gd name="connsiteX469" fmla="*/ 830447 w 1036210"/>
              <a:gd name="connsiteY469" fmla="*/ 480649 h 1335540"/>
              <a:gd name="connsiteX470" fmla="*/ 827737 w 1036210"/>
              <a:gd name="connsiteY470" fmla="*/ 473289 h 1335540"/>
              <a:gd name="connsiteX471" fmla="*/ 825028 w 1036210"/>
              <a:gd name="connsiteY471" fmla="*/ 465764 h 1335540"/>
              <a:gd name="connsiteX472" fmla="*/ 821979 w 1036210"/>
              <a:gd name="connsiteY472" fmla="*/ 458404 h 1335540"/>
              <a:gd name="connsiteX473" fmla="*/ 818931 w 1036210"/>
              <a:gd name="connsiteY473" fmla="*/ 451207 h 1335540"/>
              <a:gd name="connsiteX474" fmla="*/ 815375 w 1036210"/>
              <a:gd name="connsiteY474" fmla="*/ 444010 h 1335540"/>
              <a:gd name="connsiteX475" fmla="*/ 811988 w 1036210"/>
              <a:gd name="connsiteY475" fmla="*/ 436976 h 1335540"/>
              <a:gd name="connsiteX476" fmla="*/ 808093 w 1036210"/>
              <a:gd name="connsiteY476" fmla="*/ 429943 h 1335540"/>
              <a:gd name="connsiteX477" fmla="*/ 804198 w 1036210"/>
              <a:gd name="connsiteY477" fmla="*/ 422909 h 1335540"/>
              <a:gd name="connsiteX478" fmla="*/ 800303 w 1036210"/>
              <a:gd name="connsiteY478" fmla="*/ 416039 h 1335540"/>
              <a:gd name="connsiteX479" fmla="*/ 795900 w 1036210"/>
              <a:gd name="connsiteY479" fmla="*/ 409333 h 1335540"/>
              <a:gd name="connsiteX480" fmla="*/ 791497 w 1036210"/>
              <a:gd name="connsiteY480" fmla="*/ 402790 h 1335540"/>
              <a:gd name="connsiteX481" fmla="*/ 787094 w 1036210"/>
              <a:gd name="connsiteY481" fmla="*/ 396247 h 1335540"/>
              <a:gd name="connsiteX482" fmla="*/ 782352 w 1036210"/>
              <a:gd name="connsiteY482" fmla="*/ 389868 h 1335540"/>
              <a:gd name="connsiteX483" fmla="*/ 777441 w 1036210"/>
              <a:gd name="connsiteY483" fmla="*/ 383652 h 1335540"/>
              <a:gd name="connsiteX484" fmla="*/ 772360 w 1036210"/>
              <a:gd name="connsiteY484" fmla="*/ 377437 h 1335540"/>
              <a:gd name="connsiteX485" fmla="*/ 767280 w 1036210"/>
              <a:gd name="connsiteY485" fmla="*/ 371548 h 1335540"/>
              <a:gd name="connsiteX486" fmla="*/ 761860 w 1036210"/>
              <a:gd name="connsiteY486" fmla="*/ 365496 h 1335540"/>
              <a:gd name="connsiteX487" fmla="*/ 756441 w 1036210"/>
              <a:gd name="connsiteY487" fmla="*/ 359771 h 1335540"/>
              <a:gd name="connsiteX488" fmla="*/ 750684 w 1036210"/>
              <a:gd name="connsiteY488" fmla="*/ 354210 h 1335540"/>
              <a:gd name="connsiteX489" fmla="*/ 744926 w 1036210"/>
              <a:gd name="connsiteY489" fmla="*/ 348648 h 1335540"/>
              <a:gd name="connsiteX490" fmla="*/ 738999 w 1036210"/>
              <a:gd name="connsiteY490" fmla="*/ 343250 h 1335540"/>
              <a:gd name="connsiteX491" fmla="*/ 732902 w 1036210"/>
              <a:gd name="connsiteY491" fmla="*/ 338016 h 1335540"/>
              <a:gd name="connsiteX492" fmla="*/ 726806 w 1036210"/>
              <a:gd name="connsiteY492" fmla="*/ 333109 h 1335540"/>
              <a:gd name="connsiteX493" fmla="*/ 720540 w 1036210"/>
              <a:gd name="connsiteY493" fmla="*/ 328202 h 1335540"/>
              <a:gd name="connsiteX494" fmla="*/ 714104 w 1036210"/>
              <a:gd name="connsiteY494" fmla="*/ 323295 h 1335540"/>
              <a:gd name="connsiteX495" fmla="*/ 707669 w 1036210"/>
              <a:gd name="connsiteY495" fmla="*/ 318715 h 1335540"/>
              <a:gd name="connsiteX496" fmla="*/ 701064 w 1036210"/>
              <a:gd name="connsiteY496" fmla="*/ 314135 h 1335540"/>
              <a:gd name="connsiteX497" fmla="*/ 694460 w 1036210"/>
              <a:gd name="connsiteY497" fmla="*/ 310046 h 1335540"/>
              <a:gd name="connsiteX498" fmla="*/ 687517 w 1036210"/>
              <a:gd name="connsiteY498" fmla="*/ 305793 h 1335540"/>
              <a:gd name="connsiteX499" fmla="*/ 680743 w 1036210"/>
              <a:gd name="connsiteY499" fmla="*/ 301867 h 1335540"/>
              <a:gd name="connsiteX500" fmla="*/ 673630 w 1036210"/>
              <a:gd name="connsiteY500" fmla="*/ 298105 h 1335540"/>
              <a:gd name="connsiteX501" fmla="*/ 666687 w 1036210"/>
              <a:gd name="connsiteY501" fmla="*/ 294343 h 1335540"/>
              <a:gd name="connsiteX502" fmla="*/ 659235 w 1036210"/>
              <a:gd name="connsiteY502" fmla="*/ 291072 h 1335540"/>
              <a:gd name="connsiteX503" fmla="*/ 652123 w 1036210"/>
              <a:gd name="connsiteY503" fmla="*/ 287637 h 1335540"/>
              <a:gd name="connsiteX504" fmla="*/ 644671 w 1036210"/>
              <a:gd name="connsiteY504" fmla="*/ 284692 h 1335540"/>
              <a:gd name="connsiteX505" fmla="*/ 637389 w 1036210"/>
              <a:gd name="connsiteY505" fmla="*/ 281585 h 1335540"/>
              <a:gd name="connsiteX506" fmla="*/ 629938 w 1036210"/>
              <a:gd name="connsiteY506" fmla="*/ 278967 h 1335540"/>
              <a:gd name="connsiteX507" fmla="*/ 622317 w 1036210"/>
              <a:gd name="connsiteY507" fmla="*/ 276350 h 1335540"/>
              <a:gd name="connsiteX508" fmla="*/ 614697 w 1036210"/>
              <a:gd name="connsiteY508" fmla="*/ 274060 h 1335540"/>
              <a:gd name="connsiteX509" fmla="*/ 607076 w 1036210"/>
              <a:gd name="connsiteY509" fmla="*/ 271770 h 1335540"/>
              <a:gd name="connsiteX510" fmla="*/ 599455 w 1036210"/>
              <a:gd name="connsiteY510" fmla="*/ 269807 h 1335540"/>
              <a:gd name="connsiteX511" fmla="*/ 591835 w 1036210"/>
              <a:gd name="connsiteY511" fmla="*/ 268172 h 1335540"/>
              <a:gd name="connsiteX512" fmla="*/ 583875 w 1036210"/>
              <a:gd name="connsiteY512" fmla="*/ 266536 h 1335540"/>
              <a:gd name="connsiteX513" fmla="*/ 576085 w 1036210"/>
              <a:gd name="connsiteY513" fmla="*/ 265064 h 1335540"/>
              <a:gd name="connsiteX514" fmla="*/ 568295 w 1036210"/>
              <a:gd name="connsiteY514" fmla="*/ 263919 h 1335540"/>
              <a:gd name="connsiteX515" fmla="*/ 560505 w 1036210"/>
              <a:gd name="connsiteY515" fmla="*/ 262774 h 1335540"/>
              <a:gd name="connsiteX516" fmla="*/ 552546 w 1036210"/>
              <a:gd name="connsiteY516" fmla="*/ 261956 h 1335540"/>
              <a:gd name="connsiteX517" fmla="*/ 544756 w 1036210"/>
              <a:gd name="connsiteY517" fmla="*/ 261465 h 1335540"/>
              <a:gd name="connsiteX518" fmla="*/ 536966 w 1036210"/>
              <a:gd name="connsiteY518" fmla="*/ 260975 h 1335540"/>
              <a:gd name="connsiteX519" fmla="*/ 529176 w 1036210"/>
              <a:gd name="connsiteY519" fmla="*/ 260811 h 1335540"/>
              <a:gd name="connsiteX520" fmla="*/ 509791 w 1036210"/>
              <a:gd name="connsiteY520" fmla="*/ 227108 h 1335540"/>
              <a:gd name="connsiteX521" fmla="*/ 518947 w 1036210"/>
              <a:gd name="connsiteY521" fmla="*/ 227272 h 1335540"/>
              <a:gd name="connsiteX522" fmla="*/ 528272 w 1036210"/>
              <a:gd name="connsiteY522" fmla="*/ 227599 h 1335540"/>
              <a:gd name="connsiteX523" fmla="*/ 537597 w 1036210"/>
              <a:gd name="connsiteY523" fmla="*/ 228254 h 1335540"/>
              <a:gd name="connsiteX524" fmla="*/ 546583 w 1036210"/>
              <a:gd name="connsiteY524" fmla="*/ 228908 h 1335540"/>
              <a:gd name="connsiteX525" fmla="*/ 555909 w 1036210"/>
              <a:gd name="connsiteY525" fmla="*/ 229890 h 1335540"/>
              <a:gd name="connsiteX526" fmla="*/ 564725 w 1036210"/>
              <a:gd name="connsiteY526" fmla="*/ 231199 h 1335540"/>
              <a:gd name="connsiteX527" fmla="*/ 573881 w 1036210"/>
              <a:gd name="connsiteY527" fmla="*/ 232672 h 1335540"/>
              <a:gd name="connsiteX528" fmla="*/ 582698 w 1036210"/>
              <a:gd name="connsiteY528" fmla="*/ 234308 h 1335540"/>
              <a:gd name="connsiteX529" fmla="*/ 591684 w 1036210"/>
              <a:gd name="connsiteY529" fmla="*/ 236272 h 1335540"/>
              <a:gd name="connsiteX530" fmla="*/ 600331 w 1036210"/>
              <a:gd name="connsiteY530" fmla="*/ 238235 h 1335540"/>
              <a:gd name="connsiteX531" fmla="*/ 608808 w 1036210"/>
              <a:gd name="connsiteY531" fmla="*/ 240363 h 1335540"/>
              <a:gd name="connsiteX532" fmla="*/ 617455 w 1036210"/>
              <a:gd name="connsiteY532" fmla="*/ 242981 h 1335540"/>
              <a:gd name="connsiteX533" fmla="*/ 625933 w 1036210"/>
              <a:gd name="connsiteY533" fmla="*/ 245599 h 1335540"/>
              <a:gd name="connsiteX534" fmla="*/ 634240 w 1036210"/>
              <a:gd name="connsiteY534" fmla="*/ 248545 h 1335540"/>
              <a:gd name="connsiteX535" fmla="*/ 642718 w 1036210"/>
              <a:gd name="connsiteY535" fmla="*/ 251490 h 1335540"/>
              <a:gd name="connsiteX536" fmla="*/ 650856 w 1036210"/>
              <a:gd name="connsiteY536" fmla="*/ 254763 h 1335540"/>
              <a:gd name="connsiteX537" fmla="*/ 658825 w 1036210"/>
              <a:gd name="connsiteY537" fmla="*/ 258036 h 1335540"/>
              <a:gd name="connsiteX538" fmla="*/ 666964 w 1036210"/>
              <a:gd name="connsiteY538" fmla="*/ 261799 h 1335540"/>
              <a:gd name="connsiteX539" fmla="*/ 674763 w 1036210"/>
              <a:gd name="connsiteY539" fmla="*/ 265400 h 1335540"/>
              <a:gd name="connsiteX540" fmla="*/ 682393 w 1036210"/>
              <a:gd name="connsiteY540" fmla="*/ 269491 h 1335540"/>
              <a:gd name="connsiteX541" fmla="*/ 690022 w 1036210"/>
              <a:gd name="connsiteY541" fmla="*/ 273581 h 1335540"/>
              <a:gd name="connsiteX542" fmla="*/ 697652 w 1036210"/>
              <a:gd name="connsiteY542" fmla="*/ 277836 h 1335540"/>
              <a:gd name="connsiteX543" fmla="*/ 705113 w 1036210"/>
              <a:gd name="connsiteY543" fmla="*/ 282254 h 1335540"/>
              <a:gd name="connsiteX544" fmla="*/ 712403 w 1036210"/>
              <a:gd name="connsiteY544" fmla="*/ 287000 h 1335540"/>
              <a:gd name="connsiteX545" fmla="*/ 719524 w 1036210"/>
              <a:gd name="connsiteY545" fmla="*/ 291745 h 1335540"/>
              <a:gd name="connsiteX546" fmla="*/ 726645 w 1036210"/>
              <a:gd name="connsiteY546" fmla="*/ 296818 h 1335540"/>
              <a:gd name="connsiteX547" fmla="*/ 733427 w 1036210"/>
              <a:gd name="connsiteY547" fmla="*/ 301727 h 1335540"/>
              <a:gd name="connsiteX548" fmla="*/ 740209 w 1036210"/>
              <a:gd name="connsiteY548" fmla="*/ 307127 h 1335540"/>
              <a:gd name="connsiteX549" fmla="*/ 746821 w 1036210"/>
              <a:gd name="connsiteY549" fmla="*/ 312528 h 1335540"/>
              <a:gd name="connsiteX550" fmla="*/ 753434 w 1036210"/>
              <a:gd name="connsiteY550" fmla="*/ 318091 h 1335540"/>
              <a:gd name="connsiteX551" fmla="*/ 759707 w 1036210"/>
              <a:gd name="connsiteY551" fmla="*/ 323818 h 1335540"/>
              <a:gd name="connsiteX552" fmla="*/ 765981 w 1036210"/>
              <a:gd name="connsiteY552" fmla="*/ 329710 h 1335540"/>
              <a:gd name="connsiteX553" fmla="*/ 772084 w 1036210"/>
              <a:gd name="connsiteY553" fmla="*/ 335764 h 1335540"/>
              <a:gd name="connsiteX554" fmla="*/ 778018 w 1036210"/>
              <a:gd name="connsiteY554" fmla="*/ 341818 h 1335540"/>
              <a:gd name="connsiteX555" fmla="*/ 783783 w 1036210"/>
              <a:gd name="connsiteY555" fmla="*/ 348200 h 1335540"/>
              <a:gd name="connsiteX556" fmla="*/ 789379 w 1036210"/>
              <a:gd name="connsiteY556" fmla="*/ 354582 h 1335540"/>
              <a:gd name="connsiteX557" fmla="*/ 794974 w 1036210"/>
              <a:gd name="connsiteY557" fmla="*/ 361128 h 1335540"/>
              <a:gd name="connsiteX558" fmla="*/ 800230 w 1036210"/>
              <a:gd name="connsiteY558" fmla="*/ 367673 h 1335540"/>
              <a:gd name="connsiteX559" fmla="*/ 805486 w 1036210"/>
              <a:gd name="connsiteY559" fmla="*/ 374546 h 1335540"/>
              <a:gd name="connsiteX560" fmla="*/ 810233 w 1036210"/>
              <a:gd name="connsiteY560" fmla="*/ 381583 h 1335540"/>
              <a:gd name="connsiteX561" fmla="*/ 815150 w 1036210"/>
              <a:gd name="connsiteY561" fmla="*/ 388619 h 1335540"/>
              <a:gd name="connsiteX562" fmla="*/ 819728 w 1036210"/>
              <a:gd name="connsiteY562" fmla="*/ 395655 h 1335540"/>
              <a:gd name="connsiteX563" fmla="*/ 824306 w 1036210"/>
              <a:gd name="connsiteY563" fmla="*/ 403020 h 1335540"/>
              <a:gd name="connsiteX564" fmla="*/ 828375 w 1036210"/>
              <a:gd name="connsiteY564" fmla="*/ 410383 h 1335540"/>
              <a:gd name="connsiteX565" fmla="*/ 832614 w 1036210"/>
              <a:gd name="connsiteY565" fmla="*/ 417911 h 1335540"/>
              <a:gd name="connsiteX566" fmla="*/ 836513 w 1036210"/>
              <a:gd name="connsiteY566" fmla="*/ 425438 h 1335540"/>
              <a:gd name="connsiteX567" fmla="*/ 840244 w 1036210"/>
              <a:gd name="connsiteY567" fmla="*/ 433129 h 1335540"/>
              <a:gd name="connsiteX568" fmla="*/ 843804 w 1036210"/>
              <a:gd name="connsiteY568" fmla="*/ 440820 h 1335540"/>
              <a:gd name="connsiteX569" fmla="*/ 847026 w 1036210"/>
              <a:gd name="connsiteY569" fmla="*/ 448838 h 1335540"/>
              <a:gd name="connsiteX570" fmla="*/ 850247 w 1036210"/>
              <a:gd name="connsiteY570" fmla="*/ 456857 h 1335540"/>
              <a:gd name="connsiteX571" fmla="*/ 853129 w 1036210"/>
              <a:gd name="connsiteY571" fmla="*/ 464875 h 1335540"/>
              <a:gd name="connsiteX572" fmla="*/ 856012 w 1036210"/>
              <a:gd name="connsiteY572" fmla="*/ 473220 h 1335540"/>
              <a:gd name="connsiteX573" fmla="*/ 858555 w 1036210"/>
              <a:gd name="connsiteY573" fmla="*/ 481402 h 1335540"/>
              <a:gd name="connsiteX574" fmla="*/ 860759 w 1036210"/>
              <a:gd name="connsiteY574" fmla="*/ 489584 h 1335540"/>
              <a:gd name="connsiteX575" fmla="*/ 862963 w 1036210"/>
              <a:gd name="connsiteY575" fmla="*/ 498093 h 1335540"/>
              <a:gd name="connsiteX576" fmla="*/ 864828 w 1036210"/>
              <a:gd name="connsiteY576" fmla="*/ 506603 h 1335540"/>
              <a:gd name="connsiteX577" fmla="*/ 866524 w 1036210"/>
              <a:gd name="connsiteY577" fmla="*/ 515275 h 1335540"/>
              <a:gd name="connsiteX578" fmla="*/ 868219 w 1036210"/>
              <a:gd name="connsiteY578" fmla="*/ 523948 h 1335540"/>
              <a:gd name="connsiteX579" fmla="*/ 869406 w 1036210"/>
              <a:gd name="connsiteY579" fmla="*/ 532457 h 1335540"/>
              <a:gd name="connsiteX580" fmla="*/ 870423 w 1036210"/>
              <a:gd name="connsiteY580" fmla="*/ 541457 h 1335540"/>
              <a:gd name="connsiteX581" fmla="*/ 871101 w 1036210"/>
              <a:gd name="connsiteY581" fmla="*/ 550130 h 1335540"/>
              <a:gd name="connsiteX582" fmla="*/ 871780 w 1036210"/>
              <a:gd name="connsiteY582" fmla="*/ 559130 h 1335540"/>
              <a:gd name="connsiteX583" fmla="*/ 872119 w 1036210"/>
              <a:gd name="connsiteY583" fmla="*/ 568130 h 1335540"/>
              <a:gd name="connsiteX584" fmla="*/ 872288 w 1036210"/>
              <a:gd name="connsiteY584" fmla="*/ 577131 h 1335540"/>
              <a:gd name="connsiteX585" fmla="*/ 872119 w 1036210"/>
              <a:gd name="connsiteY585" fmla="*/ 583349 h 1335540"/>
              <a:gd name="connsiteX586" fmla="*/ 871949 w 1036210"/>
              <a:gd name="connsiteY586" fmla="*/ 589567 h 1335540"/>
              <a:gd name="connsiteX587" fmla="*/ 871780 w 1036210"/>
              <a:gd name="connsiteY587" fmla="*/ 595622 h 1335540"/>
              <a:gd name="connsiteX588" fmla="*/ 871271 w 1036210"/>
              <a:gd name="connsiteY588" fmla="*/ 601676 h 1335540"/>
              <a:gd name="connsiteX589" fmla="*/ 870932 w 1036210"/>
              <a:gd name="connsiteY589" fmla="*/ 607895 h 1335540"/>
              <a:gd name="connsiteX590" fmla="*/ 870254 w 1036210"/>
              <a:gd name="connsiteY590" fmla="*/ 613949 h 1335540"/>
              <a:gd name="connsiteX591" fmla="*/ 869576 w 1036210"/>
              <a:gd name="connsiteY591" fmla="*/ 619840 h 1335540"/>
              <a:gd name="connsiteX592" fmla="*/ 868897 w 1036210"/>
              <a:gd name="connsiteY592" fmla="*/ 625895 h 1335540"/>
              <a:gd name="connsiteX593" fmla="*/ 867880 w 1036210"/>
              <a:gd name="connsiteY593" fmla="*/ 631786 h 1335540"/>
              <a:gd name="connsiteX594" fmla="*/ 866693 w 1036210"/>
              <a:gd name="connsiteY594" fmla="*/ 637677 h 1335540"/>
              <a:gd name="connsiteX595" fmla="*/ 865676 w 1036210"/>
              <a:gd name="connsiteY595" fmla="*/ 643567 h 1335540"/>
              <a:gd name="connsiteX596" fmla="*/ 864489 w 1036210"/>
              <a:gd name="connsiteY596" fmla="*/ 649459 h 1335540"/>
              <a:gd name="connsiteX597" fmla="*/ 863302 w 1036210"/>
              <a:gd name="connsiteY597" fmla="*/ 655350 h 1335540"/>
              <a:gd name="connsiteX598" fmla="*/ 861776 w 1036210"/>
              <a:gd name="connsiteY598" fmla="*/ 661077 h 1335540"/>
              <a:gd name="connsiteX599" fmla="*/ 860250 w 1036210"/>
              <a:gd name="connsiteY599" fmla="*/ 666804 h 1335540"/>
              <a:gd name="connsiteX600" fmla="*/ 858555 w 1036210"/>
              <a:gd name="connsiteY600" fmla="*/ 672532 h 1335540"/>
              <a:gd name="connsiteX601" fmla="*/ 855164 w 1036210"/>
              <a:gd name="connsiteY601" fmla="*/ 683659 h 1335540"/>
              <a:gd name="connsiteX602" fmla="*/ 851264 w 1036210"/>
              <a:gd name="connsiteY602" fmla="*/ 694786 h 1335540"/>
              <a:gd name="connsiteX603" fmla="*/ 846856 w 1036210"/>
              <a:gd name="connsiteY603" fmla="*/ 705750 h 1335540"/>
              <a:gd name="connsiteX604" fmla="*/ 842448 w 1036210"/>
              <a:gd name="connsiteY604" fmla="*/ 716550 h 1335540"/>
              <a:gd name="connsiteX605" fmla="*/ 837361 w 1036210"/>
              <a:gd name="connsiteY605" fmla="*/ 727187 h 1335540"/>
              <a:gd name="connsiteX606" fmla="*/ 831935 w 1036210"/>
              <a:gd name="connsiteY606" fmla="*/ 737496 h 1335540"/>
              <a:gd name="connsiteX607" fmla="*/ 826340 w 1036210"/>
              <a:gd name="connsiteY607" fmla="*/ 747805 h 1335540"/>
              <a:gd name="connsiteX608" fmla="*/ 820236 w 1036210"/>
              <a:gd name="connsiteY608" fmla="*/ 757787 h 1335540"/>
              <a:gd name="connsiteX609" fmla="*/ 820236 w 1036210"/>
              <a:gd name="connsiteY609" fmla="*/ 757951 h 1335540"/>
              <a:gd name="connsiteX610" fmla="*/ 820067 w 1036210"/>
              <a:gd name="connsiteY610" fmla="*/ 758114 h 1335540"/>
              <a:gd name="connsiteX611" fmla="*/ 820067 w 1036210"/>
              <a:gd name="connsiteY611" fmla="*/ 758278 h 1335540"/>
              <a:gd name="connsiteX612" fmla="*/ 819898 w 1036210"/>
              <a:gd name="connsiteY612" fmla="*/ 758606 h 1335540"/>
              <a:gd name="connsiteX613" fmla="*/ 815829 w 1036210"/>
              <a:gd name="connsiteY613" fmla="*/ 765642 h 1335540"/>
              <a:gd name="connsiteX614" fmla="*/ 811929 w 1036210"/>
              <a:gd name="connsiteY614" fmla="*/ 772678 h 1335540"/>
              <a:gd name="connsiteX615" fmla="*/ 807520 w 1036210"/>
              <a:gd name="connsiteY615" fmla="*/ 779387 h 1335540"/>
              <a:gd name="connsiteX616" fmla="*/ 803112 w 1036210"/>
              <a:gd name="connsiteY616" fmla="*/ 785933 h 1335540"/>
              <a:gd name="connsiteX617" fmla="*/ 798534 w 1036210"/>
              <a:gd name="connsiteY617" fmla="*/ 792478 h 1335540"/>
              <a:gd name="connsiteX618" fmla="*/ 793956 w 1036210"/>
              <a:gd name="connsiteY618" fmla="*/ 798860 h 1335540"/>
              <a:gd name="connsiteX619" fmla="*/ 784292 w 1036210"/>
              <a:gd name="connsiteY619" fmla="*/ 811624 h 1335540"/>
              <a:gd name="connsiteX620" fmla="*/ 774628 w 1036210"/>
              <a:gd name="connsiteY620" fmla="*/ 824224 h 1335540"/>
              <a:gd name="connsiteX621" fmla="*/ 764624 w 1036210"/>
              <a:gd name="connsiteY621" fmla="*/ 837152 h 1335540"/>
              <a:gd name="connsiteX622" fmla="*/ 759707 w 1036210"/>
              <a:gd name="connsiteY622" fmla="*/ 843697 h 1335540"/>
              <a:gd name="connsiteX623" fmla="*/ 755130 w 1036210"/>
              <a:gd name="connsiteY623" fmla="*/ 850570 h 1335540"/>
              <a:gd name="connsiteX624" fmla="*/ 750382 w 1036210"/>
              <a:gd name="connsiteY624" fmla="*/ 857443 h 1335540"/>
              <a:gd name="connsiteX625" fmla="*/ 745635 w 1036210"/>
              <a:gd name="connsiteY625" fmla="*/ 864480 h 1335540"/>
              <a:gd name="connsiteX626" fmla="*/ 741057 w 1036210"/>
              <a:gd name="connsiteY626" fmla="*/ 872007 h 1335540"/>
              <a:gd name="connsiteX627" fmla="*/ 736818 w 1036210"/>
              <a:gd name="connsiteY627" fmla="*/ 879698 h 1335540"/>
              <a:gd name="connsiteX628" fmla="*/ 732580 w 1036210"/>
              <a:gd name="connsiteY628" fmla="*/ 887552 h 1335540"/>
              <a:gd name="connsiteX629" fmla="*/ 728340 w 1036210"/>
              <a:gd name="connsiteY629" fmla="*/ 895734 h 1335540"/>
              <a:gd name="connsiteX630" fmla="*/ 724611 w 1036210"/>
              <a:gd name="connsiteY630" fmla="*/ 904407 h 1335540"/>
              <a:gd name="connsiteX631" fmla="*/ 720881 w 1036210"/>
              <a:gd name="connsiteY631" fmla="*/ 913407 h 1335540"/>
              <a:gd name="connsiteX632" fmla="*/ 717489 w 1036210"/>
              <a:gd name="connsiteY632" fmla="*/ 922898 h 1335540"/>
              <a:gd name="connsiteX633" fmla="*/ 714268 w 1036210"/>
              <a:gd name="connsiteY633" fmla="*/ 932717 h 1335540"/>
              <a:gd name="connsiteX634" fmla="*/ 711555 w 1036210"/>
              <a:gd name="connsiteY634" fmla="*/ 943026 h 1335540"/>
              <a:gd name="connsiteX635" fmla="*/ 710029 w 1036210"/>
              <a:gd name="connsiteY635" fmla="*/ 948426 h 1335540"/>
              <a:gd name="connsiteX636" fmla="*/ 708842 w 1036210"/>
              <a:gd name="connsiteY636" fmla="*/ 953826 h 1335540"/>
              <a:gd name="connsiteX637" fmla="*/ 707655 w 1036210"/>
              <a:gd name="connsiteY637" fmla="*/ 959390 h 1335540"/>
              <a:gd name="connsiteX638" fmla="*/ 706638 w 1036210"/>
              <a:gd name="connsiteY638" fmla="*/ 965281 h 1335540"/>
              <a:gd name="connsiteX639" fmla="*/ 705621 w 1036210"/>
              <a:gd name="connsiteY639" fmla="*/ 971171 h 1335540"/>
              <a:gd name="connsiteX640" fmla="*/ 704603 w 1036210"/>
              <a:gd name="connsiteY640" fmla="*/ 977226 h 1335540"/>
              <a:gd name="connsiteX641" fmla="*/ 703586 w 1036210"/>
              <a:gd name="connsiteY641" fmla="*/ 983281 h 1335540"/>
              <a:gd name="connsiteX642" fmla="*/ 702908 w 1036210"/>
              <a:gd name="connsiteY642" fmla="*/ 989663 h 1335540"/>
              <a:gd name="connsiteX643" fmla="*/ 702230 w 1036210"/>
              <a:gd name="connsiteY643" fmla="*/ 996208 h 1335540"/>
              <a:gd name="connsiteX644" fmla="*/ 701721 w 1036210"/>
              <a:gd name="connsiteY644" fmla="*/ 1002754 h 1335540"/>
              <a:gd name="connsiteX645" fmla="*/ 701382 w 1036210"/>
              <a:gd name="connsiteY645" fmla="*/ 1009626 h 1335540"/>
              <a:gd name="connsiteX646" fmla="*/ 700873 w 1036210"/>
              <a:gd name="connsiteY646" fmla="*/ 1016499 h 1335540"/>
              <a:gd name="connsiteX647" fmla="*/ 700704 w 1036210"/>
              <a:gd name="connsiteY647" fmla="*/ 1023863 h 1335540"/>
              <a:gd name="connsiteX648" fmla="*/ 700534 w 1036210"/>
              <a:gd name="connsiteY648" fmla="*/ 1031063 h 1335540"/>
              <a:gd name="connsiteX649" fmla="*/ 700365 w 1036210"/>
              <a:gd name="connsiteY649" fmla="*/ 1033845 h 1335540"/>
              <a:gd name="connsiteX650" fmla="*/ 699856 w 1036210"/>
              <a:gd name="connsiteY650" fmla="*/ 1036791 h 1335540"/>
              <a:gd name="connsiteX651" fmla="*/ 699178 w 1036210"/>
              <a:gd name="connsiteY651" fmla="*/ 1039572 h 1335540"/>
              <a:gd name="connsiteX652" fmla="*/ 698161 w 1036210"/>
              <a:gd name="connsiteY652" fmla="*/ 1042354 h 1335540"/>
              <a:gd name="connsiteX653" fmla="*/ 696804 w 1036210"/>
              <a:gd name="connsiteY653" fmla="*/ 1044645 h 1335540"/>
              <a:gd name="connsiteX654" fmla="*/ 695279 w 1036210"/>
              <a:gd name="connsiteY654" fmla="*/ 1047100 h 1335540"/>
              <a:gd name="connsiteX655" fmla="*/ 693583 w 1036210"/>
              <a:gd name="connsiteY655" fmla="*/ 1049391 h 1335540"/>
              <a:gd name="connsiteX656" fmla="*/ 691548 w 1036210"/>
              <a:gd name="connsiteY656" fmla="*/ 1051354 h 1335540"/>
              <a:gd name="connsiteX657" fmla="*/ 689514 w 1036210"/>
              <a:gd name="connsiteY657" fmla="*/ 1053154 h 1335540"/>
              <a:gd name="connsiteX658" fmla="*/ 687310 w 1036210"/>
              <a:gd name="connsiteY658" fmla="*/ 1054954 h 1335540"/>
              <a:gd name="connsiteX659" fmla="*/ 684766 w 1036210"/>
              <a:gd name="connsiteY659" fmla="*/ 1056264 h 1335540"/>
              <a:gd name="connsiteX660" fmla="*/ 682223 w 1036210"/>
              <a:gd name="connsiteY660" fmla="*/ 1057573 h 1335540"/>
              <a:gd name="connsiteX661" fmla="*/ 679510 w 1036210"/>
              <a:gd name="connsiteY661" fmla="*/ 1058391 h 1335540"/>
              <a:gd name="connsiteX662" fmla="*/ 676628 w 1036210"/>
              <a:gd name="connsiteY662" fmla="*/ 1059209 h 1335540"/>
              <a:gd name="connsiteX663" fmla="*/ 673746 w 1036210"/>
              <a:gd name="connsiteY663" fmla="*/ 1059700 h 1335540"/>
              <a:gd name="connsiteX664" fmla="*/ 670524 w 1036210"/>
              <a:gd name="connsiteY664" fmla="*/ 1059864 h 1335540"/>
              <a:gd name="connsiteX665" fmla="*/ 509791 w 1036210"/>
              <a:gd name="connsiteY665" fmla="*/ 1059864 h 1335540"/>
              <a:gd name="connsiteX666" fmla="*/ 348719 w 1036210"/>
              <a:gd name="connsiteY666" fmla="*/ 1059864 h 1335540"/>
              <a:gd name="connsiteX667" fmla="*/ 345498 w 1036210"/>
              <a:gd name="connsiteY667" fmla="*/ 1059700 h 1335540"/>
              <a:gd name="connsiteX668" fmla="*/ 342615 w 1036210"/>
              <a:gd name="connsiteY668" fmla="*/ 1059209 h 1335540"/>
              <a:gd name="connsiteX669" fmla="*/ 339733 w 1036210"/>
              <a:gd name="connsiteY669" fmla="*/ 1058391 h 1335540"/>
              <a:gd name="connsiteX670" fmla="*/ 337020 w 1036210"/>
              <a:gd name="connsiteY670" fmla="*/ 1057573 h 1335540"/>
              <a:gd name="connsiteX671" fmla="*/ 334477 w 1036210"/>
              <a:gd name="connsiteY671" fmla="*/ 1056264 h 1335540"/>
              <a:gd name="connsiteX672" fmla="*/ 331934 w 1036210"/>
              <a:gd name="connsiteY672" fmla="*/ 1054954 h 1335540"/>
              <a:gd name="connsiteX673" fmla="*/ 329729 w 1036210"/>
              <a:gd name="connsiteY673" fmla="*/ 1053154 h 1335540"/>
              <a:gd name="connsiteX674" fmla="*/ 327525 w 1036210"/>
              <a:gd name="connsiteY674" fmla="*/ 1051354 h 1335540"/>
              <a:gd name="connsiteX675" fmla="*/ 325660 w 1036210"/>
              <a:gd name="connsiteY675" fmla="*/ 1049391 h 1335540"/>
              <a:gd name="connsiteX676" fmla="*/ 323965 w 1036210"/>
              <a:gd name="connsiteY676" fmla="*/ 1047100 h 1335540"/>
              <a:gd name="connsiteX677" fmla="*/ 322438 w 1036210"/>
              <a:gd name="connsiteY677" fmla="*/ 1044809 h 1335540"/>
              <a:gd name="connsiteX678" fmla="*/ 321082 w 1036210"/>
              <a:gd name="connsiteY678" fmla="*/ 1042354 h 1335540"/>
              <a:gd name="connsiteX679" fmla="*/ 320065 w 1036210"/>
              <a:gd name="connsiteY679" fmla="*/ 1039572 h 1335540"/>
              <a:gd name="connsiteX680" fmla="*/ 319387 w 1036210"/>
              <a:gd name="connsiteY680" fmla="*/ 1036954 h 1335540"/>
              <a:gd name="connsiteX681" fmla="*/ 318878 w 1036210"/>
              <a:gd name="connsiteY681" fmla="*/ 1034009 h 1335540"/>
              <a:gd name="connsiteX682" fmla="*/ 318708 w 1036210"/>
              <a:gd name="connsiteY682" fmla="*/ 1031063 h 1335540"/>
              <a:gd name="connsiteX683" fmla="*/ 318539 w 1036210"/>
              <a:gd name="connsiteY683" fmla="*/ 1023863 h 1335540"/>
              <a:gd name="connsiteX684" fmla="*/ 318369 w 1036210"/>
              <a:gd name="connsiteY684" fmla="*/ 1016499 h 1335540"/>
              <a:gd name="connsiteX685" fmla="*/ 318031 w 1036210"/>
              <a:gd name="connsiteY685" fmla="*/ 1009626 h 1335540"/>
              <a:gd name="connsiteX686" fmla="*/ 317522 w 1036210"/>
              <a:gd name="connsiteY686" fmla="*/ 1002754 h 1335540"/>
              <a:gd name="connsiteX687" fmla="*/ 317013 w 1036210"/>
              <a:gd name="connsiteY687" fmla="*/ 996208 h 1335540"/>
              <a:gd name="connsiteX688" fmla="*/ 316335 w 1036210"/>
              <a:gd name="connsiteY688" fmla="*/ 989663 h 1335540"/>
              <a:gd name="connsiteX689" fmla="*/ 315656 w 1036210"/>
              <a:gd name="connsiteY689" fmla="*/ 983281 h 1335540"/>
              <a:gd name="connsiteX690" fmla="*/ 314639 w 1036210"/>
              <a:gd name="connsiteY690" fmla="*/ 977226 h 1335540"/>
              <a:gd name="connsiteX691" fmla="*/ 313622 w 1036210"/>
              <a:gd name="connsiteY691" fmla="*/ 971171 h 1335540"/>
              <a:gd name="connsiteX692" fmla="*/ 312774 w 1036210"/>
              <a:gd name="connsiteY692" fmla="*/ 965281 h 1335540"/>
              <a:gd name="connsiteX693" fmla="*/ 311587 w 1036210"/>
              <a:gd name="connsiteY693" fmla="*/ 959553 h 1335540"/>
              <a:gd name="connsiteX694" fmla="*/ 310401 w 1036210"/>
              <a:gd name="connsiteY694" fmla="*/ 953826 h 1335540"/>
              <a:gd name="connsiteX695" fmla="*/ 309214 w 1036210"/>
              <a:gd name="connsiteY695" fmla="*/ 948426 h 1335540"/>
              <a:gd name="connsiteX696" fmla="*/ 307857 w 1036210"/>
              <a:gd name="connsiteY696" fmla="*/ 943026 h 1335540"/>
              <a:gd name="connsiteX697" fmla="*/ 304975 w 1036210"/>
              <a:gd name="connsiteY697" fmla="*/ 932717 h 1335540"/>
              <a:gd name="connsiteX698" fmla="*/ 301753 w 1036210"/>
              <a:gd name="connsiteY698" fmla="*/ 922898 h 1335540"/>
              <a:gd name="connsiteX699" fmla="*/ 298363 w 1036210"/>
              <a:gd name="connsiteY699" fmla="*/ 913407 h 1335540"/>
              <a:gd name="connsiteX700" fmla="*/ 294633 w 1036210"/>
              <a:gd name="connsiteY700" fmla="*/ 904407 h 1335540"/>
              <a:gd name="connsiteX701" fmla="*/ 290902 w 1036210"/>
              <a:gd name="connsiteY701" fmla="*/ 895734 h 1335540"/>
              <a:gd name="connsiteX702" fmla="*/ 286833 w 1036210"/>
              <a:gd name="connsiteY702" fmla="*/ 887552 h 1335540"/>
              <a:gd name="connsiteX703" fmla="*/ 282425 w 1036210"/>
              <a:gd name="connsiteY703" fmla="*/ 879698 h 1335540"/>
              <a:gd name="connsiteX704" fmla="*/ 278186 w 1036210"/>
              <a:gd name="connsiteY704" fmla="*/ 872007 h 1335540"/>
              <a:gd name="connsiteX705" fmla="*/ 273608 w 1036210"/>
              <a:gd name="connsiteY705" fmla="*/ 864480 h 1335540"/>
              <a:gd name="connsiteX706" fmla="*/ 268861 w 1036210"/>
              <a:gd name="connsiteY706" fmla="*/ 857443 h 1335540"/>
              <a:gd name="connsiteX707" fmla="*/ 264114 w 1036210"/>
              <a:gd name="connsiteY707" fmla="*/ 850570 h 1335540"/>
              <a:gd name="connsiteX708" fmla="*/ 259536 w 1036210"/>
              <a:gd name="connsiteY708" fmla="*/ 843697 h 1335540"/>
              <a:gd name="connsiteX709" fmla="*/ 254619 w 1036210"/>
              <a:gd name="connsiteY709" fmla="*/ 837152 h 1335540"/>
              <a:gd name="connsiteX710" fmla="*/ 244785 w 1036210"/>
              <a:gd name="connsiteY710" fmla="*/ 824224 h 1335540"/>
              <a:gd name="connsiteX711" fmla="*/ 234951 w 1036210"/>
              <a:gd name="connsiteY711" fmla="*/ 811624 h 1335540"/>
              <a:gd name="connsiteX712" fmla="*/ 225287 w 1036210"/>
              <a:gd name="connsiteY712" fmla="*/ 798860 h 1335540"/>
              <a:gd name="connsiteX713" fmla="*/ 220709 w 1036210"/>
              <a:gd name="connsiteY713" fmla="*/ 792478 h 1335540"/>
              <a:gd name="connsiteX714" fmla="*/ 216131 w 1036210"/>
              <a:gd name="connsiteY714" fmla="*/ 785933 h 1335540"/>
              <a:gd name="connsiteX715" fmla="*/ 211722 w 1036210"/>
              <a:gd name="connsiteY715" fmla="*/ 779387 h 1335540"/>
              <a:gd name="connsiteX716" fmla="*/ 207315 w 1036210"/>
              <a:gd name="connsiteY716" fmla="*/ 772678 h 1335540"/>
              <a:gd name="connsiteX717" fmla="*/ 203415 w 1036210"/>
              <a:gd name="connsiteY717" fmla="*/ 765642 h 1335540"/>
              <a:gd name="connsiteX718" fmla="*/ 199346 w 1036210"/>
              <a:gd name="connsiteY718" fmla="*/ 758606 h 1335540"/>
              <a:gd name="connsiteX719" fmla="*/ 199176 w 1036210"/>
              <a:gd name="connsiteY719" fmla="*/ 758278 h 1335540"/>
              <a:gd name="connsiteX720" fmla="*/ 199006 w 1036210"/>
              <a:gd name="connsiteY720" fmla="*/ 758114 h 1335540"/>
              <a:gd name="connsiteX721" fmla="*/ 199176 w 1036210"/>
              <a:gd name="connsiteY721" fmla="*/ 758114 h 1335540"/>
              <a:gd name="connsiteX722" fmla="*/ 199176 w 1036210"/>
              <a:gd name="connsiteY722" fmla="*/ 757951 h 1335540"/>
              <a:gd name="connsiteX723" fmla="*/ 199006 w 1036210"/>
              <a:gd name="connsiteY723" fmla="*/ 757787 h 1335540"/>
              <a:gd name="connsiteX724" fmla="*/ 192903 w 1036210"/>
              <a:gd name="connsiteY724" fmla="*/ 747805 h 1335540"/>
              <a:gd name="connsiteX725" fmla="*/ 187307 w 1036210"/>
              <a:gd name="connsiteY725" fmla="*/ 737496 h 1335540"/>
              <a:gd name="connsiteX726" fmla="*/ 181882 w 1036210"/>
              <a:gd name="connsiteY726" fmla="*/ 727187 h 1335540"/>
              <a:gd name="connsiteX727" fmla="*/ 176796 w 1036210"/>
              <a:gd name="connsiteY727" fmla="*/ 716550 h 1335540"/>
              <a:gd name="connsiteX728" fmla="*/ 172387 w 1036210"/>
              <a:gd name="connsiteY728" fmla="*/ 705750 h 1335540"/>
              <a:gd name="connsiteX729" fmla="*/ 167979 w 1036210"/>
              <a:gd name="connsiteY729" fmla="*/ 694786 h 1335540"/>
              <a:gd name="connsiteX730" fmla="*/ 164079 w 1036210"/>
              <a:gd name="connsiteY730" fmla="*/ 683659 h 1335540"/>
              <a:gd name="connsiteX731" fmla="*/ 160688 w 1036210"/>
              <a:gd name="connsiteY731" fmla="*/ 672532 h 1335540"/>
              <a:gd name="connsiteX732" fmla="*/ 158993 w 1036210"/>
              <a:gd name="connsiteY732" fmla="*/ 666804 h 1335540"/>
              <a:gd name="connsiteX733" fmla="*/ 157467 w 1036210"/>
              <a:gd name="connsiteY733" fmla="*/ 661077 h 1335540"/>
              <a:gd name="connsiteX734" fmla="*/ 156110 w 1036210"/>
              <a:gd name="connsiteY734" fmla="*/ 655350 h 1335540"/>
              <a:gd name="connsiteX735" fmla="*/ 154754 w 1036210"/>
              <a:gd name="connsiteY735" fmla="*/ 649459 h 1335540"/>
              <a:gd name="connsiteX736" fmla="*/ 153567 w 1036210"/>
              <a:gd name="connsiteY736" fmla="*/ 643567 h 1335540"/>
              <a:gd name="connsiteX737" fmla="*/ 152550 w 1036210"/>
              <a:gd name="connsiteY737" fmla="*/ 637677 h 1335540"/>
              <a:gd name="connsiteX738" fmla="*/ 151363 w 1036210"/>
              <a:gd name="connsiteY738" fmla="*/ 631786 h 1335540"/>
              <a:gd name="connsiteX739" fmla="*/ 150515 w 1036210"/>
              <a:gd name="connsiteY739" fmla="*/ 625895 h 1335540"/>
              <a:gd name="connsiteX740" fmla="*/ 149668 w 1036210"/>
              <a:gd name="connsiteY740" fmla="*/ 619840 h 1335540"/>
              <a:gd name="connsiteX741" fmla="*/ 148989 w 1036210"/>
              <a:gd name="connsiteY741" fmla="*/ 613949 h 1335540"/>
              <a:gd name="connsiteX742" fmla="*/ 148311 w 1036210"/>
              <a:gd name="connsiteY742" fmla="*/ 607895 h 1335540"/>
              <a:gd name="connsiteX743" fmla="*/ 147972 w 1036210"/>
              <a:gd name="connsiteY743" fmla="*/ 601676 h 1335540"/>
              <a:gd name="connsiteX744" fmla="*/ 147463 w 1036210"/>
              <a:gd name="connsiteY744" fmla="*/ 595622 h 1335540"/>
              <a:gd name="connsiteX745" fmla="*/ 147294 w 1036210"/>
              <a:gd name="connsiteY745" fmla="*/ 589567 h 1335540"/>
              <a:gd name="connsiteX746" fmla="*/ 147124 w 1036210"/>
              <a:gd name="connsiteY746" fmla="*/ 583349 h 1335540"/>
              <a:gd name="connsiteX747" fmla="*/ 147124 w 1036210"/>
              <a:gd name="connsiteY747" fmla="*/ 577131 h 1335540"/>
              <a:gd name="connsiteX748" fmla="*/ 147124 w 1036210"/>
              <a:gd name="connsiteY748" fmla="*/ 568130 h 1335540"/>
              <a:gd name="connsiteX749" fmla="*/ 147463 w 1036210"/>
              <a:gd name="connsiteY749" fmla="*/ 559130 h 1335540"/>
              <a:gd name="connsiteX750" fmla="*/ 148141 w 1036210"/>
              <a:gd name="connsiteY750" fmla="*/ 550130 h 1335540"/>
              <a:gd name="connsiteX751" fmla="*/ 148820 w 1036210"/>
              <a:gd name="connsiteY751" fmla="*/ 541457 h 1335540"/>
              <a:gd name="connsiteX752" fmla="*/ 149837 w 1036210"/>
              <a:gd name="connsiteY752" fmla="*/ 532457 h 1335540"/>
              <a:gd name="connsiteX753" fmla="*/ 151193 w 1036210"/>
              <a:gd name="connsiteY753" fmla="*/ 523948 h 1335540"/>
              <a:gd name="connsiteX754" fmla="*/ 152719 w 1036210"/>
              <a:gd name="connsiteY754" fmla="*/ 515275 h 1335540"/>
              <a:gd name="connsiteX755" fmla="*/ 154415 w 1036210"/>
              <a:gd name="connsiteY755" fmla="*/ 506603 h 1335540"/>
              <a:gd name="connsiteX756" fmla="*/ 156280 w 1036210"/>
              <a:gd name="connsiteY756" fmla="*/ 498093 h 1335540"/>
              <a:gd name="connsiteX757" fmla="*/ 158484 w 1036210"/>
              <a:gd name="connsiteY757" fmla="*/ 489584 h 1335540"/>
              <a:gd name="connsiteX758" fmla="*/ 160858 w 1036210"/>
              <a:gd name="connsiteY758" fmla="*/ 481402 h 1335540"/>
              <a:gd name="connsiteX759" fmla="*/ 163232 w 1036210"/>
              <a:gd name="connsiteY759" fmla="*/ 473220 h 1335540"/>
              <a:gd name="connsiteX760" fmla="*/ 166114 w 1036210"/>
              <a:gd name="connsiteY760" fmla="*/ 464875 h 1335540"/>
              <a:gd name="connsiteX761" fmla="*/ 168996 w 1036210"/>
              <a:gd name="connsiteY761" fmla="*/ 456857 h 1335540"/>
              <a:gd name="connsiteX762" fmla="*/ 172218 w 1036210"/>
              <a:gd name="connsiteY762" fmla="*/ 448838 h 1335540"/>
              <a:gd name="connsiteX763" fmla="*/ 175439 w 1036210"/>
              <a:gd name="connsiteY763" fmla="*/ 440820 h 1335540"/>
              <a:gd name="connsiteX764" fmla="*/ 179000 w 1036210"/>
              <a:gd name="connsiteY764" fmla="*/ 433129 h 1335540"/>
              <a:gd name="connsiteX765" fmla="*/ 182730 w 1036210"/>
              <a:gd name="connsiteY765" fmla="*/ 425438 h 1335540"/>
              <a:gd name="connsiteX766" fmla="*/ 186629 w 1036210"/>
              <a:gd name="connsiteY766" fmla="*/ 417911 h 1335540"/>
              <a:gd name="connsiteX767" fmla="*/ 190868 w 1036210"/>
              <a:gd name="connsiteY767" fmla="*/ 410383 h 1335540"/>
              <a:gd name="connsiteX768" fmla="*/ 194937 w 1036210"/>
              <a:gd name="connsiteY768" fmla="*/ 403020 h 1335540"/>
              <a:gd name="connsiteX769" fmla="*/ 199515 w 1036210"/>
              <a:gd name="connsiteY769" fmla="*/ 395655 h 1335540"/>
              <a:gd name="connsiteX770" fmla="*/ 204093 w 1036210"/>
              <a:gd name="connsiteY770" fmla="*/ 388619 h 1335540"/>
              <a:gd name="connsiteX771" fmla="*/ 209010 w 1036210"/>
              <a:gd name="connsiteY771" fmla="*/ 381583 h 1335540"/>
              <a:gd name="connsiteX772" fmla="*/ 213757 w 1036210"/>
              <a:gd name="connsiteY772" fmla="*/ 374546 h 1335540"/>
              <a:gd name="connsiteX773" fmla="*/ 219013 w 1036210"/>
              <a:gd name="connsiteY773" fmla="*/ 367673 h 1335540"/>
              <a:gd name="connsiteX774" fmla="*/ 224269 w 1036210"/>
              <a:gd name="connsiteY774" fmla="*/ 361128 h 1335540"/>
              <a:gd name="connsiteX775" fmla="*/ 229865 w 1036210"/>
              <a:gd name="connsiteY775" fmla="*/ 354582 h 1335540"/>
              <a:gd name="connsiteX776" fmla="*/ 235460 w 1036210"/>
              <a:gd name="connsiteY776" fmla="*/ 348200 h 1335540"/>
              <a:gd name="connsiteX777" fmla="*/ 241224 w 1036210"/>
              <a:gd name="connsiteY777" fmla="*/ 341818 h 1335540"/>
              <a:gd name="connsiteX778" fmla="*/ 247158 w 1036210"/>
              <a:gd name="connsiteY778" fmla="*/ 335764 h 1335540"/>
              <a:gd name="connsiteX779" fmla="*/ 253262 w 1036210"/>
              <a:gd name="connsiteY779" fmla="*/ 329710 h 1335540"/>
              <a:gd name="connsiteX780" fmla="*/ 259536 w 1036210"/>
              <a:gd name="connsiteY780" fmla="*/ 323818 h 1335540"/>
              <a:gd name="connsiteX781" fmla="*/ 265809 w 1036210"/>
              <a:gd name="connsiteY781" fmla="*/ 318091 h 1335540"/>
              <a:gd name="connsiteX782" fmla="*/ 272421 w 1036210"/>
              <a:gd name="connsiteY782" fmla="*/ 312528 h 1335540"/>
              <a:gd name="connsiteX783" fmla="*/ 279034 w 1036210"/>
              <a:gd name="connsiteY783" fmla="*/ 307127 h 1335540"/>
              <a:gd name="connsiteX784" fmla="*/ 285816 w 1036210"/>
              <a:gd name="connsiteY784" fmla="*/ 301727 h 1335540"/>
              <a:gd name="connsiteX785" fmla="*/ 292598 w 1036210"/>
              <a:gd name="connsiteY785" fmla="*/ 296818 h 1335540"/>
              <a:gd name="connsiteX786" fmla="*/ 299719 w 1036210"/>
              <a:gd name="connsiteY786" fmla="*/ 291745 h 1335540"/>
              <a:gd name="connsiteX787" fmla="*/ 306840 w 1036210"/>
              <a:gd name="connsiteY787" fmla="*/ 287000 h 1335540"/>
              <a:gd name="connsiteX788" fmla="*/ 314131 w 1036210"/>
              <a:gd name="connsiteY788" fmla="*/ 282254 h 1335540"/>
              <a:gd name="connsiteX789" fmla="*/ 321591 w 1036210"/>
              <a:gd name="connsiteY789" fmla="*/ 277836 h 1335540"/>
              <a:gd name="connsiteX790" fmla="*/ 329221 w 1036210"/>
              <a:gd name="connsiteY790" fmla="*/ 273581 h 1335540"/>
              <a:gd name="connsiteX791" fmla="*/ 336850 w 1036210"/>
              <a:gd name="connsiteY791" fmla="*/ 269491 h 1335540"/>
              <a:gd name="connsiteX792" fmla="*/ 344480 w 1036210"/>
              <a:gd name="connsiteY792" fmla="*/ 265400 h 1335540"/>
              <a:gd name="connsiteX793" fmla="*/ 352280 w 1036210"/>
              <a:gd name="connsiteY793" fmla="*/ 261799 h 1335540"/>
              <a:gd name="connsiteX794" fmla="*/ 360418 w 1036210"/>
              <a:gd name="connsiteY794" fmla="*/ 258036 h 1335540"/>
              <a:gd name="connsiteX795" fmla="*/ 368556 w 1036210"/>
              <a:gd name="connsiteY795" fmla="*/ 254763 h 1335540"/>
              <a:gd name="connsiteX796" fmla="*/ 376695 w 1036210"/>
              <a:gd name="connsiteY796" fmla="*/ 251490 h 1335540"/>
              <a:gd name="connsiteX797" fmla="*/ 385002 w 1036210"/>
              <a:gd name="connsiteY797" fmla="*/ 248545 h 1335540"/>
              <a:gd name="connsiteX798" fmla="*/ 393310 w 1036210"/>
              <a:gd name="connsiteY798" fmla="*/ 245599 h 1335540"/>
              <a:gd name="connsiteX799" fmla="*/ 401788 w 1036210"/>
              <a:gd name="connsiteY799" fmla="*/ 242981 h 1335540"/>
              <a:gd name="connsiteX800" fmla="*/ 410435 w 1036210"/>
              <a:gd name="connsiteY800" fmla="*/ 240363 h 1335540"/>
              <a:gd name="connsiteX801" fmla="*/ 418913 w 1036210"/>
              <a:gd name="connsiteY801" fmla="*/ 238235 h 1335540"/>
              <a:gd name="connsiteX802" fmla="*/ 427729 w 1036210"/>
              <a:gd name="connsiteY802" fmla="*/ 236272 h 1335540"/>
              <a:gd name="connsiteX803" fmla="*/ 436546 w 1036210"/>
              <a:gd name="connsiteY803" fmla="*/ 234308 h 1335540"/>
              <a:gd name="connsiteX804" fmla="*/ 445362 w 1036210"/>
              <a:gd name="connsiteY804" fmla="*/ 232672 h 1335540"/>
              <a:gd name="connsiteX805" fmla="*/ 454518 w 1036210"/>
              <a:gd name="connsiteY805" fmla="*/ 231199 h 1335540"/>
              <a:gd name="connsiteX806" fmla="*/ 463504 w 1036210"/>
              <a:gd name="connsiteY806" fmla="*/ 229890 h 1335540"/>
              <a:gd name="connsiteX807" fmla="*/ 472660 w 1036210"/>
              <a:gd name="connsiteY807" fmla="*/ 228908 h 1335540"/>
              <a:gd name="connsiteX808" fmla="*/ 481646 w 1036210"/>
              <a:gd name="connsiteY808" fmla="*/ 228254 h 1335540"/>
              <a:gd name="connsiteX809" fmla="*/ 490971 w 1036210"/>
              <a:gd name="connsiteY809" fmla="*/ 227599 h 1335540"/>
              <a:gd name="connsiteX810" fmla="*/ 500296 w 1036210"/>
              <a:gd name="connsiteY810" fmla="*/ 227272 h 1335540"/>
              <a:gd name="connsiteX811" fmla="*/ 484237 w 1036210"/>
              <a:gd name="connsiteY811" fmla="*/ 0 h 1335540"/>
              <a:gd name="connsiteX812" fmla="*/ 530988 w 1036210"/>
              <a:gd name="connsiteY812" fmla="*/ 0 h 1335540"/>
              <a:gd name="connsiteX813" fmla="*/ 530988 w 1036210"/>
              <a:gd name="connsiteY813" fmla="*/ 117095 h 1335540"/>
              <a:gd name="connsiteX814" fmla="*/ 484237 w 1036210"/>
              <a:gd name="connsiteY814" fmla="*/ 117095 h 13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1036210" h="1335540">
                <a:moveTo>
                  <a:pt x="409742" y="1266007"/>
                </a:moveTo>
                <a:lnTo>
                  <a:pt x="609670" y="1266007"/>
                </a:lnTo>
                <a:lnTo>
                  <a:pt x="609670" y="1269632"/>
                </a:lnTo>
                <a:lnTo>
                  <a:pt x="609160" y="1273093"/>
                </a:lnTo>
                <a:lnTo>
                  <a:pt x="608651" y="1276553"/>
                </a:lnTo>
                <a:lnTo>
                  <a:pt x="607801" y="1280013"/>
                </a:lnTo>
                <a:lnTo>
                  <a:pt x="606611" y="1283473"/>
                </a:lnTo>
                <a:lnTo>
                  <a:pt x="605421" y="1286769"/>
                </a:lnTo>
                <a:lnTo>
                  <a:pt x="603720" y="1290064"/>
                </a:lnTo>
                <a:lnTo>
                  <a:pt x="601850" y="1293029"/>
                </a:lnTo>
                <a:lnTo>
                  <a:pt x="599980" y="1296325"/>
                </a:lnTo>
                <a:lnTo>
                  <a:pt x="597600" y="1299126"/>
                </a:lnTo>
                <a:lnTo>
                  <a:pt x="595220" y="1302092"/>
                </a:lnTo>
                <a:lnTo>
                  <a:pt x="592670" y="1304893"/>
                </a:lnTo>
                <a:lnTo>
                  <a:pt x="589950" y="1307694"/>
                </a:lnTo>
                <a:lnTo>
                  <a:pt x="587060" y="1310330"/>
                </a:lnTo>
                <a:lnTo>
                  <a:pt x="583829" y="1312802"/>
                </a:lnTo>
                <a:lnTo>
                  <a:pt x="580599" y="1315274"/>
                </a:lnTo>
                <a:lnTo>
                  <a:pt x="577029" y="1317580"/>
                </a:lnTo>
                <a:lnTo>
                  <a:pt x="573459" y="1319722"/>
                </a:lnTo>
                <a:lnTo>
                  <a:pt x="569549" y="1321864"/>
                </a:lnTo>
                <a:lnTo>
                  <a:pt x="565639" y="1323677"/>
                </a:lnTo>
                <a:lnTo>
                  <a:pt x="561729" y="1325654"/>
                </a:lnTo>
                <a:lnTo>
                  <a:pt x="557478" y="1327302"/>
                </a:lnTo>
                <a:lnTo>
                  <a:pt x="553058" y="1328785"/>
                </a:lnTo>
                <a:lnTo>
                  <a:pt x="548638" y="1330103"/>
                </a:lnTo>
                <a:lnTo>
                  <a:pt x="544048" y="1331256"/>
                </a:lnTo>
                <a:lnTo>
                  <a:pt x="539458" y="1332574"/>
                </a:lnTo>
                <a:lnTo>
                  <a:pt x="534697" y="1333398"/>
                </a:lnTo>
                <a:lnTo>
                  <a:pt x="529937" y="1334222"/>
                </a:lnTo>
                <a:lnTo>
                  <a:pt x="525007" y="1334881"/>
                </a:lnTo>
                <a:lnTo>
                  <a:pt x="519907" y="1335211"/>
                </a:lnTo>
                <a:lnTo>
                  <a:pt x="514806" y="1335540"/>
                </a:lnTo>
                <a:lnTo>
                  <a:pt x="509876" y="1335540"/>
                </a:lnTo>
                <a:lnTo>
                  <a:pt x="504606" y="1335540"/>
                </a:lnTo>
                <a:lnTo>
                  <a:pt x="499506" y="1335211"/>
                </a:lnTo>
                <a:lnTo>
                  <a:pt x="494406" y="1334881"/>
                </a:lnTo>
                <a:lnTo>
                  <a:pt x="489475" y="1334222"/>
                </a:lnTo>
                <a:lnTo>
                  <a:pt x="484715" y="1333398"/>
                </a:lnTo>
                <a:lnTo>
                  <a:pt x="479955" y="1332574"/>
                </a:lnTo>
                <a:lnTo>
                  <a:pt x="475365" y="1331256"/>
                </a:lnTo>
                <a:lnTo>
                  <a:pt x="470774" y="1330103"/>
                </a:lnTo>
                <a:lnTo>
                  <a:pt x="466354" y="1328785"/>
                </a:lnTo>
                <a:lnTo>
                  <a:pt x="462104" y="1327302"/>
                </a:lnTo>
                <a:lnTo>
                  <a:pt x="457854" y="1325654"/>
                </a:lnTo>
                <a:lnTo>
                  <a:pt x="453774" y="1323677"/>
                </a:lnTo>
                <a:lnTo>
                  <a:pt x="449864" y="1321864"/>
                </a:lnTo>
                <a:lnTo>
                  <a:pt x="445954" y="1319722"/>
                </a:lnTo>
                <a:lnTo>
                  <a:pt x="442383" y="1317580"/>
                </a:lnTo>
                <a:lnTo>
                  <a:pt x="438983" y="1315274"/>
                </a:lnTo>
                <a:lnTo>
                  <a:pt x="435753" y="1312802"/>
                </a:lnTo>
                <a:lnTo>
                  <a:pt x="432523" y="1310330"/>
                </a:lnTo>
                <a:lnTo>
                  <a:pt x="429633" y="1307694"/>
                </a:lnTo>
                <a:lnTo>
                  <a:pt x="426743" y="1304893"/>
                </a:lnTo>
                <a:lnTo>
                  <a:pt x="424192" y="1302092"/>
                </a:lnTo>
                <a:lnTo>
                  <a:pt x="421812" y="1299126"/>
                </a:lnTo>
                <a:lnTo>
                  <a:pt x="419432" y="1296325"/>
                </a:lnTo>
                <a:lnTo>
                  <a:pt x="417563" y="1293029"/>
                </a:lnTo>
                <a:lnTo>
                  <a:pt x="415862" y="1290064"/>
                </a:lnTo>
                <a:lnTo>
                  <a:pt x="414162" y="1286769"/>
                </a:lnTo>
                <a:lnTo>
                  <a:pt x="412802" y="1283473"/>
                </a:lnTo>
                <a:lnTo>
                  <a:pt x="411612" y="1280013"/>
                </a:lnTo>
                <a:lnTo>
                  <a:pt x="410762" y="1276553"/>
                </a:lnTo>
                <a:lnTo>
                  <a:pt x="410252" y="1273093"/>
                </a:lnTo>
                <a:lnTo>
                  <a:pt x="409912" y="1269632"/>
                </a:lnTo>
                <a:close/>
                <a:moveTo>
                  <a:pt x="376299" y="1180932"/>
                </a:moveTo>
                <a:lnTo>
                  <a:pt x="643113" y="1180932"/>
                </a:lnTo>
                <a:lnTo>
                  <a:pt x="646326" y="1181097"/>
                </a:lnTo>
                <a:lnTo>
                  <a:pt x="649539" y="1181592"/>
                </a:lnTo>
                <a:lnTo>
                  <a:pt x="652582" y="1182251"/>
                </a:lnTo>
                <a:lnTo>
                  <a:pt x="655456" y="1183405"/>
                </a:lnTo>
                <a:lnTo>
                  <a:pt x="658162" y="1184560"/>
                </a:lnTo>
                <a:lnTo>
                  <a:pt x="661036" y="1186209"/>
                </a:lnTo>
                <a:lnTo>
                  <a:pt x="663403" y="1188023"/>
                </a:lnTo>
                <a:lnTo>
                  <a:pt x="665601" y="1190002"/>
                </a:lnTo>
                <a:lnTo>
                  <a:pt x="667799" y="1192311"/>
                </a:lnTo>
                <a:lnTo>
                  <a:pt x="669490" y="1194619"/>
                </a:lnTo>
                <a:lnTo>
                  <a:pt x="671012" y="1197093"/>
                </a:lnTo>
                <a:lnTo>
                  <a:pt x="672365" y="1199896"/>
                </a:lnTo>
                <a:lnTo>
                  <a:pt x="673548" y="1202700"/>
                </a:lnTo>
                <a:lnTo>
                  <a:pt x="674394" y="1205668"/>
                </a:lnTo>
                <a:lnTo>
                  <a:pt x="674732" y="1208801"/>
                </a:lnTo>
                <a:lnTo>
                  <a:pt x="674901" y="1211935"/>
                </a:lnTo>
                <a:lnTo>
                  <a:pt x="674732" y="1215068"/>
                </a:lnTo>
                <a:lnTo>
                  <a:pt x="674394" y="1218201"/>
                </a:lnTo>
                <a:lnTo>
                  <a:pt x="673548" y="1221169"/>
                </a:lnTo>
                <a:lnTo>
                  <a:pt x="672365" y="1224138"/>
                </a:lnTo>
                <a:lnTo>
                  <a:pt x="671012" y="1226776"/>
                </a:lnTo>
                <a:lnTo>
                  <a:pt x="669490" y="1229415"/>
                </a:lnTo>
                <a:lnTo>
                  <a:pt x="667799" y="1231724"/>
                </a:lnTo>
                <a:lnTo>
                  <a:pt x="665601" y="1233867"/>
                </a:lnTo>
                <a:lnTo>
                  <a:pt x="663403" y="1236011"/>
                </a:lnTo>
                <a:lnTo>
                  <a:pt x="661036" y="1237660"/>
                </a:lnTo>
                <a:lnTo>
                  <a:pt x="658162" y="1239144"/>
                </a:lnTo>
                <a:lnTo>
                  <a:pt x="655456" y="1240464"/>
                </a:lnTo>
                <a:lnTo>
                  <a:pt x="652582" y="1241618"/>
                </a:lnTo>
                <a:lnTo>
                  <a:pt x="649539" y="1242443"/>
                </a:lnTo>
                <a:lnTo>
                  <a:pt x="646326" y="1242938"/>
                </a:lnTo>
                <a:lnTo>
                  <a:pt x="643113" y="1243102"/>
                </a:lnTo>
                <a:lnTo>
                  <a:pt x="376299" y="1243102"/>
                </a:lnTo>
                <a:lnTo>
                  <a:pt x="373086" y="1242938"/>
                </a:lnTo>
                <a:lnTo>
                  <a:pt x="369873" y="1242443"/>
                </a:lnTo>
                <a:lnTo>
                  <a:pt x="366830" y="1241618"/>
                </a:lnTo>
                <a:lnTo>
                  <a:pt x="363956" y="1240464"/>
                </a:lnTo>
                <a:lnTo>
                  <a:pt x="361250" y="1239144"/>
                </a:lnTo>
                <a:lnTo>
                  <a:pt x="358545" y="1237660"/>
                </a:lnTo>
                <a:lnTo>
                  <a:pt x="356009" y="1236011"/>
                </a:lnTo>
                <a:lnTo>
                  <a:pt x="353811" y="1233867"/>
                </a:lnTo>
                <a:lnTo>
                  <a:pt x="351781" y="1231724"/>
                </a:lnTo>
                <a:lnTo>
                  <a:pt x="349921" y="1229415"/>
                </a:lnTo>
                <a:lnTo>
                  <a:pt x="348400" y="1226776"/>
                </a:lnTo>
                <a:lnTo>
                  <a:pt x="346878" y="1224138"/>
                </a:lnTo>
                <a:lnTo>
                  <a:pt x="345864" y="1221169"/>
                </a:lnTo>
                <a:lnTo>
                  <a:pt x="345018" y="1218201"/>
                </a:lnTo>
                <a:lnTo>
                  <a:pt x="344680" y="1215068"/>
                </a:lnTo>
                <a:lnTo>
                  <a:pt x="344511" y="1211935"/>
                </a:lnTo>
                <a:lnTo>
                  <a:pt x="344680" y="1208801"/>
                </a:lnTo>
                <a:lnTo>
                  <a:pt x="345018" y="1205668"/>
                </a:lnTo>
                <a:lnTo>
                  <a:pt x="345864" y="1202700"/>
                </a:lnTo>
                <a:lnTo>
                  <a:pt x="346878" y="1199896"/>
                </a:lnTo>
                <a:lnTo>
                  <a:pt x="348400" y="1197093"/>
                </a:lnTo>
                <a:lnTo>
                  <a:pt x="349921" y="1194619"/>
                </a:lnTo>
                <a:lnTo>
                  <a:pt x="351781" y="1192311"/>
                </a:lnTo>
                <a:lnTo>
                  <a:pt x="353811" y="1190002"/>
                </a:lnTo>
                <a:lnTo>
                  <a:pt x="356009" y="1188023"/>
                </a:lnTo>
                <a:lnTo>
                  <a:pt x="358545" y="1186209"/>
                </a:lnTo>
                <a:lnTo>
                  <a:pt x="361250" y="1184560"/>
                </a:lnTo>
                <a:lnTo>
                  <a:pt x="363956" y="1183405"/>
                </a:lnTo>
                <a:lnTo>
                  <a:pt x="366830" y="1182251"/>
                </a:lnTo>
                <a:lnTo>
                  <a:pt x="369873" y="1181592"/>
                </a:lnTo>
                <a:lnTo>
                  <a:pt x="373086" y="1181097"/>
                </a:lnTo>
                <a:close/>
                <a:moveTo>
                  <a:pt x="376299" y="1099129"/>
                </a:moveTo>
                <a:lnTo>
                  <a:pt x="643113" y="1099129"/>
                </a:lnTo>
                <a:lnTo>
                  <a:pt x="646326" y="1099294"/>
                </a:lnTo>
                <a:lnTo>
                  <a:pt x="649539" y="1099625"/>
                </a:lnTo>
                <a:lnTo>
                  <a:pt x="652582" y="1100452"/>
                </a:lnTo>
                <a:lnTo>
                  <a:pt x="655456" y="1101609"/>
                </a:lnTo>
                <a:lnTo>
                  <a:pt x="658162" y="1102932"/>
                </a:lnTo>
                <a:lnTo>
                  <a:pt x="661036" y="1104420"/>
                </a:lnTo>
                <a:lnTo>
                  <a:pt x="663403" y="1106239"/>
                </a:lnTo>
                <a:lnTo>
                  <a:pt x="665601" y="1108223"/>
                </a:lnTo>
                <a:lnTo>
                  <a:pt x="667799" y="1110373"/>
                </a:lnTo>
                <a:lnTo>
                  <a:pt x="669490" y="1112853"/>
                </a:lnTo>
                <a:lnTo>
                  <a:pt x="671012" y="1115498"/>
                </a:lnTo>
                <a:lnTo>
                  <a:pt x="672365" y="1118144"/>
                </a:lnTo>
                <a:lnTo>
                  <a:pt x="673548" y="1120955"/>
                </a:lnTo>
                <a:lnTo>
                  <a:pt x="674394" y="1123931"/>
                </a:lnTo>
                <a:lnTo>
                  <a:pt x="674732" y="1127072"/>
                </a:lnTo>
                <a:lnTo>
                  <a:pt x="674901" y="1130214"/>
                </a:lnTo>
                <a:lnTo>
                  <a:pt x="674732" y="1133521"/>
                </a:lnTo>
                <a:lnTo>
                  <a:pt x="674394" y="1136497"/>
                </a:lnTo>
                <a:lnTo>
                  <a:pt x="673548" y="1139474"/>
                </a:lnTo>
                <a:lnTo>
                  <a:pt x="672365" y="1142284"/>
                </a:lnTo>
                <a:lnTo>
                  <a:pt x="671012" y="1145095"/>
                </a:lnTo>
                <a:lnTo>
                  <a:pt x="669490" y="1147575"/>
                </a:lnTo>
                <a:lnTo>
                  <a:pt x="667799" y="1150221"/>
                </a:lnTo>
                <a:lnTo>
                  <a:pt x="665601" y="1152371"/>
                </a:lnTo>
                <a:lnTo>
                  <a:pt x="663403" y="1154189"/>
                </a:lnTo>
                <a:lnTo>
                  <a:pt x="661036" y="1156008"/>
                </a:lnTo>
                <a:lnTo>
                  <a:pt x="658162" y="1157662"/>
                </a:lnTo>
                <a:lnTo>
                  <a:pt x="655456" y="1158985"/>
                </a:lnTo>
                <a:lnTo>
                  <a:pt x="652582" y="1159977"/>
                </a:lnTo>
                <a:lnTo>
                  <a:pt x="649539" y="1160638"/>
                </a:lnTo>
                <a:lnTo>
                  <a:pt x="646326" y="1161134"/>
                </a:lnTo>
                <a:lnTo>
                  <a:pt x="643113" y="1161299"/>
                </a:lnTo>
                <a:lnTo>
                  <a:pt x="376299" y="1161299"/>
                </a:lnTo>
                <a:lnTo>
                  <a:pt x="373086" y="1161134"/>
                </a:lnTo>
                <a:lnTo>
                  <a:pt x="369873" y="1160638"/>
                </a:lnTo>
                <a:lnTo>
                  <a:pt x="366830" y="1159977"/>
                </a:lnTo>
                <a:lnTo>
                  <a:pt x="363956" y="1158985"/>
                </a:lnTo>
                <a:lnTo>
                  <a:pt x="361250" y="1157662"/>
                </a:lnTo>
                <a:lnTo>
                  <a:pt x="358545" y="1156008"/>
                </a:lnTo>
                <a:lnTo>
                  <a:pt x="356009" y="1154189"/>
                </a:lnTo>
                <a:lnTo>
                  <a:pt x="353811" y="1152371"/>
                </a:lnTo>
                <a:lnTo>
                  <a:pt x="351781" y="1150221"/>
                </a:lnTo>
                <a:lnTo>
                  <a:pt x="349921" y="1147575"/>
                </a:lnTo>
                <a:lnTo>
                  <a:pt x="348400" y="1145095"/>
                </a:lnTo>
                <a:lnTo>
                  <a:pt x="346878" y="1142284"/>
                </a:lnTo>
                <a:lnTo>
                  <a:pt x="345864" y="1139474"/>
                </a:lnTo>
                <a:lnTo>
                  <a:pt x="345018" y="1136497"/>
                </a:lnTo>
                <a:lnTo>
                  <a:pt x="344680" y="1133521"/>
                </a:lnTo>
                <a:lnTo>
                  <a:pt x="344511" y="1130214"/>
                </a:lnTo>
                <a:lnTo>
                  <a:pt x="344680" y="1127072"/>
                </a:lnTo>
                <a:lnTo>
                  <a:pt x="345018" y="1123931"/>
                </a:lnTo>
                <a:lnTo>
                  <a:pt x="345864" y="1120955"/>
                </a:lnTo>
                <a:lnTo>
                  <a:pt x="346878" y="1118144"/>
                </a:lnTo>
                <a:lnTo>
                  <a:pt x="348400" y="1115498"/>
                </a:lnTo>
                <a:lnTo>
                  <a:pt x="349921" y="1112853"/>
                </a:lnTo>
                <a:lnTo>
                  <a:pt x="351781" y="1110373"/>
                </a:lnTo>
                <a:lnTo>
                  <a:pt x="353811" y="1108223"/>
                </a:lnTo>
                <a:lnTo>
                  <a:pt x="356009" y="1106239"/>
                </a:lnTo>
                <a:lnTo>
                  <a:pt x="358545" y="1104420"/>
                </a:lnTo>
                <a:lnTo>
                  <a:pt x="361250" y="1102932"/>
                </a:lnTo>
                <a:lnTo>
                  <a:pt x="363956" y="1101609"/>
                </a:lnTo>
                <a:lnTo>
                  <a:pt x="366830" y="1100452"/>
                </a:lnTo>
                <a:lnTo>
                  <a:pt x="369873" y="1099625"/>
                </a:lnTo>
                <a:lnTo>
                  <a:pt x="373086" y="1099294"/>
                </a:lnTo>
                <a:close/>
                <a:moveTo>
                  <a:pt x="796620" y="749272"/>
                </a:moveTo>
                <a:lnTo>
                  <a:pt x="796577" y="749886"/>
                </a:lnTo>
                <a:lnTo>
                  <a:pt x="796239" y="752176"/>
                </a:lnTo>
                <a:lnTo>
                  <a:pt x="795731" y="753811"/>
                </a:lnTo>
                <a:lnTo>
                  <a:pt x="795392" y="754466"/>
                </a:lnTo>
                <a:lnTo>
                  <a:pt x="795053" y="754956"/>
                </a:lnTo>
                <a:lnTo>
                  <a:pt x="794884" y="755120"/>
                </a:lnTo>
                <a:lnTo>
                  <a:pt x="794037" y="756592"/>
                </a:lnTo>
                <a:lnTo>
                  <a:pt x="793190" y="757573"/>
                </a:lnTo>
                <a:lnTo>
                  <a:pt x="794545" y="755283"/>
                </a:lnTo>
                <a:lnTo>
                  <a:pt x="795561" y="753157"/>
                </a:lnTo>
                <a:lnTo>
                  <a:pt x="796239" y="751358"/>
                </a:lnTo>
                <a:lnTo>
                  <a:pt x="796577" y="749559"/>
                </a:lnTo>
                <a:close/>
                <a:moveTo>
                  <a:pt x="796747" y="747269"/>
                </a:moveTo>
                <a:lnTo>
                  <a:pt x="796916" y="747596"/>
                </a:lnTo>
                <a:lnTo>
                  <a:pt x="796747" y="748414"/>
                </a:lnTo>
                <a:lnTo>
                  <a:pt x="796620" y="749272"/>
                </a:lnTo>
                <a:lnTo>
                  <a:pt x="796747" y="747432"/>
                </a:lnTo>
                <a:close/>
                <a:moveTo>
                  <a:pt x="767594" y="747128"/>
                </a:moveTo>
                <a:lnTo>
                  <a:pt x="767449" y="749231"/>
                </a:lnTo>
                <a:lnTo>
                  <a:pt x="767449" y="749068"/>
                </a:lnTo>
                <a:lnTo>
                  <a:pt x="767449" y="748250"/>
                </a:lnTo>
                <a:close/>
                <a:moveTo>
                  <a:pt x="769956" y="740595"/>
                </a:moveTo>
                <a:lnTo>
                  <a:pt x="769650" y="741053"/>
                </a:lnTo>
                <a:lnTo>
                  <a:pt x="768634" y="743179"/>
                </a:lnTo>
                <a:lnTo>
                  <a:pt x="767957" y="745306"/>
                </a:lnTo>
                <a:lnTo>
                  <a:pt x="767618" y="746941"/>
                </a:lnTo>
                <a:lnTo>
                  <a:pt x="767594" y="747128"/>
                </a:lnTo>
                <a:lnTo>
                  <a:pt x="767618" y="746778"/>
                </a:lnTo>
                <a:lnTo>
                  <a:pt x="767957" y="744815"/>
                </a:lnTo>
                <a:lnTo>
                  <a:pt x="768465" y="743016"/>
                </a:lnTo>
                <a:lnTo>
                  <a:pt x="768691" y="742634"/>
                </a:lnTo>
                <a:lnTo>
                  <a:pt x="768804" y="742525"/>
                </a:lnTo>
                <a:lnTo>
                  <a:pt x="768804" y="742443"/>
                </a:lnTo>
                <a:lnTo>
                  <a:pt x="769142" y="741871"/>
                </a:lnTo>
                <a:lnTo>
                  <a:pt x="769396" y="741380"/>
                </a:lnTo>
                <a:lnTo>
                  <a:pt x="769752" y="740791"/>
                </a:lnTo>
                <a:close/>
                <a:moveTo>
                  <a:pt x="770159" y="740290"/>
                </a:moveTo>
                <a:lnTo>
                  <a:pt x="770159" y="740399"/>
                </a:lnTo>
                <a:lnTo>
                  <a:pt x="769956" y="740595"/>
                </a:lnTo>
                <a:close/>
                <a:moveTo>
                  <a:pt x="1007792" y="303707"/>
                </a:moveTo>
                <a:lnTo>
                  <a:pt x="1036210" y="338777"/>
                </a:lnTo>
                <a:lnTo>
                  <a:pt x="941984" y="415129"/>
                </a:lnTo>
                <a:lnTo>
                  <a:pt x="913566" y="380058"/>
                </a:lnTo>
                <a:close/>
                <a:moveTo>
                  <a:pt x="28418" y="284751"/>
                </a:moveTo>
                <a:lnTo>
                  <a:pt x="122644" y="361103"/>
                </a:lnTo>
                <a:lnTo>
                  <a:pt x="94226" y="396174"/>
                </a:lnTo>
                <a:lnTo>
                  <a:pt x="0" y="319822"/>
                </a:lnTo>
                <a:close/>
                <a:moveTo>
                  <a:pt x="521216" y="260648"/>
                </a:moveTo>
                <a:lnTo>
                  <a:pt x="513426" y="260811"/>
                </a:lnTo>
                <a:lnTo>
                  <a:pt x="505636" y="261302"/>
                </a:lnTo>
                <a:lnTo>
                  <a:pt x="497846" y="261793"/>
                </a:lnTo>
                <a:lnTo>
                  <a:pt x="505636" y="262610"/>
                </a:lnTo>
                <a:lnTo>
                  <a:pt x="513257" y="263428"/>
                </a:lnTo>
                <a:lnTo>
                  <a:pt x="520877" y="264410"/>
                </a:lnTo>
                <a:lnTo>
                  <a:pt x="528668" y="265555"/>
                </a:lnTo>
                <a:lnTo>
                  <a:pt x="536288" y="267027"/>
                </a:lnTo>
                <a:lnTo>
                  <a:pt x="543740" y="268499"/>
                </a:lnTo>
                <a:lnTo>
                  <a:pt x="551191" y="270135"/>
                </a:lnTo>
                <a:lnTo>
                  <a:pt x="558642" y="271770"/>
                </a:lnTo>
                <a:lnTo>
                  <a:pt x="566263" y="273897"/>
                </a:lnTo>
                <a:lnTo>
                  <a:pt x="573545" y="275860"/>
                </a:lnTo>
                <a:lnTo>
                  <a:pt x="580827" y="277986"/>
                </a:lnTo>
                <a:lnTo>
                  <a:pt x="587940" y="280440"/>
                </a:lnTo>
                <a:lnTo>
                  <a:pt x="595052" y="282893"/>
                </a:lnTo>
                <a:lnTo>
                  <a:pt x="602165" y="285674"/>
                </a:lnTo>
                <a:lnTo>
                  <a:pt x="609108" y="288455"/>
                </a:lnTo>
                <a:lnTo>
                  <a:pt x="616052" y="291562"/>
                </a:lnTo>
                <a:lnTo>
                  <a:pt x="623164" y="294507"/>
                </a:lnTo>
                <a:lnTo>
                  <a:pt x="629938" y="297942"/>
                </a:lnTo>
                <a:lnTo>
                  <a:pt x="636542" y="301213"/>
                </a:lnTo>
                <a:lnTo>
                  <a:pt x="643147" y="304812"/>
                </a:lnTo>
                <a:lnTo>
                  <a:pt x="649752" y="308410"/>
                </a:lnTo>
                <a:lnTo>
                  <a:pt x="656187" y="312172"/>
                </a:lnTo>
                <a:lnTo>
                  <a:pt x="662453" y="316261"/>
                </a:lnTo>
                <a:lnTo>
                  <a:pt x="668719" y="320187"/>
                </a:lnTo>
                <a:lnTo>
                  <a:pt x="674816" y="324440"/>
                </a:lnTo>
                <a:lnTo>
                  <a:pt x="680912" y="328693"/>
                </a:lnTo>
                <a:lnTo>
                  <a:pt x="686839" y="333273"/>
                </a:lnTo>
                <a:lnTo>
                  <a:pt x="692597" y="337689"/>
                </a:lnTo>
                <a:lnTo>
                  <a:pt x="698355" y="342433"/>
                </a:lnTo>
                <a:lnTo>
                  <a:pt x="703774" y="347176"/>
                </a:lnTo>
                <a:lnTo>
                  <a:pt x="709362" y="352083"/>
                </a:lnTo>
                <a:lnTo>
                  <a:pt x="714612" y="356990"/>
                </a:lnTo>
                <a:lnTo>
                  <a:pt x="719862" y="362225"/>
                </a:lnTo>
                <a:lnTo>
                  <a:pt x="725112" y="367459"/>
                </a:lnTo>
                <a:lnTo>
                  <a:pt x="730023" y="372857"/>
                </a:lnTo>
                <a:lnTo>
                  <a:pt x="734765" y="378254"/>
                </a:lnTo>
                <a:lnTo>
                  <a:pt x="739507" y="383816"/>
                </a:lnTo>
                <a:lnTo>
                  <a:pt x="744248" y="389541"/>
                </a:lnTo>
                <a:lnTo>
                  <a:pt x="748651" y="395266"/>
                </a:lnTo>
                <a:lnTo>
                  <a:pt x="752885" y="401154"/>
                </a:lnTo>
                <a:lnTo>
                  <a:pt x="757119" y="407043"/>
                </a:lnTo>
                <a:lnTo>
                  <a:pt x="761352" y="412931"/>
                </a:lnTo>
                <a:lnTo>
                  <a:pt x="765078" y="418983"/>
                </a:lnTo>
                <a:lnTo>
                  <a:pt x="768973" y="425199"/>
                </a:lnTo>
                <a:lnTo>
                  <a:pt x="772529" y="431415"/>
                </a:lnTo>
                <a:lnTo>
                  <a:pt x="776086" y="437794"/>
                </a:lnTo>
                <a:lnTo>
                  <a:pt x="779473" y="444173"/>
                </a:lnTo>
                <a:lnTo>
                  <a:pt x="782521" y="450552"/>
                </a:lnTo>
                <a:lnTo>
                  <a:pt x="785739" y="457095"/>
                </a:lnTo>
                <a:lnTo>
                  <a:pt x="788449" y="463638"/>
                </a:lnTo>
                <a:lnTo>
                  <a:pt x="791158" y="470181"/>
                </a:lnTo>
                <a:lnTo>
                  <a:pt x="793698" y="476887"/>
                </a:lnTo>
                <a:lnTo>
                  <a:pt x="796069" y="483594"/>
                </a:lnTo>
                <a:lnTo>
                  <a:pt x="798440" y="490464"/>
                </a:lnTo>
                <a:lnTo>
                  <a:pt x="800472" y="497333"/>
                </a:lnTo>
                <a:lnTo>
                  <a:pt x="802335" y="504203"/>
                </a:lnTo>
                <a:lnTo>
                  <a:pt x="804029" y="511073"/>
                </a:lnTo>
                <a:lnTo>
                  <a:pt x="805722" y="517943"/>
                </a:lnTo>
                <a:lnTo>
                  <a:pt x="807246" y="524977"/>
                </a:lnTo>
                <a:lnTo>
                  <a:pt x="808432" y="532010"/>
                </a:lnTo>
                <a:lnTo>
                  <a:pt x="809448" y="539207"/>
                </a:lnTo>
                <a:lnTo>
                  <a:pt x="810464" y="546241"/>
                </a:lnTo>
                <a:lnTo>
                  <a:pt x="811311" y="553274"/>
                </a:lnTo>
                <a:lnTo>
                  <a:pt x="811988" y="560308"/>
                </a:lnTo>
                <a:lnTo>
                  <a:pt x="812327" y="567341"/>
                </a:lnTo>
                <a:lnTo>
                  <a:pt x="812665" y="574539"/>
                </a:lnTo>
                <a:lnTo>
                  <a:pt x="812835" y="581736"/>
                </a:lnTo>
                <a:lnTo>
                  <a:pt x="812665" y="588769"/>
                </a:lnTo>
                <a:lnTo>
                  <a:pt x="812496" y="595966"/>
                </a:lnTo>
                <a:lnTo>
                  <a:pt x="812157" y="603000"/>
                </a:lnTo>
                <a:lnTo>
                  <a:pt x="811649" y="610033"/>
                </a:lnTo>
                <a:lnTo>
                  <a:pt x="810972" y="617067"/>
                </a:lnTo>
                <a:lnTo>
                  <a:pt x="809956" y="624427"/>
                </a:lnTo>
                <a:lnTo>
                  <a:pt x="808940" y="631461"/>
                </a:lnTo>
                <a:lnTo>
                  <a:pt x="807754" y="638331"/>
                </a:lnTo>
                <a:lnTo>
                  <a:pt x="806569" y="645364"/>
                </a:lnTo>
                <a:lnTo>
                  <a:pt x="805045" y="652398"/>
                </a:lnTo>
                <a:lnTo>
                  <a:pt x="803182" y="659268"/>
                </a:lnTo>
                <a:lnTo>
                  <a:pt x="801488" y="666301"/>
                </a:lnTo>
                <a:lnTo>
                  <a:pt x="799456" y="673171"/>
                </a:lnTo>
                <a:lnTo>
                  <a:pt x="797255" y="679878"/>
                </a:lnTo>
                <a:lnTo>
                  <a:pt x="795053" y="686748"/>
                </a:lnTo>
                <a:lnTo>
                  <a:pt x="792513" y="693454"/>
                </a:lnTo>
                <a:lnTo>
                  <a:pt x="789803" y="700160"/>
                </a:lnTo>
                <a:lnTo>
                  <a:pt x="787094" y="706703"/>
                </a:lnTo>
                <a:lnTo>
                  <a:pt x="784045" y="713246"/>
                </a:lnTo>
                <a:lnTo>
                  <a:pt x="780997" y="719789"/>
                </a:lnTo>
                <a:lnTo>
                  <a:pt x="777610" y="726332"/>
                </a:lnTo>
                <a:lnTo>
                  <a:pt x="774392" y="732711"/>
                </a:lnTo>
                <a:lnTo>
                  <a:pt x="770667" y="738926"/>
                </a:lnTo>
                <a:lnTo>
                  <a:pt x="769933" y="740344"/>
                </a:lnTo>
                <a:lnTo>
                  <a:pt x="769650" y="740726"/>
                </a:lnTo>
                <a:lnTo>
                  <a:pt x="769820" y="740563"/>
                </a:lnTo>
                <a:lnTo>
                  <a:pt x="769933" y="740344"/>
                </a:lnTo>
                <a:lnTo>
                  <a:pt x="770497" y="739581"/>
                </a:lnTo>
                <a:lnTo>
                  <a:pt x="771175" y="738763"/>
                </a:lnTo>
                <a:lnTo>
                  <a:pt x="770159" y="740290"/>
                </a:lnTo>
                <a:lnTo>
                  <a:pt x="770159" y="740235"/>
                </a:lnTo>
                <a:lnTo>
                  <a:pt x="769989" y="740399"/>
                </a:lnTo>
                <a:lnTo>
                  <a:pt x="769752" y="740791"/>
                </a:lnTo>
                <a:lnTo>
                  <a:pt x="769650" y="740889"/>
                </a:lnTo>
                <a:lnTo>
                  <a:pt x="769396" y="741380"/>
                </a:lnTo>
                <a:lnTo>
                  <a:pt x="768804" y="742361"/>
                </a:lnTo>
                <a:lnTo>
                  <a:pt x="768804" y="742443"/>
                </a:lnTo>
                <a:lnTo>
                  <a:pt x="768691" y="742634"/>
                </a:lnTo>
                <a:lnTo>
                  <a:pt x="768465" y="742852"/>
                </a:lnTo>
                <a:lnTo>
                  <a:pt x="766941" y="746124"/>
                </a:lnTo>
                <a:lnTo>
                  <a:pt x="763554" y="752339"/>
                </a:lnTo>
                <a:lnTo>
                  <a:pt x="759828" y="758555"/>
                </a:lnTo>
                <a:lnTo>
                  <a:pt x="756272" y="764771"/>
                </a:lnTo>
                <a:lnTo>
                  <a:pt x="752208" y="770823"/>
                </a:lnTo>
                <a:lnTo>
                  <a:pt x="748143" y="776875"/>
                </a:lnTo>
                <a:lnTo>
                  <a:pt x="743910" y="783090"/>
                </a:lnTo>
                <a:lnTo>
                  <a:pt x="739337" y="789142"/>
                </a:lnTo>
                <a:lnTo>
                  <a:pt x="730531" y="801247"/>
                </a:lnTo>
                <a:lnTo>
                  <a:pt x="721556" y="813678"/>
                </a:lnTo>
                <a:lnTo>
                  <a:pt x="717153" y="820057"/>
                </a:lnTo>
                <a:lnTo>
                  <a:pt x="712749" y="826600"/>
                </a:lnTo>
                <a:lnTo>
                  <a:pt x="708516" y="832979"/>
                </a:lnTo>
                <a:lnTo>
                  <a:pt x="704621" y="839686"/>
                </a:lnTo>
                <a:lnTo>
                  <a:pt x="700556" y="846392"/>
                </a:lnTo>
                <a:lnTo>
                  <a:pt x="696661" y="853098"/>
                </a:lnTo>
                <a:lnTo>
                  <a:pt x="693105" y="860295"/>
                </a:lnTo>
                <a:lnTo>
                  <a:pt x="689549" y="867165"/>
                </a:lnTo>
                <a:lnTo>
                  <a:pt x="686500" y="874362"/>
                </a:lnTo>
                <a:lnTo>
                  <a:pt x="683452" y="881396"/>
                </a:lnTo>
                <a:lnTo>
                  <a:pt x="680743" y="888757"/>
                </a:lnTo>
                <a:lnTo>
                  <a:pt x="678203" y="896281"/>
                </a:lnTo>
                <a:lnTo>
                  <a:pt x="676001" y="903642"/>
                </a:lnTo>
                <a:lnTo>
                  <a:pt x="673969" y="911002"/>
                </a:lnTo>
                <a:lnTo>
                  <a:pt x="672106" y="918526"/>
                </a:lnTo>
                <a:lnTo>
                  <a:pt x="670582" y="926051"/>
                </a:lnTo>
                <a:lnTo>
                  <a:pt x="669227" y="933575"/>
                </a:lnTo>
                <a:lnTo>
                  <a:pt x="668211" y="941099"/>
                </a:lnTo>
                <a:lnTo>
                  <a:pt x="667364" y="948623"/>
                </a:lnTo>
                <a:lnTo>
                  <a:pt x="666687" y="956311"/>
                </a:lnTo>
                <a:lnTo>
                  <a:pt x="666010" y="963999"/>
                </a:lnTo>
                <a:lnTo>
                  <a:pt x="665840" y="971523"/>
                </a:lnTo>
                <a:lnTo>
                  <a:pt x="665671" y="979047"/>
                </a:lnTo>
                <a:lnTo>
                  <a:pt x="665840" y="986735"/>
                </a:lnTo>
                <a:lnTo>
                  <a:pt x="666179" y="994259"/>
                </a:lnTo>
                <a:lnTo>
                  <a:pt x="666687" y="1001784"/>
                </a:lnTo>
                <a:lnTo>
                  <a:pt x="667703" y="994259"/>
                </a:lnTo>
                <a:lnTo>
                  <a:pt x="668550" y="986899"/>
                </a:lnTo>
                <a:lnTo>
                  <a:pt x="669735" y="979374"/>
                </a:lnTo>
                <a:lnTo>
                  <a:pt x="670921" y="972014"/>
                </a:lnTo>
                <a:lnTo>
                  <a:pt x="672275" y="964653"/>
                </a:lnTo>
                <a:lnTo>
                  <a:pt x="673969" y="957293"/>
                </a:lnTo>
                <a:lnTo>
                  <a:pt x="675662" y="949932"/>
                </a:lnTo>
                <a:lnTo>
                  <a:pt x="677525" y="942898"/>
                </a:lnTo>
                <a:lnTo>
                  <a:pt x="679557" y="935701"/>
                </a:lnTo>
                <a:lnTo>
                  <a:pt x="681759" y="928668"/>
                </a:lnTo>
                <a:lnTo>
                  <a:pt x="683960" y="921634"/>
                </a:lnTo>
                <a:lnTo>
                  <a:pt x="686670" y="914764"/>
                </a:lnTo>
                <a:lnTo>
                  <a:pt x="689379" y="908058"/>
                </a:lnTo>
                <a:lnTo>
                  <a:pt x="692428" y="901188"/>
                </a:lnTo>
                <a:lnTo>
                  <a:pt x="695476" y="894482"/>
                </a:lnTo>
                <a:lnTo>
                  <a:pt x="698863" y="887939"/>
                </a:lnTo>
                <a:lnTo>
                  <a:pt x="702250" y="881396"/>
                </a:lnTo>
                <a:lnTo>
                  <a:pt x="705975" y="875180"/>
                </a:lnTo>
                <a:lnTo>
                  <a:pt x="709701" y="868801"/>
                </a:lnTo>
                <a:lnTo>
                  <a:pt x="713766" y="862749"/>
                </a:lnTo>
                <a:lnTo>
                  <a:pt x="717999" y="856697"/>
                </a:lnTo>
                <a:lnTo>
                  <a:pt x="722064" y="850645"/>
                </a:lnTo>
                <a:lnTo>
                  <a:pt x="726636" y="844756"/>
                </a:lnTo>
                <a:lnTo>
                  <a:pt x="731209" y="838868"/>
                </a:lnTo>
                <a:lnTo>
                  <a:pt x="740523" y="827254"/>
                </a:lnTo>
                <a:lnTo>
                  <a:pt x="750176" y="815641"/>
                </a:lnTo>
                <a:lnTo>
                  <a:pt x="759998" y="803864"/>
                </a:lnTo>
                <a:lnTo>
                  <a:pt x="769820" y="791923"/>
                </a:lnTo>
                <a:lnTo>
                  <a:pt x="774562" y="785708"/>
                </a:lnTo>
                <a:lnTo>
                  <a:pt x="779473" y="779328"/>
                </a:lnTo>
                <a:lnTo>
                  <a:pt x="783876" y="772949"/>
                </a:lnTo>
                <a:lnTo>
                  <a:pt x="788279" y="766243"/>
                </a:lnTo>
                <a:lnTo>
                  <a:pt x="790481" y="762971"/>
                </a:lnTo>
                <a:lnTo>
                  <a:pt x="792682" y="759373"/>
                </a:lnTo>
                <a:lnTo>
                  <a:pt x="794037" y="756756"/>
                </a:lnTo>
                <a:lnTo>
                  <a:pt x="794545" y="756101"/>
                </a:lnTo>
                <a:lnTo>
                  <a:pt x="794884" y="755447"/>
                </a:lnTo>
                <a:lnTo>
                  <a:pt x="794545" y="755774"/>
                </a:lnTo>
                <a:lnTo>
                  <a:pt x="794884" y="755120"/>
                </a:lnTo>
                <a:lnTo>
                  <a:pt x="794884" y="755447"/>
                </a:lnTo>
                <a:lnTo>
                  <a:pt x="795053" y="755120"/>
                </a:lnTo>
                <a:lnTo>
                  <a:pt x="795392" y="754466"/>
                </a:lnTo>
                <a:lnTo>
                  <a:pt x="796069" y="753484"/>
                </a:lnTo>
                <a:lnTo>
                  <a:pt x="800303" y="746778"/>
                </a:lnTo>
                <a:lnTo>
                  <a:pt x="804537" y="740071"/>
                </a:lnTo>
                <a:lnTo>
                  <a:pt x="808262" y="733202"/>
                </a:lnTo>
                <a:lnTo>
                  <a:pt x="811988" y="726004"/>
                </a:lnTo>
                <a:lnTo>
                  <a:pt x="815544" y="718971"/>
                </a:lnTo>
                <a:lnTo>
                  <a:pt x="818931" y="711774"/>
                </a:lnTo>
                <a:lnTo>
                  <a:pt x="821979" y="704577"/>
                </a:lnTo>
                <a:lnTo>
                  <a:pt x="825028" y="697380"/>
                </a:lnTo>
                <a:lnTo>
                  <a:pt x="827906" y="690019"/>
                </a:lnTo>
                <a:lnTo>
                  <a:pt x="830616" y="682331"/>
                </a:lnTo>
                <a:lnTo>
                  <a:pt x="832987" y="674971"/>
                </a:lnTo>
                <a:lnTo>
                  <a:pt x="835188" y="667283"/>
                </a:lnTo>
                <a:lnTo>
                  <a:pt x="837221" y="659595"/>
                </a:lnTo>
                <a:lnTo>
                  <a:pt x="839084" y="651907"/>
                </a:lnTo>
                <a:lnTo>
                  <a:pt x="840608" y="644219"/>
                </a:lnTo>
                <a:lnTo>
                  <a:pt x="842301" y="636532"/>
                </a:lnTo>
                <a:lnTo>
                  <a:pt x="843487" y="628680"/>
                </a:lnTo>
                <a:lnTo>
                  <a:pt x="844503" y="620829"/>
                </a:lnTo>
                <a:lnTo>
                  <a:pt x="845350" y="613141"/>
                </a:lnTo>
                <a:lnTo>
                  <a:pt x="846027" y="605126"/>
                </a:lnTo>
                <a:lnTo>
                  <a:pt x="846535" y="597275"/>
                </a:lnTo>
                <a:lnTo>
                  <a:pt x="846874" y="589423"/>
                </a:lnTo>
                <a:lnTo>
                  <a:pt x="846874" y="581572"/>
                </a:lnTo>
                <a:lnTo>
                  <a:pt x="846874" y="573557"/>
                </a:lnTo>
                <a:lnTo>
                  <a:pt x="846535" y="565869"/>
                </a:lnTo>
                <a:lnTo>
                  <a:pt x="846027" y="558018"/>
                </a:lnTo>
                <a:lnTo>
                  <a:pt x="845350" y="550003"/>
                </a:lnTo>
                <a:lnTo>
                  <a:pt x="844503" y="542152"/>
                </a:lnTo>
                <a:lnTo>
                  <a:pt x="843487" y="534464"/>
                </a:lnTo>
                <a:lnTo>
                  <a:pt x="842301" y="526449"/>
                </a:lnTo>
                <a:lnTo>
                  <a:pt x="840608" y="518761"/>
                </a:lnTo>
                <a:lnTo>
                  <a:pt x="839084" y="511073"/>
                </a:lnTo>
                <a:lnTo>
                  <a:pt x="837221" y="503386"/>
                </a:lnTo>
                <a:lnTo>
                  <a:pt x="835019" y="495698"/>
                </a:lnTo>
                <a:lnTo>
                  <a:pt x="832818" y="488174"/>
                </a:lnTo>
                <a:lnTo>
                  <a:pt x="830447" y="480649"/>
                </a:lnTo>
                <a:lnTo>
                  <a:pt x="827737" y="473289"/>
                </a:lnTo>
                <a:lnTo>
                  <a:pt x="825028" y="465764"/>
                </a:lnTo>
                <a:lnTo>
                  <a:pt x="821979" y="458404"/>
                </a:lnTo>
                <a:lnTo>
                  <a:pt x="818931" y="451207"/>
                </a:lnTo>
                <a:lnTo>
                  <a:pt x="815375" y="444010"/>
                </a:lnTo>
                <a:lnTo>
                  <a:pt x="811988" y="436976"/>
                </a:lnTo>
                <a:lnTo>
                  <a:pt x="808093" y="429943"/>
                </a:lnTo>
                <a:lnTo>
                  <a:pt x="804198" y="422909"/>
                </a:lnTo>
                <a:lnTo>
                  <a:pt x="800303" y="416039"/>
                </a:lnTo>
                <a:lnTo>
                  <a:pt x="795900" y="409333"/>
                </a:lnTo>
                <a:lnTo>
                  <a:pt x="791497" y="402790"/>
                </a:lnTo>
                <a:lnTo>
                  <a:pt x="787094" y="396247"/>
                </a:lnTo>
                <a:lnTo>
                  <a:pt x="782352" y="389868"/>
                </a:lnTo>
                <a:lnTo>
                  <a:pt x="777441" y="383652"/>
                </a:lnTo>
                <a:lnTo>
                  <a:pt x="772360" y="377437"/>
                </a:lnTo>
                <a:lnTo>
                  <a:pt x="767280" y="371548"/>
                </a:lnTo>
                <a:lnTo>
                  <a:pt x="761860" y="365496"/>
                </a:lnTo>
                <a:lnTo>
                  <a:pt x="756441" y="359771"/>
                </a:lnTo>
                <a:lnTo>
                  <a:pt x="750684" y="354210"/>
                </a:lnTo>
                <a:lnTo>
                  <a:pt x="744926" y="348648"/>
                </a:lnTo>
                <a:lnTo>
                  <a:pt x="738999" y="343250"/>
                </a:lnTo>
                <a:lnTo>
                  <a:pt x="732902" y="338016"/>
                </a:lnTo>
                <a:lnTo>
                  <a:pt x="726806" y="333109"/>
                </a:lnTo>
                <a:lnTo>
                  <a:pt x="720540" y="328202"/>
                </a:lnTo>
                <a:lnTo>
                  <a:pt x="714104" y="323295"/>
                </a:lnTo>
                <a:lnTo>
                  <a:pt x="707669" y="318715"/>
                </a:lnTo>
                <a:lnTo>
                  <a:pt x="701064" y="314135"/>
                </a:lnTo>
                <a:lnTo>
                  <a:pt x="694460" y="310046"/>
                </a:lnTo>
                <a:lnTo>
                  <a:pt x="687517" y="305793"/>
                </a:lnTo>
                <a:lnTo>
                  <a:pt x="680743" y="301867"/>
                </a:lnTo>
                <a:lnTo>
                  <a:pt x="673630" y="298105"/>
                </a:lnTo>
                <a:lnTo>
                  <a:pt x="666687" y="294343"/>
                </a:lnTo>
                <a:lnTo>
                  <a:pt x="659235" y="291072"/>
                </a:lnTo>
                <a:lnTo>
                  <a:pt x="652123" y="287637"/>
                </a:lnTo>
                <a:lnTo>
                  <a:pt x="644671" y="284692"/>
                </a:lnTo>
                <a:lnTo>
                  <a:pt x="637389" y="281585"/>
                </a:lnTo>
                <a:lnTo>
                  <a:pt x="629938" y="278967"/>
                </a:lnTo>
                <a:lnTo>
                  <a:pt x="622317" y="276350"/>
                </a:lnTo>
                <a:lnTo>
                  <a:pt x="614697" y="274060"/>
                </a:lnTo>
                <a:lnTo>
                  <a:pt x="607076" y="271770"/>
                </a:lnTo>
                <a:lnTo>
                  <a:pt x="599455" y="269807"/>
                </a:lnTo>
                <a:lnTo>
                  <a:pt x="591835" y="268172"/>
                </a:lnTo>
                <a:lnTo>
                  <a:pt x="583875" y="266536"/>
                </a:lnTo>
                <a:lnTo>
                  <a:pt x="576085" y="265064"/>
                </a:lnTo>
                <a:lnTo>
                  <a:pt x="568295" y="263919"/>
                </a:lnTo>
                <a:lnTo>
                  <a:pt x="560505" y="262774"/>
                </a:lnTo>
                <a:lnTo>
                  <a:pt x="552546" y="261956"/>
                </a:lnTo>
                <a:lnTo>
                  <a:pt x="544756" y="261465"/>
                </a:lnTo>
                <a:lnTo>
                  <a:pt x="536966" y="260975"/>
                </a:lnTo>
                <a:lnTo>
                  <a:pt x="529176" y="260811"/>
                </a:lnTo>
                <a:close/>
                <a:moveTo>
                  <a:pt x="509791" y="227108"/>
                </a:moveTo>
                <a:lnTo>
                  <a:pt x="518947" y="227272"/>
                </a:lnTo>
                <a:lnTo>
                  <a:pt x="528272" y="227599"/>
                </a:lnTo>
                <a:lnTo>
                  <a:pt x="537597" y="228254"/>
                </a:lnTo>
                <a:lnTo>
                  <a:pt x="546583" y="228908"/>
                </a:lnTo>
                <a:lnTo>
                  <a:pt x="555909" y="229890"/>
                </a:lnTo>
                <a:lnTo>
                  <a:pt x="564725" y="231199"/>
                </a:lnTo>
                <a:lnTo>
                  <a:pt x="573881" y="232672"/>
                </a:lnTo>
                <a:lnTo>
                  <a:pt x="582698" y="234308"/>
                </a:lnTo>
                <a:lnTo>
                  <a:pt x="591684" y="236272"/>
                </a:lnTo>
                <a:lnTo>
                  <a:pt x="600331" y="238235"/>
                </a:lnTo>
                <a:lnTo>
                  <a:pt x="608808" y="240363"/>
                </a:lnTo>
                <a:lnTo>
                  <a:pt x="617455" y="242981"/>
                </a:lnTo>
                <a:lnTo>
                  <a:pt x="625933" y="245599"/>
                </a:lnTo>
                <a:lnTo>
                  <a:pt x="634240" y="248545"/>
                </a:lnTo>
                <a:lnTo>
                  <a:pt x="642718" y="251490"/>
                </a:lnTo>
                <a:lnTo>
                  <a:pt x="650856" y="254763"/>
                </a:lnTo>
                <a:lnTo>
                  <a:pt x="658825" y="258036"/>
                </a:lnTo>
                <a:lnTo>
                  <a:pt x="666964" y="261799"/>
                </a:lnTo>
                <a:lnTo>
                  <a:pt x="674763" y="265400"/>
                </a:lnTo>
                <a:lnTo>
                  <a:pt x="682393" y="269491"/>
                </a:lnTo>
                <a:lnTo>
                  <a:pt x="690022" y="273581"/>
                </a:lnTo>
                <a:lnTo>
                  <a:pt x="697652" y="277836"/>
                </a:lnTo>
                <a:lnTo>
                  <a:pt x="705113" y="282254"/>
                </a:lnTo>
                <a:lnTo>
                  <a:pt x="712403" y="287000"/>
                </a:lnTo>
                <a:lnTo>
                  <a:pt x="719524" y="291745"/>
                </a:lnTo>
                <a:lnTo>
                  <a:pt x="726645" y="296818"/>
                </a:lnTo>
                <a:lnTo>
                  <a:pt x="733427" y="301727"/>
                </a:lnTo>
                <a:lnTo>
                  <a:pt x="740209" y="307127"/>
                </a:lnTo>
                <a:lnTo>
                  <a:pt x="746821" y="312528"/>
                </a:lnTo>
                <a:lnTo>
                  <a:pt x="753434" y="318091"/>
                </a:lnTo>
                <a:lnTo>
                  <a:pt x="759707" y="323818"/>
                </a:lnTo>
                <a:lnTo>
                  <a:pt x="765981" y="329710"/>
                </a:lnTo>
                <a:lnTo>
                  <a:pt x="772084" y="335764"/>
                </a:lnTo>
                <a:lnTo>
                  <a:pt x="778018" y="341818"/>
                </a:lnTo>
                <a:lnTo>
                  <a:pt x="783783" y="348200"/>
                </a:lnTo>
                <a:lnTo>
                  <a:pt x="789379" y="354582"/>
                </a:lnTo>
                <a:lnTo>
                  <a:pt x="794974" y="361128"/>
                </a:lnTo>
                <a:lnTo>
                  <a:pt x="800230" y="367673"/>
                </a:lnTo>
                <a:lnTo>
                  <a:pt x="805486" y="374546"/>
                </a:lnTo>
                <a:lnTo>
                  <a:pt x="810233" y="381583"/>
                </a:lnTo>
                <a:lnTo>
                  <a:pt x="815150" y="388619"/>
                </a:lnTo>
                <a:lnTo>
                  <a:pt x="819728" y="395655"/>
                </a:lnTo>
                <a:lnTo>
                  <a:pt x="824306" y="403020"/>
                </a:lnTo>
                <a:lnTo>
                  <a:pt x="828375" y="410383"/>
                </a:lnTo>
                <a:lnTo>
                  <a:pt x="832614" y="417911"/>
                </a:lnTo>
                <a:lnTo>
                  <a:pt x="836513" y="425438"/>
                </a:lnTo>
                <a:lnTo>
                  <a:pt x="840244" y="433129"/>
                </a:lnTo>
                <a:lnTo>
                  <a:pt x="843804" y="440820"/>
                </a:lnTo>
                <a:lnTo>
                  <a:pt x="847026" y="448838"/>
                </a:lnTo>
                <a:lnTo>
                  <a:pt x="850247" y="456857"/>
                </a:lnTo>
                <a:lnTo>
                  <a:pt x="853129" y="464875"/>
                </a:lnTo>
                <a:lnTo>
                  <a:pt x="856012" y="473220"/>
                </a:lnTo>
                <a:lnTo>
                  <a:pt x="858555" y="481402"/>
                </a:lnTo>
                <a:lnTo>
                  <a:pt x="860759" y="489584"/>
                </a:lnTo>
                <a:lnTo>
                  <a:pt x="862963" y="498093"/>
                </a:lnTo>
                <a:lnTo>
                  <a:pt x="864828" y="506603"/>
                </a:lnTo>
                <a:lnTo>
                  <a:pt x="866524" y="515275"/>
                </a:lnTo>
                <a:lnTo>
                  <a:pt x="868219" y="523948"/>
                </a:lnTo>
                <a:lnTo>
                  <a:pt x="869406" y="532457"/>
                </a:lnTo>
                <a:lnTo>
                  <a:pt x="870423" y="541457"/>
                </a:lnTo>
                <a:lnTo>
                  <a:pt x="871101" y="550130"/>
                </a:lnTo>
                <a:lnTo>
                  <a:pt x="871780" y="559130"/>
                </a:lnTo>
                <a:lnTo>
                  <a:pt x="872119" y="568130"/>
                </a:lnTo>
                <a:lnTo>
                  <a:pt x="872288" y="577131"/>
                </a:lnTo>
                <a:lnTo>
                  <a:pt x="872119" y="583349"/>
                </a:lnTo>
                <a:lnTo>
                  <a:pt x="871949" y="589567"/>
                </a:lnTo>
                <a:lnTo>
                  <a:pt x="871780" y="595622"/>
                </a:lnTo>
                <a:lnTo>
                  <a:pt x="871271" y="601676"/>
                </a:lnTo>
                <a:lnTo>
                  <a:pt x="870932" y="607895"/>
                </a:lnTo>
                <a:lnTo>
                  <a:pt x="870254" y="613949"/>
                </a:lnTo>
                <a:lnTo>
                  <a:pt x="869576" y="619840"/>
                </a:lnTo>
                <a:lnTo>
                  <a:pt x="868897" y="625895"/>
                </a:lnTo>
                <a:lnTo>
                  <a:pt x="867880" y="631786"/>
                </a:lnTo>
                <a:lnTo>
                  <a:pt x="866693" y="637677"/>
                </a:lnTo>
                <a:lnTo>
                  <a:pt x="865676" y="643567"/>
                </a:lnTo>
                <a:lnTo>
                  <a:pt x="864489" y="649459"/>
                </a:lnTo>
                <a:lnTo>
                  <a:pt x="863302" y="655350"/>
                </a:lnTo>
                <a:lnTo>
                  <a:pt x="861776" y="661077"/>
                </a:lnTo>
                <a:lnTo>
                  <a:pt x="860250" y="666804"/>
                </a:lnTo>
                <a:lnTo>
                  <a:pt x="858555" y="672532"/>
                </a:lnTo>
                <a:lnTo>
                  <a:pt x="855164" y="683659"/>
                </a:lnTo>
                <a:lnTo>
                  <a:pt x="851264" y="694786"/>
                </a:lnTo>
                <a:lnTo>
                  <a:pt x="846856" y="705750"/>
                </a:lnTo>
                <a:lnTo>
                  <a:pt x="842448" y="716550"/>
                </a:lnTo>
                <a:lnTo>
                  <a:pt x="837361" y="727187"/>
                </a:lnTo>
                <a:lnTo>
                  <a:pt x="831935" y="737496"/>
                </a:lnTo>
                <a:lnTo>
                  <a:pt x="826340" y="747805"/>
                </a:lnTo>
                <a:lnTo>
                  <a:pt x="820236" y="757787"/>
                </a:lnTo>
                <a:lnTo>
                  <a:pt x="820236" y="757951"/>
                </a:lnTo>
                <a:lnTo>
                  <a:pt x="820067" y="758114"/>
                </a:lnTo>
                <a:lnTo>
                  <a:pt x="820067" y="758278"/>
                </a:lnTo>
                <a:lnTo>
                  <a:pt x="819898" y="758606"/>
                </a:lnTo>
                <a:lnTo>
                  <a:pt x="815829" y="765642"/>
                </a:lnTo>
                <a:lnTo>
                  <a:pt x="811929" y="772678"/>
                </a:lnTo>
                <a:lnTo>
                  <a:pt x="807520" y="779387"/>
                </a:lnTo>
                <a:lnTo>
                  <a:pt x="803112" y="785933"/>
                </a:lnTo>
                <a:lnTo>
                  <a:pt x="798534" y="792478"/>
                </a:lnTo>
                <a:lnTo>
                  <a:pt x="793956" y="798860"/>
                </a:lnTo>
                <a:lnTo>
                  <a:pt x="784292" y="811624"/>
                </a:lnTo>
                <a:lnTo>
                  <a:pt x="774628" y="824224"/>
                </a:lnTo>
                <a:lnTo>
                  <a:pt x="764624" y="837152"/>
                </a:lnTo>
                <a:lnTo>
                  <a:pt x="759707" y="843697"/>
                </a:lnTo>
                <a:lnTo>
                  <a:pt x="755130" y="850570"/>
                </a:lnTo>
                <a:lnTo>
                  <a:pt x="750382" y="857443"/>
                </a:lnTo>
                <a:lnTo>
                  <a:pt x="745635" y="864480"/>
                </a:lnTo>
                <a:lnTo>
                  <a:pt x="741057" y="872007"/>
                </a:lnTo>
                <a:lnTo>
                  <a:pt x="736818" y="879698"/>
                </a:lnTo>
                <a:lnTo>
                  <a:pt x="732580" y="887552"/>
                </a:lnTo>
                <a:lnTo>
                  <a:pt x="728340" y="895734"/>
                </a:lnTo>
                <a:lnTo>
                  <a:pt x="724611" y="904407"/>
                </a:lnTo>
                <a:lnTo>
                  <a:pt x="720881" y="913407"/>
                </a:lnTo>
                <a:lnTo>
                  <a:pt x="717489" y="922898"/>
                </a:lnTo>
                <a:lnTo>
                  <a:pt x="714268" y="932717"/>
                </a:lnTo>
                <a:lnTo>
                  <a:pt x="711555" y="943026"/>
                </a:lnTo>
                <a:lnTo>
                  <a:pt x="710029" y="948426"/>
                </a:lnTo>
                <a:lnTo>
                  <a:pt x="708842" y="953826"/>
                </a:lnTo>
                <a:lnTo>
                  <a:pt x="707655" y="959390"/>
                </a:lnTo>
                <a:lnTo>
                  <a:pt x="706638" y="965281"/>
                </a:lnTo>
                <a:lnTo>
                  <a:pt x="705621" y="971171"/>
                </a:lnTo>
                <a:lnTo>
                  <a:pt x="704603" y="977226"/>
                </a:lnTo>
                <a:lnTo>
                  <a:pt x="703586" y="983281"/>
                </a:lnTo>
                <a:lnTo>
                  <a:pt x="702908" y="989663"/>
                </a:lnTo>
                <a:lnTo>
                  <a:pt x="702230" y="996208"/>
                </a:lnTo>
                <a:lnTo>
                  <a:pt x="701721" y="1002754"/>
                </a:lnTo>
                <a:lnTo>
                  <a:pt x="701382" y="1009626"/>
                </a:lnTo>
                <a:lnTo>
                  <a:pt x="700873" y="1016499"/>
                </a:lnTo>
                <a:lnTo>
                  <a:pt x="700704" y="1023863"/>
                </a:lnTo>
                <a:lnTo>
                  <a:pt x="700534" y="1031063"/>
                </a:lnTo>
                <a:lnTo>
                  <a:pt x="700365" y="1033845"/>
                </a:lnTo>
                <a:lnTo>
                  <a:pt x="699856" y="1036791"/>
                </a:lnTo>
                <a:lnTo>
                  <a:pt x="699178" y="1039572"/>
                </a:lnTo>
                <a:lnTo>
                  <a:pt x="698161" y="1042354"/>
                </a:lnTo>
                <a:lnTo>
                  <a:pt x="696804" y="1044645"/>
                </a:lnTo>
                <a:lnTo>
                  <a:pt x="695279" y="1047100"/>
                </a:lnTo>
                <a:lnTo>
                  <a:pt x="693583" y="1049391"/>
                </a:lnTo>
                <a:lnTo>
                  <a:pt x="691548" y="1051354"/>
                </a:lnTo>
                <a:lnTo>
                  <a:pt x="689514" y="1053154"/>
                </a:lnTo>
                <a:lnTo>
                  <a:pt x="687310" y="1054954"/>
                </a:lnTo>
                <a:lnTo>
                  <a:pt x="684766" y="1056264"/>
                </a:lnTo>
                <a:lnTo>
                  <a:pt x="682223" y="1057573"/>
                </a:lnTo>
                <a:lnTo>
                  <a:pt x="679510" y="1058391"/>
                </a:lnTo>
                <a:lnTo>
                  <a:pt x="676628" y="1059209"/>
                </a:lnTo>
                <a:lnTo>
                  <a:pt x="673746" y="1059700"/>
                </a:lnTo>
                <a:lnTo>
                  <a:pt x="670524" y="1059864"/>
                </a:lnTo>
                <a:lnTo>
                  <a:pt x="509791" y="1059864"/>
                </a:lnTo>
                <a:lnTo>
                  <a:pt x="348719" y="1059864"/>
                </a:lnTo>
                <a:lnTo>
                  <a:pt x="345498" y="1059700"/>
                </a:lnTo>
                <a:lnTo>
                  <a:pt x="342615" y="1059209"/>
                </a:lnTo>
                <a:lnTo>
                  <a:pt x="339733" y="1058391"/>
                </a:lnTo>
                <a:lnTo>
                  <a:pt x="337020" y="1057573"/>
                </a:lnTo>
                <a:lnTo>
                  <a:pt x="334477" y="1056264"/>
                </a:lnTo>
                <a:lnTo>
                  <a:pt x="331934" y="1054954"/>
                </a:lnTo>
                <a:lnTo>
                  <a:pt x="329729" y="1053154"/>
                </a:lnTo>
                <a:lnTo>
                  <a:pt x="327525" y="1051354"/>
                </a:lnTo>
                <a:lnTo>
                  <a:pt x="325660" y="1049391"/>
                </a:lnTo>
                <a:lnTo>
                  <a:pt x="323965" y="1047100"/>
                </a:lnTo>
                <a:lnTo>
                  <a:pt x="322438" y="1044809"/>
                </a:lnTo>
                <a:lnTo>
                  <a:pt x="321082" y="1042354"/>
                </a:lnTo>
                <a:lnTo>
                  <a:pt x="320065" y="1039572"/>
                </a:lnTo>
                <a:lnTo>
                  <a:pt x="319387" y="1036954"/>
                </a:lnTo>
                <a:lnTo>
                  <a:pt x="318878" y="1034009"/>
                </a:lnTo>
                <a:lnTo>
                  <a:pt x="318708" y="1031063"/>
                </a:lnTo>
                <a:lnTo>
                  <a:pt x="318539" y="1023863"/>
                </a:lnTo>
                <a:lnTo>
                  <a:pt x="318369" y="1016499"/>
                </a:lnTo>
                <a:lnTo>
                  <a:pt x="318031" y="1009626"/>
                </a:lnTo>
                <a:lnTo>
                  <a:pt x="317522" y="1002754"/>
                </a:lnTo>
                <a:lnTo>
                  <a:pt x="317013" y="996208"/>
                </a:lnTo>
                <a:lnTo>
                  <a:pt x="316335" y="989663"/>
                </a:lnTo>
                <a:lnTo>
                  <a:pt x="315656" y="983281"/>
                </a:lnTo>
                <a:lnTo>
                  <a:pt x="314639" y="977226"/>
                </a:lnTo>
                <a:lnTo>
                  <a:pt x="313622" y="971171"/>
                </a:lnTo>
                <a:lnTo>
                  <a:pt x="312774" y="965281"/>
                </a:lnTo>
                <a:lnTo>
                  <a:pt x="311587" y="959553"/>
                </a:lnTo>
                <a:lnTo>
                  <a:pt x="310401" y="953826"/>
                </a:lnTo>
                <a:lnTo>
                  <a:pt x="309214" y="948426"/>
                </a:lnTo>
                <a:lnTo>
                  <a:pt x="307857" y="943026"/>
                </a:lnTo>
                <a:lnTo>
                  <a:pt x="304975" y="932717"/>
                </a:lnTo>
                <a:lnTo>
                  <a:pt x="301753" y="922898"/>
                </a:lnTo>
                <a:lnTo>
                  <a:pt x="298363" y="913407"/>
                </a:lnTo>
                <a:lnTo>
                  <a:pt x="294633" y="904407"/>
                </a:lnTo>
                <a:lnTo>
                  <a:pt x="290902" y="895734"/>
                </a:lnTo>
                <a:lnTo>
                  <a:pt x="286833" y="887552"/>
                </a:lnTo>
                <a:lnTo>
                  <a:pt x="282425" y="879698"/>
                </a:lnTo>
                <a:lnTo>
                  <a:pt x="278186" y="872007"/>
                </a:lnTo>
                <a:lnTo>
                  <a:pt x="273608" y="864480"/>
                </a:lnTo>
                <a:lnTo>
                  <a:pt x="268861" y="857443"/>
                </a:lnTo>
                <a:lnTo>
                  <a:pt x="264114" y="850570"/>
                </a:lnTo>
                <a:lnTo>
                  <a:pt x="259536" y="843697"/>
                </a:lnTo>
                <a:lnTo>
                  <a:pt x="254619" y="837152"/>
                </a:lnTo>
                <a:lnTo>
                  <a:pt x="244785" y="824224"/>
                </a:lnTo>
                <a:lnTo>
                  <a:pt x="234951" y="811624"/>
                </a:lnTo>
                <a:lnTo>
                  <a:pt x="225287" y="798860"/>
                </a:lnTo>
                <a:lnTo>
                  <a:pt x="220709" y="792478"/>
                </a:lnTo>
                <a:lnTo>
                  <a:pt x="216131" y="785933"/>
                </a:lnTo>
                <a:lnTo>
                  <a:pt x="211722" y="779387"/>
                </a:lnTo>
                <a:lnTo>
                  <a:pt x="207315" y="772678"/>
                </a:lnTo>
                <a:lnTo>
                  <a:pt x="203415" y="765642"/>
                </a:lnTo>
                <a:lnTo>
                  <a:pt x="199346" y="758606"/>
                </a:lnTo>
                <a:lnTo>
                  <a:pt x="199176" y="758278"/>
                </a:lnTo>
                <a:lnTo>
                  <a:pt x="199006" y="758114"/>
                </a:lnTo>
                <a:lnTo>
                  <a:pt x="199176" y="758114"/>
                </a:lnTo>
                <a:lnTo>
                  <a:pt x="199176" y="757951"/>
                </a:lnTo>
                <a:lnTo>
                  <a:pt x="199006" y="757787"/>
                </a:lnTo>
                <a:lnTo>
                  <a:pt x="192903" y="747805"/>
                </a:lnTo>
                <a:lnTo>
                  <a:pt x="187307" y="737496"/>
                </a:lnTo>
                <a:lnTo>
                  <a:pt x="181882" y="727187"/>
                </a:lnTo>
                <a:lnTo>
                  <a:pt x="176796" y="716550"/>
                </a:lnTo>
                <a:lnTo>
                  <a:pt x="172387" y="705750"/>
                </a:lnTo>
                <a:lnTo>
                  <a:pt x="167979" y="694786"/>
                </a:lnTo>
                <a:lnTo>
                  <a:pt x="164079" y="683659"/>
                </a:lnTo>
                <a:lnTo>
                  <a:pt x="160688" y="672532"/>
                </a:lnTo>
                <a:lnTo>
                  <a:pt x="158993" y="666804"/>
                </a:lnTo>
                <a:lnTo>
                  <a:pt x="157467" y="661077"/>
                </a:lnTo>
                <a:lnTo>
                  <a:pt x="156110" y="655350"/>
                </a:lnTo>
                <a:lnTo>
                  <a:pt x="154754" y="649459"/>
                </a:lnTo>
                <a:lnTo>
                  <a:pt x="153567" y="643567"/>
                </a:lnTo>
                <a:lnTo>
                  <a:pt x="152550" y="637677"/>
                </a:lnTo>
                <a:lnTo>
                  <a:pt x="151363" y="631786"/>
                </a:lnTo>
                <a:lnTo>
                  <a:pt x="150515" y="625895"/>
                </a:lnTo>
                <a:lnTo>
                  <a:pt x="149668" y="619840"/>
                </a:lnTo>
                <a:lnTo>
                  <a:pt x="148989" y="613949"/>
                </a:lnTo>
                <a:lnTo>
                  <a:pt x="148311" y="607895"/>
                </a:lnTo>
                <a:lnTo>
                  <a:pt x="147972" y="601676"/>
                </a:lnTo>
                <a:lnTo>
                  <a:pt x="147463" y="595622"/>
                </a:lnTo>
                <a:lnTo>
                  <a:pt x="147294" y="589567"/>
                </a:lnTo>
                <a:lnTo>
                  <a:pt x="147124" y="583349"/>
                </a:lnTo>
                <a:lnTo>
                  <a:pt x="147124" y="577131"/>
                </a:lnTo>
                <a:lnTo>
                  <a:pt x="147124" y="568130"/>
                </a:lnTo>
                <a:lnTo>
                  <a:pt x="147463" y="559130"/>
                </a:lnTo>
                <a:lnTo>
                  <a:pt x="148141" y="550130"/>
                </a:lnTo>
                <a:lnTo>
                  <a:pt x="148820" y="541457"/>
                </a:lnTo>
                <a:lnTo>
                  <a:pt x="149837" y="532457"/>
                </a:lnTo>
                <a:lnTo>
                  <a:pt x="151193" y="523948"/>
                </a:lnTo>
                <a:lnTo>
                  <a:pt x="152719" y="515275"/>
                </a:lnTo>
                <a:lnTo>
                  <a:pt x="154415" y="506603"/>
                </a:lnTo>
                <a:lnTo>
                  <a:pt x="156280" y="498093"/>
                </a:lnTo>
                <a:lnTo>
                  <a:pt x="158484" y="489584"/>
                </a:lnTo>
                <a:lnTo>
                  <a:pt x="160858" y="481402"/>
                </a:lnTo>
                <a:lnTo>
                  <a:pt x="163232" y="473220"/>
                </a:lnTo>
                <a:lnTo>
                  <a:pt x="166114" y="464875"/>
                </a:lnTo>
                <a:lnTo>
                  <a:pt x="168996" y="456857"/>
                </a:lnTo>
                <a:lnTo>
                  <a:pt x="172218" y="448838"/>
                </a:lnTo>
                <a:lnTo>
                  <a:pt x="175439" y="440820"/>
                </a:lnTo>
                <a:lnTo>
                  <a:pt x="179000" y="433129"/>
                </a:lnTo>
                <a:lnTo>
                  <a:pt x="182730" y="425438"/>
                </a:lnTo>
                <a:lnTo>
                  <a:pt x="186629" y="417911"/>
                </a:lnTo>
                <a:lnTo>
                  <a:pt x="190868" y="410383"/>
                </a:lnTo>
                <a:lnTo>
                  <a:pt x="194937" y="403020"/>
                </a:lnTo>
                <a:lnTo>
                  <a:pt x="199515" y="395655"/>
                </a:lnTo>
                <a:lnTo>
                  <a:pt x="204093" y="388619"/>
                </a:lnTo>
                <a:lnTo>
                  <a:pt x="209010" y="381583"/>
                </a:lnTo>
                <a:lnTo>
                  <a:pt x="213757" y="374546"/>
                </a:lnTo>
                <a:lnTo>
                  <a:pt x="219013" y="367673"/>
                </a:lnTo>
                <a:lnTo>
                  <a:pt x="224269" y="361128"/>
                </a:lnTo>
                <a:lnTo>
                  <a:pt x="229865" y="354582"/>
                </a:lnTo>
                <a:lnTo>
                  <a:pt x="235460" y="348200"/>
                </a:lnTo>
                <a:lnTo>
                  <a:pt x="241224" y="341818"/>
                </a:lnTo>
                <a:lnTo>
                  <a:pt x="247158" y="335764"/>
                </a:lnTo>
                <a:lnTo>
                  <a:pt x="253262" y="329710"/>
                </a:lnTo>
                <a:lnTo>
                  <a:pt x="259536" y="323818"/>
                </a:lnTo>
                <a:lnTo>
                  <a:pt x="265809" y="318091"/>
                </a:lnTo>
                <a:lnTo>
                  <a:pt x="272421" y="312528"/>
                </a:lnTo>
                <a:lnTo>
                  <a:pt x="279034" y="307127"/>
                </a:lnTo>
                <a:lnTo>
                  <a:pt x="285816" y="301727"/>
                </a:lnTo>
                <a:lnTo>
                  <a:pt x="292598" y="296818"/>
                </a:lnTo>
                <a:lnTo>
                  <a:pt x="299719" y="291745"/>
                </a:lnTo>
                <a:lnTo>
                  <a:pt x="306840" y="287000"/>
                </a:lnTo>
                <a:lnTo>
                  <a:pt x="314131" y="282254"/>
                </a:lnTo>
                <a:lnTo>
                  <a:pt x="321591" y="277836"/>
                </a:lnTo>
                <a:lnTo>
                  <a:pt x="329221" y="273581"/>
                </a:lnTo>
                <a:lnTo>
                  <a:pt x="336850" y="269491"/>
                </a:lnTo>
                <a:lnTo>
                  <a:pt x="344480" y="265400"/>
                </a:lnTo>
                <a:lnTo>
                  <a:pt x="352280" y="261799"/>
                </a:lnTo>
                <a:lnTo>
                  <a:pt x="360418" y="258036"/>
                </a:lnTo>
                <a:lnTo>
                  <a:pt x="368556" y="254763"/>
                </a:lnTo>
                <a:lnTo>
                  <a:pt x="376695" y="251490"/>
                </a:lnTo>
                <a:lnTo>
                  <a:pt x="385002" y="248545"/>
                </a:lnTo>
                <a:lnTo>
                  <a:pt x="393310" y="245599"/>
                </a:lnTo>
                <a:lnTo>
                  <a:pt x="401788" y="242981"/>
                </a:lnTo>
                <a:lnTo>
                  <a:pt x="410435" y="240363"/>
                </a:lnTo>
                <a:lnTo>
                  <a:pt x="418913" y="238235"/>
                </a:lnTo>
                <a:lnTo>
                  <a:pt x="427729" y="236272"/>
                </a:lnTo>
                <a:lnTo>
                  <a:pt x="436546" y="234308"/>
                </a:lnTo>
                <a:lnTo>
                  <a:pt x="445362" y="232672"/>
                </a:lnTo>
                <a:lnTo>
                  <a:pt x="454518" y="231199"/>
                </a:lnTo>
                <a:lnTo>
                  <a:pt x="463504" y="229890"/>
                </a:lnTo>
                <a:lnTo>
                  <a:pt x="472660" y="228908"/>
                </a:lnTo>
                <a:lnTo>
                  <a:pt x="481646" y="228254"/>
                </a:lnTo>
                <a:lnTo>
                  <a:pt x="490971" y="227599"/>
                </a:lnTo>
                <a:lnTo>
                  <a:pt x="500296" y="227272"/>
                </a:lnTo>
                <a:close/>
                <a:moveTo>
                  <a:pt x="484237" y="0"/>
                </a:moveTo>
                <a:lnTo>
                  <a:pt x="530988" y="0"/>
                </a:lnTo>
                <a:lnTo>
                  <a:pt x="530988" y="117095"/>
                </a:lnTo>
                <a:lnTo>
                  <a:pt x="484237" y="117095"/>
                </a:lnTo>
                <a:close/>
              </a:path>
            </a:pathLst>
          </a:custGeom>
          <a:solidFill>
            <a:srgbClr val="71D638"/>
          </a:solidFill>
          <a:ln>
            <a:noFill/>
          </a:ln>
        </p:spPr>
        <p:txBody>
          <a:bodyPr bIns="504000" anchor="b">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rgbClr val="FFFFFF"/>
              </a:solidFill>
              <a:effectLst/>
              <a:uLnTx/>
              <a:uFillTx/>
              <a:latin typeface="Helvetica"/>
              <a:cs typeface="Helvetica"/>
              <a:sym typeface="+mn-lt"/>
            </a:endParaRPr>
          </a:p>
        </p:txBody>
      </p:sp>
      <p:grpSp>
        <p:nvGrpSpPr>
          <p:cNvPr id="33" name="Group 32">
            <a:extLst>
              <a:ext uri="{FF2B5EF4-FFF2-40B4-BE49-F238E27FC236}">
                <a16:creationId xmlns:a16="http://schemas.microsoft.com/office/drawing/2014/main" id="{D99D610A-621A-43AA-91A5-B414160E5A00}"/>
              </a:ext>
            </a:extLst>
          </p:cNvPr>
          <p:cNvGrpSpPr/>
          <p:nvPr/>
        </p:nvGrpSpPr>
        <p:grpSpPr>
          <a:xfrm>
            <a:off x="6624955" y="4926021"/>
            <a:ext cx="5567045" cy="996315"/>
            <a:chOff x="1585" y="8285"/>
            <a:chExt cx="8767" cy="1569"/>
          </a:xfrm>
        </p:grpSpPr>
        <p:sp>
          <p:nvSpPr>
            <p:cNvPr id="34" name="箭头: 五边形 5">
              <a:extLst>
                <a:ext uri="{FF2B5EF4-FFF2-40B4-BE49-F238E27FC236}">
                  <a16:creationId xmlns:a16="http://schemas.microsoft.com/office/drawing/2014/main" id="{56B0B92C-78C1-40E6-A77E-48D93FB3C7CB}"/>
                </a:ext>
              </a:extLst>
            </p:cNvPr>
            <p:cNvSpPr/>
            <p:nvPr/>
          </p:nvSpPr>
          <p:spPr bwMode="auto">
            <a:xfrm>
              <a:off x="1585" y="8285"/>
              <a:ext cx="8767" cy="1398"/>
            </a:xfrm>
            <a:prstGeom prst="homePlate">
              <a:avLst/>
            </a:prstGeom>
            <a:solidFill>
              <a:schemeClr val="accent4"/>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35" name="Text Box 6">
              <a:extLst>
                <a:ext uri="{FF2B5EF4-FFF2-40B4-BE49-F238E27FC236}">
                  <a16:creationId xmlns:a16="http://schemas.microsoft.com/office/drawing/2014/main" id="{D4B7DA05-EA68-4F0A-8D2B-B3F7FDD090DB}"/>
                </a:ext>
              </a:extLst>
            </p:cNvPr>
            <p:cNvSpPr txBox="1"/>
            <p:nvPr/>
          </p:nvSpPr>
          <p:spPr>
            <a:xfrm>
              <a:off x="1765" y="8410"/>
              <a:ext cx="8483" cy="1444"/>
            </a:xfrm>
            <a:prstGeom prst="rect">
              <a:avLst/>
            </a:prstGeom>
            <a:noFill/>
          </p:spPr>
          <p:txBody>
            <a:bodyPr wrap="square" rtlCol="0">
              <a:spAutoFit/>
            </a:bodyPr>
            <a:lstStyle/>
            <a:p>
              <a:pPr marL="0" marR="0" algn="just">
                <a:lnSpc>
                  <a:spcPct val="115000"/>
                </a:lnSpc>
                <a:spcBef>
                  <a:spcPts val="0"/>
                </a:spcBef>
                <a:spcAft>
                  <a:spcPts val="0"/>
                </a:spcAft>
              </a:pP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lớp</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hăng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hái</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phát</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biểu</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xây</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dựng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bài</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39" name="Group 38">
            <a:extLst>
              <a:ext uri="{FF2B5EF4-FFF2-40B4-BE49-F238E27FC236}">
                <a16:creationId xmlns:a16="http://schemas.microsoft.com/office/drawing/2014/main" id="{B89AD852-2049-4EB2-A43A-A7C0EB2590CF}"/>
              </a:ext>
            </a:extLst>
          </p:cNvPr>
          <p:cNvGrpSpPr/>
          <p:nvPr/>
        </p:nvGrpSpPr>
        <p:grpSpPr>
          <a:xfrm>
            <a:off x="6666230" y="2083199"/>
            <a:ext cx="5525770" cy="984981"/>
            <a:chOff x="1600" y="4611"/>
            <a:chExt cx="8702" cy="881"/>
          </a:xfrm>
        </p:grpSpPr>
        <p:sp>
          <p:nvSpPr>
            <p:cNvPr id="40" name="箭头: 五边形 3">
              <a:extLst>
                <a:ext uri="{FF2B5EF4-FFF2-40B4-BE49-F238E27FC236}">
                  <a16:creationId xmlns:a16="http://schemas.microsoft.com/office/drawing/2014/main" id="{24C83965-C917-474F-B9B1-C6F74D1D2D15}"/>
                </a:ext>
              </a:extLst>
            </p:cNvPr>
            <p:cNvSpPr/>
            <p:nvPr/>
          </p:nvSpPr>
          <p:spPr bwMode="auto">
            <a:xfrm>
              <a:off x="1600" y="4611"/>
              <a:ext cx="8273" cy="881"/>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41" name="Text Box 4">
              <a:extLst>
                <a:ext uri="{FF2B5EF4-FFF2-40B4-BE49-F238E27FC236}">
                  <a16:creationId xmlns:a16="http://schemas.microsoft.com/office/drawing/2014/main" id="{A6A2CEFC-740F-4499-AB45-89EE7D980F90}"/>
                </a:ext>
              </a:extLst>
            </p:cNvPr>
            <p:cNvSpPr txBox="1"/>
            <p:nvPr/>
          </p:nvSpPr>
          <p:spPr>
            <a:xfrm>
              <a:off x="1684" y="4722"/>
              <a:ext cx="8618" cy="7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Tích cực tham gia vào các hoạt động do lớp, trường tổ chức</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grpSp>
        <p:nvGrpSpPr>
          <p:cNvPr id="42" name="Group 41">
            <a:extLst>
              <a:ext uri="{FF2B5EF4-FFF2-40B4-BE49-F238E27FC236}">
                <a16:creationId xmlns:a16="http://schemas.microsoft.com/office/drawing/2014/main" id="{E0D1B744-45F2-4531-A270-218FC4CFD198}"/>
              </a:ext>
            </a:extLst>
          </p:cNvPr>
          <p:cNvGrpSpPr/>
          <p:nvPr/>
        </p:nvGrpSpPr>
        <p:grpSpPr>
          <a:xfrm>
            <a:off x="6645275" y="3377632"/>
            <a:ext cx="5501005" cy="1175318"/>
            <a:chOff x="1585" y="6024"/>
            <a:chExt cx="8663" cy="1069"/>
          </a:xfrm>
        </p:grpSpPr>
        <p:sp>
          <p:nvSpPr>
            <p:cNvPr id="43" name="箭头: 五边形 4">
              <a:extLst>
                <a:ext uri="{FF2B5EF4-FFF2-40B4-BE49-F238E27FC236}">
                  <a16:creationId xmlns:a16="http://schemas.microsoft.com/office/drawing/2014/main" id="{79678493-7587-4202-8479-A8340149470A}"/>
                </a:ext>
              </a:extLst>
            </p:cNvPr>
            <p:cNvSpPr/>
            <p:nvPr/>
          </p:nvSpPr>
          <p:spPr bwMode="auto">
            <a:xfrm>
              <a:off x="1600" y="6024"/>
              <a:ext cx="8648" cy="964"/>
            </a:xfrm>
            <a:prstGeom prst="homePlate">
              <a:avLst/>
            </a:prstGeom>
            <a:solidFill>
              <a:schemeClr val="accent3"/>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44" name="Text Box 5">
              <a:extLst>
                <a:ext uri="{FF2B5EF4-FFF2-40B4-BE49-F238E27FC236}">
                  <a16:creationId xmlns:a16="http://schemas.microsoft.com/office/drawing/2014/main" id="{B53E3C24-E66D-4FFA-8DCE-4B954D6E494C}"/>
                </a:ext>
              </a:extLst>
            </p:cNvPr>
            <p:cNvSpPr txBox="1"/>
            <p:nvPr/>
          </p:nvSpPr>
          <p:spPr>
            <a:xfrm>
              <a:off x="1585" y="6098"/>
              <a:ext cx="8345" cy="995"/>
            </a:xfrm>
            <a:prstGeom prst="rect">
              <a:avLst/>
            </a:prstGeom>
            <a:noFill/>
          </p:spPr>
          <p:txBody>
            <a:bodyPr wrap="square" rtlCol="0">
              <a:spAutoFit/>
            </a:bodyPr>
            <a:lstStyle/>
            <a:p>
              <a:pPr marL="0" marR="0" algn="just">
                <a:lnSpc>
                  <a:spcPct val="115000"/>
                </a:lnSpc>
                <a:spcBef>
                  <a:spcPts val="0"/>
                </a:spcBef>
                <a:spcAft>
                  <a:spcPts val="0"/>
                </a:spcAft>
              </a:pP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Luôn</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hoàn</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thành</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tốt</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và</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đúng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hạn</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công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được</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thầy</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cô</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giáo</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giao</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cho</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51" name="MH_Other_3">
            <a:extLst>
              <a:ext uri="{FF2B5EF4-FFF2-40B4-BE49-F238E27FC236}">
                <a16:creationId xmlns:a16="http://schemas.microsoft.com/office/drawing/2014/main" id="{10057989-EFE7-4205-BA4D-592374B5426F}"/>
              </a:ext>
            </a:extLst>
          </p:cNvPr>
          <p:cNvSpPr/>
          <p:nvPr>
            <p:custDataLst>
              <p:tags r:id="rId2"/>
            </p:custDataLst>
          </p:nvPr>
        </p:nvSpPr>
        <p:spPr bwMode="auto">
          <a:xfrm>
            <a:off x="11148559" y="-102870"/>
            <a:ext cx="1529080" cy="1720850"/>
          </a:xfrm>
          <a:custGeom>
            <a:avLst/>
            <a:gdLst>
              <a:gd name="connsiteX0" fmla="*/ 409742 w 1036210"/>
              <a:gd name="connsiteY0" fmla="*/ 1266007 h 1335540"/>
              <a:gd name="connsiteX1" fmla="*/ 609670 w 1036210"/>
              <a:gd name="connsiteY1" fmla="*/ 1266007 h 1335540"/>
              <a:gd name="connsiteX2" fmla="*/ 609670 w 1036210"/>
              <a:gd name="connsiteY2" fmla="*/ 1269632 h 1335540"/>
              <a:gd name="connsiteX3" fmla="*/ 609160 w 1036210"/>
              <a:gd name="connsiteY3" fmla="*/ 1273093 h 1335540"/>
              <a:gd name="connsiteX4" fmla="*/ 608651 w 1036210"/>
              <a:gd name="connsiteY4" fmla="*/ 1276553 h 1335540"/>
              <a:gd name="connsiteX5" fmla="*/ 607801 w 1036210"/>
              <a:gd name="connsiteY5" fmla="*/ 1280013 h 1335540"/>
              <a:gd name="connsiteX6" fmla="*/ 606611 w 1036210"/>
              <a:gd name="connsiteY6" fmla="*/ 1283473 h 1335540"/>
              <a:gd name="connsiteX7" fmla="*/ 605421 w 1036210"/>
              <a:gd name="connsiteY7" fmla="*/ 1286769 h 1335540"/>
              <a:gd name="connsiteX8" fmla="*/ 603720 w 1036210"/>
              <a:gd name="connsiteY8" fmla="*/ 1290064 h 1335540"/>
              <a:gd name="connsiteX9" fmla="*/ 601850 w 1036210"/>
              <a:gd name="connsiteY9" fmla="*/ 1293029 h 1335540"/>
              <a:gd name="connsiteX10" fmla="*/ 599980 w 1036210"/>
              <a:gd name="connsiteY10" fmla="*/ 1296325 h 1335540"/>
              <a:gd name="connsiteX11" fmla="*/ 597600 w 1036210"/>
              <a:gd name="connsiteY11" fmla="*/ 1299126 h 1335540"/>
              <a:gd name="connsiteX12" fmla="*/ 595220 w 1036210"/>
              <a:gd name="connsiteY12" fmla="*/ 1302092 h 1335540"/>
              <a:gd name="connsiteX13" fmla="*/ 592670 w 1036210"/>
              <a:gd name="connsiteY13" fmla="*/ 1304893 h 1335540"/>
              <a:gd name="connsiteX14" fmla="*/ 589950 w 1036210"/>
              <a:gd name="connsiteY14" fmla="*/ 1307694 h 1335540"/>
              <a:gd name="connsiteX15" fmla="*/ 587060 w 1036210"/>
              <a:gd name="connsiteY15" fmla="*/ 1310330 h 1335540"/>
              <a:gd name="connsiteX16" fmla="*/ 583829 w 1036210"/>
              <a:gd name="connsiteY16" fmla="*/ 1312802 h 1335540"/>
              <a:gd name="connsiteX17" fmla="*/ 580599 w 1036210"/>
              <a:gd name="connsiteY17" fmla="*/ 1315274 h 1335540"/>
              <a:gd name="connsiteX18" fmla="*/ 577029 w 1036210"/>
              <a:gd name="connsiteY18" fmla="*/ 1317580 h 1335540"/>
              <a:gd name="connsiteX19" fmla="*/ 573459 w 1036210"/>
              <a:gd name="connsiteY19" fmla="*/ 1319722 h 1335540"/>
              <a:gd name="connsiteX20" fmla="*/ 569549 w 1036210"/>
              <a:gd name="connsiteY20" fmla="*/ 1321864 h 1335540"/>
              <a:gd name="connsiteX21" fmla="*/ 565639 w 1036210"/>
              <a:gd name="connsiteY21" fmla="*/ 1323677 h 1335540"/>
              <a:gd name="connsiteX22" fmla="*/ 561729 w 1036210"/>
              <a:gd name="connsiteY22" fmla="*/ 1325654 h 1335540"/>
              <a:gd name="connsiteX23" fmla="*/ 557478 w 1036210"/>
              <a:gd name="connsiteY23" fmla="*/ 1327302 h 1335540"/>
              <a:gd name="connsiteX24" fmla="*/ 553058 w 1036210"/>
              <a:gd name="connsiteY24" fmla="*/ 1328785 h 1335540"/>
              <a:gd name="connsiteX25" fmla="*/ 548638 w 1036210"/>
              <a:gd name="connsiteY25" fmla="*/ 1330103 h 1335540"/>
              <a:gd name="connsiteX26" fmla="*/ 544048 w 1036210"/>
              <a:gd name="connsiteY26" fmla="*/ 1331256 h 1335540"/>
              <a:gd name="connsiteX27" fmla="*/ 539458 w 1036210"/>
              <a:gd name="connsiteY27" fmla="*/ 1332574 h 1335540"/>
              <a:gd name="connsiteX28" fmla="*/ 534697 w 1036210"/>
              <a:gd name="connsiteY28" fmla="*/ 1333398 h 1335540"/>
              <a:gd name="connsiteX29" fmla="*/ 529937 w 1036210"/>
              <a:gd name="connsiteY29" fmla="*/ 1334222 h 1335540"/>
              <a:gd name="connsiteX30" fmla="*/ 525007 w 1036210"/>
              <a:gd name="connsiteY30" fmla="*/ 1334881 h 1335540"/>
              <a:gd name="connsiteX31" fmla="*/ 519907 w 1036210"/>
              <a:gd name="connsiteY31" fmla="*/ 1335211 h 1335540"/>
              <a:gd name="connsiteX32" fmla="*/ 514806 w 1036210"/>
              <a:gd name="connsiteY32" fmla="*/ 1335540 h 1335540"/>
              <a:gd name="connsiteX33" fmla="*/ 509876 w 1036210"/>
              <a:gd name="connsiteY33" fmla="*/ 1335540 h 1335540"/>
              <a:gd name="connsiteX34" fmla="*/ 504606 w 1036210"/>
              <a:gd name="connsiteY34" fmla="*/ 1335540 h 1335540"/>
              <a:gd name="connsiteX35" fmla="*/ 499506 w 1036210"/>
              <a:gd name="connsiteY35" fmla="*/ 1335211 h 1335540"/>
              <a:gd name="connsiteX36" fmla="*/ 494406 w 1036210"/>
              <a:gd name="connsiteY36" fmla="*/ 1334881 h 1335540"/>
              <a:gd name="connsiteX37" fmla="*/ 489475 w 1036210"/>
              <a:gd name="connsiteY37" fmla="*/ 1334222 h 1335540"/>
              <a:gd name="connsiteX38" fmla="*/ 484715 w 1036210"/>
              <a:gd name="connsiteY38" fmla="*/ 1333398 h 1335540"/>
              <a:gd name="connsiteX39" fmla="*/ 479955 w 1036210"/>
              <a:gd name="connsiteY39" fmla="*/ 1332574 h 1335540"/>
              <a:gd name="connsiteX40" fmla="*/ 475365 w 1036210"/>
              <a:gd name="connsiteY40" fmla="*/ 1331256 h 1335540"/>
              <a:gd name="connsiteX41" fmla="*/ 470774 w 1036210"/>
              <a:gd name="connsiteY41" fmla="*/ 1330103 h 1335540"/>
              <a:gd name="connsiteX42" fmla="*/ 466354 w 1036210"/>
              <a:gd name="connsiteY42" fmla="*/ 1328785 h 1335540"/>
              <a:gd name="connsiteX43" fmla="*/ 462104 w 1036210"/>
              <a:gd name="connsiteY43" fmla="*/ 1327302 h 1335540"/>
              <a:gd name="connsiteX44" fmla="*/ 457854 w 1036210"/>
              <a:gd name="connsiteY44" fmla="*/ 1325654 h 1335540"/>
              <a:gd name="connsiteX45" fmla="*/ 453774 w 1036210"/>
              <a:gd name="connsiteY45" fmla="*/ 1323677 h 1335540"/>
              <a:gd name="connsiteX46" fmla="*/ 449864 w 1036210"/>
              <a:gd name="connsiteY46" fmla="*/ 1321864 h 1335540"/>
              <a:gd name="connsiteX47" fmla="*/ 445954 w 1036210"/>
              <a:gd name="connsiteY47" fmla="*/ 1319722 h 1335540"/>
              <a:gd name="connsiteX48" fmla="*/ 442383 w 1036210"/>
              <a:gd name="connsiteY48" fmla="*/ 1317580 h 1335540"/>
              <a:gd name="connsiteX49" fmla="*/ 438983 w 1036210"/>
              <a:gd name="connsiteY49" fmla="*/ 1315274 h 1335540"/>
              <a:gd name="connsiteX50" fmla="*/ 435753 w 1036210"/>
              <a:gd name="connsiteY50" fmla="*/ 1312802 h 1335540"/>
              <a:gd name="connsiteX51" fmla="*/ 432523 w 1036210"/>
              <a:gd name="connsiteY51" fmla="*/ 1310330 h 1335540"/>
              <a:gd name="connsiteX52" fmla="*/ 429633 w 1036210"/>
              <a:gd name="connsiteY52" fmla="*/ 1307694 h 1335540"/>
              <a:gd name="connsiteX53" fmla="*/ 426743 w 1036210"/>
              <a:gd name="connsiteY53" fmla="*/ 1304893 h 1335540"/>
              <a:gd name="connsiteX54" fmla="*/ 424192 w 1036210"/>
              <a:gd name="connsiteY54" fmla="*/ 1302092 h 1335540"/>
              <a:gd name="connsiteX55" fmla="*/ 421812 w 1036210"/>
              <a:gd name="connsiteY55" fmla="*/ 1299126 h 1335540"/>
              <a:gd name="connsiteX56" fmla="*/ 419432 w 1036210"/>
              <a:gd name="connsiteY56" fmla="*/ 1296325 h 1335540"/>
              <a:gd name="connsiteX57" fmla="*/ 417563 w 1036210"/>
              <a:gd name="connsiteY57" fmla="*/ 1293029 h 1335540"/>
              <a:gd name="connsiteX58" fmla="*/ 415862 w 1036210"/>
              <a:gd name="connsiteY58" fmla="*/ 1290064 h 1335540"/>
              <a:gd name="connsiteX59" fmla="*/ 414162 w 1036210"/>
              <a:gd name="connsiteY59" fmla="*/ 1286769 h 1335540"/>
              <a:gd name="connsiteX60" fmla="*/ 412802 w 1036210"/>
              <a:gd name="connsiteY60" fmla="*/ 1283473 h 1335540"/>
              <a:gd name="connsiteX61" fmla="*/ 411612 w 1036210"/>
              <a:gd name="connsiteY61" fmla="*/ 1280013 h 1335540"/>
              <a:gd name="connsiteX62" fmla="*/ 410762 w 1036210"/>
              <a:gd name="connsiteY62" fmla="*/ 1276553 h 1335540"/>
              <a:gd name="connsiteX63" fmla="*/ 410252 w 1036210"/>
              <a:gd name="connsiteY63" fmla="*/ 1273093 h 1335540"/>
              <a:gd name="connsiteX64" fmla="*/ 409912 w 1036210"/>
              <a:gd name="connsiteY64" fmla="*/ 1269632 h 1335540"/>
              <a:gd name="connsiteX65" fmla="*/ 376299 w 1036210"/>
              <a:gd name="connsiteY65" fmla="*/ 1180932 h 1335540"/>
              <a:gd name="connsiteX66" fmla="*/ 643113 w 1036210"/>
              <a:gd name="connsiteY66" fmla="*/ 1180932 h 1335540"/>
              <a:gd name="connsiteX67" fmla="*/ 646326 w 1036210"/>
              <a:gd name="connsiteY67" fmla="*/ 1181097 h 1335540"/>
              <a:gd name="connsiteX68" fmla="*/ 649539 w 1036210"/>
              <a:gd name="connsiteY68" fmla="*/ 1181592 h 1335540"/>
              <a:gd name="connsiteX69" fmla="*/ 652582 w 1036210"/>
              <a:gd name="connsiteY69" fmla="*/ 1182251 h 1335540"/>
              <a:gd name="connsiteX70" fmla="*/ 655456 w 1036210"/>
              <a:gd name="connsiteY70" fmla="*/ 1183405 h 1335540"/>
              <a:gd name="connsiteX71" fmla="*/ 658162 w 1036210"/>
              <a:gd name="connsiteY71" fmla="*/ 1184560 h 1335540"/>
              <a:gd name="connsiteX72" fmla="*/ 661036 w 1036210"/>
              <a:gd name="connsiteY72" fmla="*/ 1186209 h 1335540"/>
              <a:gd name="connsiteX73" fmla="*/ 663403 w 1036210"/>
              <a:gd name="connsiteY73" fmla="*/ 1188023 h 1335540"/>
              <a:gd name="connsiteX74" fmla="*/ 665601 w 1036210"/>
              <a:gd name="connsiteY74" fmla="*/ 1190002 h 1335540"/>
              <a:gd name="connsiteX75" fmla="*/ 667799 w 1036210"/>
              <a:gd name="connsiteY75" fmla="*/ 1192311 h 1335540"/>
              <a:gd name="connsiteX76" fmla="*/ 669490 w 1036210"/>
              <a:gd name="connsiteY76" fmla="*/ 1194619 h 1335540"/>
              <a:gd name="connsiteX77" fmla="*/ 671012 w 1036210"/>
              <a:gd name="connsiteY77" fmla="*/ 1197093 h 1335540"/>
              <a:gd name="connsiteX78" fmla="*/ 672365 w 1036210"/>
              <a:gd name="connsiteY78" fmla="*/ 1199896 h 1335540"/>
              <a:gd name="connsiteX79" fmla="*/ 673548 w 1036210"/>
              <a:gd name="connsiteY79" fmla="*/ 1202700 h 1335540"/>
              <a:gd name="connsiteX80" fmla="*/ 674394 w 1036210"/>
              <a:gd name="connsiteY80" fmla="*/ 1205668 h 1335540"/>
              <a:gd name="connsiteX81" fmla="*/ 674732 w 1036210"/>
              <a:gd name="connsiteY81" fmla="*/ 1208801 h 1335540"/>
              <a:gd name="connsiteX82" fmla="*/ 674901 w 1036210"/>
              <a:gd name="connsiteY82" fmla="*/ 1211935 h 1335540"/>
              <a:gd name="connsiteX83" fmla="*/ 674732 w 1036210"/>
              <a:gd name="connsiteY83" fmla="*/ 1215068 h 1335540"/>
              <a:gd name="connsiteX84" fmla="*/ 674394 w 1036210"/>
              <a:gd name="connsiteY84" fmla="*/ 1218201 h 1335540"/>
              <a:gd name="connsiteX85" fmla="*/ 673548 w 1036210"/>
              <a:gd name="connsiteY85" fmla="*/ 1221169 h 1335540"/>
              <a:gd name="connsiteX86" fmla="*/ 672365 w 1036210"/>
              <a:gd name="connsiteY86" fmla="*/ 1224138 h 1335540"/>
              <a:gd name="connsiteX87" fmla="*/ 671012 w 1036210"/>
              <a:gd name="connsiteY87" fmla="*/ 1226776 h 1335540"/>
              <a:gd name="connsiteX88" fmla="*/ 669490 w 1036210"/>
              <a:gd name="connsiteY88" fmla="*/ 1229415 h 1335540"/>
              <a:gd name="connsiteX89" fmla="*/ 667799 w 1036210"/>
              <a:gd name="connsiteY89" fmla="*/ 1231724 h 1335540"/>
              <a:gd name="connsiteX90" fmla="*/ 665601 w 1036210"/>
              <a:gd name="connsiteY90" fmla="*/ 1233867 h 1335540"/>
              <a:gd name="connsiteX91" fmla="*/ 663403 w 1036210"/>
              <a:gd name="connsiteY91" fmla="*/ 1236011 h 1335540"/>
              <a:gd name="connsiteX92" fmla="*/ 661036 w 1036210"/>
              <a:gd name="connsiteY92" fmla="*/ 1237660 h 1335540"/>
              <a:gd name="connsiteX93" fmla="*/ 658162 w 1036210"/>
              <a:gd name="connsiteY93" fmla="*/ 1239144 h 1335540"/>
              <a:gd name="connsiteX94" fmla="*/ 655456 w 1036210"/>
              <a:gd name="connsiteY94" fmla="*/ 1240464 h 1335540"/>
              <a:gd name="connsiteX95" fmla="*/ 652582 w 1036210"/>
              <a:gd name="connsiteY95" fmla="*/ 1241618 h 1335540"/>
              <a:gd name="connsiteX96" fmla="*/ 649539 w 1036210"/>
              <a:gd name="connsiteY96" fmla="*/ 1242443 h 1335540"/>
              <a:gd name="connsiteX97" fmla="*/ 646326 w 1036210"/>
              <a:gd name="connsiteY97" fmla="*/ 1242938 h 1335540"/>
              <a:gd name="connsiteX98" fmla="*/ 643113 w 1036210"/>
              <a:gd name="connsiteY98" fmla="*/ 1243102 h 1335540"/>
              <a:gd name="connsiteX99" fmla="*/ 376299 w 1036210"/>
              <a:gd name="connsiteY99" fmla="*/ 1243102 h 1335540"/>
              <a:gd name="connsiteX100" fmla="*/ 373086 w 1036210"/>
              <a:gd name="connsiteY100" fmla="*/ 1242938 h 1335540"/>
              <a:gd name="connsiteX101" fmla="*/ 369873 w 1036210"/>
              <a:gd name="connsiteY101" fmla="*/ 1242443 h 1335540"/>
              <a:gd name="connsiteX102" fmla="*/ 366830 w 1036210"/>
              <a:gd name="connsiteY102" fmla="*/ 1241618 h 1335540"/>
              <a:gd name="connsiteX103" fmla="*/ 363956 w 1036210"/>
              <a:gd name="connsiteY103" fmla="*/ 1240464 h 1335540"/>
              <a:gd name="connsiteX104" fmla="*/ 361250 w 1036210"/>
              <a:gd name="connsiteY104" fmla="*/ 1239144 h 1335540"/>
              <a:gd name="connsiteX105" fmla="*/ 358545 w 1036210"/>
              <a:gd name="connsiteY105" fmla="*/ 1237660 h 1335540"/>
              <a:gd name="connsiteX106" fmla="*/ 356009 w 1036210"/>
              <a:gd name="connsiteY106" fmla="*/ 1236011 h 1335540"/>
              <a:gd name="connsiteX107" fmla="*/ 353811 w 1036210"/>
              <a:gd name="connsiteY107" fmla="*/ 1233867 h 1335540"/>
              <a:gd name="connsiteX108" fmla="*/ 351781 w 1036210"/>
              <a:gd name="connsiteY108" fmla="*/ 1231724 h 1335540"/>
              <a:gd name="connsiteX109" fmla="*/ 349921 w 1036210"/>
              <a:gd name="connsiteY109" fmla="*/ 1229415 h 1335540"/>
              <a:gd name="connsiteX110" fmla="*/ 348400 w 1036210"/>
              <a:gd name="connsiteY110" fmla="*/ 1226776 h 1335540"/>
              <a:gd name="connsiteX111" fmla="*/ 346878 w 1036210"/>
              <a:gd name="connsiteY111" fmla="*/ 1224138 h 1335540"/>
              <a:gd name="connsiteX112" fmla="*/ 345864 w 1036210"/>
              <a:gd name="connsiteY112" fmla="*/ 1221169 h 1335540"/>
              <a:gd name="connsiteX113" fmla="*/ 345018 w 1036210"/>
              <a:gd name="connsiteY113" fmla="*/ 1218201 h 1335540"/>
              <a:gd name="connsiteX114" fmla="*/ 344680 w 1036210"/>
              <a:gd name="connsiteY114" fmla="*/ 1215068 h 1335540"/>
              <a:gd name="connsiteX115" fmla="*/ 344511 w 1036210"/>
              <a:gd name="connsiteY115" fmla="*/ 1211935 h 1335540"/>
              <a:gd name="connsiteX116" fmla="*/ 344680 w 1036210"/>
              <a:gd name="connsiteY116" fmla="*/ 1208801 h 1335540"/>
              <a:gd name="connsiteX117" fmla="*/ 345018 w 1036210"/>
              <a:gd name="connsiteY117" fmla="*/ 1205668 h 1335540"/>
              <a:gd name="connsiteX118" fmla="*/ 345864 w 1036210"/>
              <a:gd name="connsiteY118" fmla="*/ 1202700 h 1335540"/>
              <a:gd name="connsiteX119" fmla="*/ 346878 w 1036210"/>
              <a:gd name="connsiteY119" fmla="*/ 1199896 h 1335540"/>
              <a:gd name="connsiteX120" fmla="*/ 348400 w 1036210"/>
              <a:gd name="connsiteY120" fmla="*/ 1197093 h 1335540"/>
              <a:gd name="connsiteX121" fmla="*/ 349921 w 1036210"/>
              <a:gd name="connsiteY121" fmla="*/ 1194619 h 1335540"/>
              <a:gd name="connsiteX122" fmla="*/ 351781 w 1036210"/>
              <a:gd name="connsiteY122" fmla="*/ 1192311 h 1335540"/>
              <a:gd name="connsiteX123" fmla="*/ 353811 w 1036210"/>
              <a:gd name="connsiteY123" fmla="*/ 1190002 h 1335540"/>
              <a:gd name="connsiteX124" fmla="*/ 356009 w 1036210"/>
              <a:gd name="connsiteY124" fmla="*/ 1188023 h 1335540"/>
              <a:gd name="connsiteX125" fmla="*/ 358545 w 1036210"/>
              <a:gd name="connsiteY125" fmla="*/ 1186209 h 1335540"/>
              <a:gd name="connsiteX126" fmla="*/ 361250 w 1036210"/>
              <a:gd name="connsiteY126" fmla="*/ 1184560 h 1335540"/>
              <a:gd name="connsiteX127" fmla="*/ 363956 w 1036210"/>
              <a:gd name="connsiteY127" fmla="*/ 1183405 h 1335540"/>
              <a:gd name="connsiteX128" fmla="*/ 366830 w 1036210"/>
              <a:gd name="connsiteY128" fmla="*/ 1182251 h 1335540"/>
              <a:gd name="connsiteX129" fmla="*/ 369873 w 1036210"/>
              <a:gd name="connsiteY129" fmla="*/ 1181592 h 1335540"/>
              <a:gd name="connsiteX130" fmla="*/ 373086 w 1036210"/>
              <a:gd name="connsiteY130" fmla="*/ 1181097 h 1335540"/>
              <a:gd name="connsiteX131" fmla="*/ 376299 w 1036210"/>
              <a:gd name="connsiteY131" fmla="*/ 1099129 h 1335540"/>
              <a:gd name="connsiteX132" fmla="*/ 643113 w 1036210"/>
              <a:gd name="connsiteY132" fmla="*/ 1099129 h 1335540"/>
              <a:gd name="connsiteX133" fmla="*/ 646326 w 1036210"/>
              <a:gd name="connsiteY133" fmla="*/ 1099294 h 1335540"/>
              <a:gd name="connsiteX134" fmla="*/ 649539 w 1036210"/>
              <a:gd name="connsiteY134" fmla="*/ 1099625 h 1335540"/>
              <a:gd name="connsiteX135" fmla="*/ 652582 w 1036210"/>
              <a:gd name="connsiteY135" fmla="*/ 1100452 h 1335540"/>
              <a:gd name="connsiteX136" fmla="*/ 655456 w 1036210"/>
              <a:gd name="connsiteY136" fmla="*/ 1101609 h 1335540"/>
              <a:gd name="connsiteX137" fmla="*/ 658162 w 1036210"/>
              <a:gd name="connsiteY137" fmla="*/ 1102932 h 1335540"/>
              <a:gd name="connsiteX138" fmla="*/ 661036 w 1036210"/>
              <a:gd name="connsiteY138" fmla="*/ 1104420 h 1335540"/>
              <a:gd name="connsiteX139" fmla="*/ 663403 w 1036210"/>
              <a:gd name="connsiteY139" fmla="*/ 1106239 h 1335540"/>
              <a:gd name="connsiteX140" fmla="*/ 665601 w 1036210"/>
              <a:gd name="connsiteY140" fmla="*/ 1108223 h 1335540"/>
              <a:gd name="connsiteX141" fmla="*/ 667799 w 1036210"/>
              <a:gd name="connsiteY141" fmla="*/ 1110373 h 1335540"/>
              <a:gd name="connsiteX142" fmla="*/ 669490 w 1036210"/>
              <a:gd name="connsiteY142" fmla="*/ 1112853 h 1335540"/>
              <a:gd name="connsiteX143" fmla="*/ 671012 w 1036210"/>
              <a:gd name="connsiteY143" fmla="*/ 1115498 h 1335540"/>
              <a:gd name="connsiteX144" fmla="*/ 672365 w 1036210"/>
              <a:gd name="connsiteY144" fmla="*/ 1118144 h 1335540"/>
              <a:gd name="connsiteX145" fmla="*/ 673548 w 1036210"/>
              <a:gd name="connsiteY145" fmla="*/ 1120955 h 1335540"/>
              <a:gd name="connsiteX146" fmla="*/ 674394 w 1036210"/>
              <a:gd name="connsiteY146" fmla="*/ 1123931 h 1335540"/>
              <a:gd name="connsiteX147" fmla="*/ 674732 w 1036210"/>
              <a:gd name="connsiteY147" fmla="*/ 1127072 h 1335540"/>
              <a:gd name="connsiteX148" fmla="*/ 674901 w 1036210"/>
              <a:gd name="connsiteY148" fmla="*/ 1130214 h 1335540"/>
              <a:gd name="connsiteX149" fmla="*/ 674732 w 1036210"/>
              <a:gd name="connsiteY149" fmla="*/ 1133521 h 1335540"/>
              <a:gd name="connsiteX150" fmla="*/ 674394 w 1036210"/>
              <a:gd name="connsiteY150" fmla="*/ 1136497 h 1335540"/>
              <a:gd name="connsiteX151" fmla="*/ 673548 w 1036210"/>
              <a:gd name="connsiteY151" fmla="*/ 1139474 h 1335540"/>
              <a:gd name="connsiteX152" fmla="*/ 672365 w 1036210"/>
              <a:gd name="connsiteY152" fmla="*/ 1142284 h 1335540"/>
              <a:gd name="connsiteX153" fmla="*/ 671012 w 1036210"/>
              <a:gd name="connsiteY153" fmla="*/ 1145095 h 1335540"/>
              <a:gd name="connsiteX154" fmla="*/ 669490 w 1036210"/>
              <a:gd name="connsiteY154" fmla="*/ 1147575 h 1335540"/>
              <a:gd name="connsiteX155" fmla="*/ 667799 w 1036210"/>
              <a:gd name="connsiteY155" fmla="*/ 1150221 h 1335540"/>
              <a:gd name="connsiteX156" fmla="*/ 665601 w 1036210"/>
              <a:gd name="connsiteY156" fmla="*/ 1152371 h 1335540"/>
              <a:gd name="connsiteX157" fmla="*/ 663403 w 1036210"/>
              <a:gd name="connsiteY157" fmla="*/ 1154189 h 1335540"/>
              <a:gd name="connsiteX158" fmla="*/ 661036 w 1036210"/>
              <a:gd name="connsiteY158" fmla="*/ 1156008 h 1335540"/>
              <a:gd name="connsiteX159" fmla="*/ 658162 w 1036210"/>
              <a:gd name="connsiteY159" fmla="*/ 1157662 h 1335540"/>
              <a:gd name="connsiteX160" fmla="*/ 655456 w 1036210"/>
              <a:gd name="connsiteY160" fmla="*/ 1158985 h 1335540"/>
              <a:gd name="connsiteX161" fmla="*/ 652582 w 1036210"/>
              <a:gd name="connsiteY161" fmla="*/ 1159977 h 1335540"/>
              <a:gd name="connsiteX162" fmla="*/ 649539 w 1036210"/>
              <a:gd name="connsiteY162" fmla="*/ 1160638 h 1335540"/>
              <a:gd name="connsiteX163" fmla="*/ 646326 w 1036210"/>
              <a:gd name="connsiteY163" fmla="*/ 1161134 h 1335540"/>
              <a:gd name="connsiteX164" fmla="*/ 643113 w 1036210"/>
              <a:gd name="connsiteY164" fmla="*/ 1161299 h 1335540"/>
              <a:gd name="connsiteX165" fmla="*/ 376299 w 1036210"/>
              <a:gd name="connsiteY165" fmla="*/ 1161299 h 1335540"/>
              <a:gd name="connsiteX166" fmla="*/ 373086 w 1036210"/>
              <a:gd name="connsiteY166" fmla="*/ 1161134 h 1335540"/>
              <a:gd name="connsiteX167" fmla="*/ 369873 w 1036210"/>
              <a:gd name="connsiteY167" fmla="*/ 1160638 h 1335540"/>
              <a:gd name="connsiteX168" fmla="*/ 366830 w 1036210"/>
              <a:gd name="connsiteY168" fmla="*/ 1159977 h 1335540"/>
              <a:gd name="connsiteX169" fmla="*/ 363956 w 1036210"/>
              <a:gd name="connsiteY169" fmla="*/ 1158985 h 1335540"/>
              <a:gd name="connsiteX170" fmla="*/ 361250 w 1036210"/>
              <a:gd name="connsiteY170" fmla="*/ 1157662 h 1335540"/>
              <a:gd name="connsiteX171" fmla="*/ 358545 w 1036210"/>
              <a:gd name="connsiteY171" fmla="*/ 1156008 h 1335540"/>
              <a:gd name="connsiteX172" fmla="*/ 356009 w 1036210"/>
              <a:gd name="connsiteY172" fmla="*/ 1154189 h 1335540"/>
              <a:gd name="connsiteX173" fmla="*/ 353811 w 1036210"/>
              <a:gd name="connsiteY173" fmla="*/ 1152371 h 1335540"/>
              <a:gd name="connsiteX174" fmla="*/ 351781 w 1036210"/>
              <a:gd name="connsiteY174" fmla="*/ 1150221 h 1335540"/>
              <a:gd name="connsiteX175" fmla="*/ 349921 w 1036210"/>
              <a:gd name="connsiteY175" fmla="*/ 1147575 h 1335540"/>
              <a:gd name="connsiteX176" fmla="*/ 348400 w 1036210"/>
              <a:gd name="connsiteY176" fmla="*/ 1145095 h 1335540"/>
              <a:gd name="connsiteX177" fmla="*/ 346878 w 1036210"/>
              <a:gd name="connsiteY177" fmla="*/ 1142284 h 1335540"/>
              <a:gd name="connsiteX178" fmla="*/ 345864 w 1036210"/>
              <a:gd name="connsiteY178" fmla="*/ 1139474 h 1335540"/>
              <a:gd name="connsiteX179" fmla="*/ 345018 w 1036210"/>
              <a:gd name="connsiteY179" fmla="*/ 1136497 h 1335540"/>
              <a:gd name="connsiteX180" fmla="*/ 344680 w 1036210"/>
              <a:gd name="connsiteY180" fmla="*/ 1133521 h 1335540"/>
              <a:gd name="connsiteX181" fmla="*/ 344511 w 1036210"/>
              <a:gd name="connsiteY181" fmla="*/ 1130214 h 1335540"/>
              <a:gd name="connsiteX182" fmla="*/ 344680 w 1036210"/>
              <a:gd name="connsiteY182" fmla="*/ 1127072 h 1335540"/>
              <a:gd name="connsiteX183" fmla="*/ 345018 w 1036210"/>
              <a:gd name="connsiteY183" fmla="*/ 1123931 h 1335540"/>
              <a:gd name="connsiteX184" fmla="*/ 345864 w 1036210"/>
              <a:gd name="connsiteY184" fmla="*/ 1120955 h 1335540"/>
              <a:gd name="connsiteX185" fmla="*/ 346878 w 1036210"/>
              <a:gd name="connsiteY185" fmla="*/ 1118144 h 1335540"/>
              <a:gd name="connsiteX186" fmla="*/ 348400 w 1036210"/>
              <a:gd name="connsiteY186" fmla="*/ 1115498 h 1335540"/>
              <a:gd name="connsiteX187" fmla="*/ 349921 w 1036210"/>
              <a:gd name="connsiteY187" fmla="*/ 1112853 h 1335540"/>
              <a:gd name="connsiteX188" fmla="*/ 351781 w 1036210"/>
              <a:gd name="connsiteY188" fmla="*/ 1110373 h 1335540"/>
              <a:gd name="connsiteX189" fmla="*/ 353811 w 1036210"/>
              <a:gd name="connsiteY189" fmla="*/ 1108223 h 1335540"/>
              <a:gd name="connsiteX190" fmla="*/ 356009 w 1036210"/>
              <a:gd name="connsiteY190" fmla="*/ 1106239 h 1335540"/>
              <a:gd name="connsiteX191" fmla="*/ 358545 w 1036210"/>
              <a:gd name="connsiteY191" fmla="*/ 1104420 h 1335540"/>
              <a:gd name="connsiteX192" fmla="*/ 361250 w 1036210"/>
              <a:gd name="connsiteY192" fmla="*/ 1102932 h 1335540"/>
              <a:gd name="connsiteX193" fmla="*/ 363956 w 1036210"/>
              <a:gd name="connsiteY193" fmla="*/ 1101609 h 1335540"/>
              <a:gd name="connsiteX194" fmla="*/ 366830 w 1036210"/>
              <a:gd name="connsiteY194" fmla="*/ 1100452 h 1335540"/>
              <a:gd name="connsiteX195" fmla="*/ 369873 w 1036210"/>
              <a:gd name="connsiteY195" fmla="*/ 1099625 h 1335540"/>
              <a:gd name="connsiteX196" fmla="*/ 373086 w 1036210"/>
              <a:gd name="connsiteY196" fmla="*/ 1099294 h 1335540"/>
              <a:gd name="connsiteX197" fmla="*/ 796620 w 1036210"/>
              <a:gd name="connsiteY197" fmla="*/ 749272 h 1335540"/>
              <a:gd name="connsiteX198" fmla="*/ 796577 w 1036210"/>
              <a:gd name="connsiteY198" fmla="*/ 749886 h 1335540"/>
              <a:gd name="connsiteX199" fmla="*/ 796239 w 1036210"/>
              <a:gd name="connsiteY199" fmla="*/ 752176 h 1335540"/>
              <a:gd name="connsiteX200" fmla="*/ 795731 w 1036210"/>
              <a:gd name="connsiteY200" fmla="*/ 753811 h 1335540"/>
              <a:gd name="connsiteX201" fmla="*/ 795392 w 1036210"/>
              <a:gd name="connsiteY201" fmla="*/ 754466 h 1335540"/>
              <a:gd name="connsiteX202" fmla="*/ 795053 w 1036210"/>
              <a:gd name="connsiteY202" fmla="*/ 754956 h 1335540"/>
              <a:gd name="connsiteX203" fmla="*/ 794884 w 1036210"/>
              <a:gd name="connsiteY203" fmla="*/ 755120 h 1335540"/>
              <a:gd name="connsiteX204" fmla="*/ 794037 w 1036210"/>
              <a:gd name="connsiteY204" fmla="*/ 756592 h 1335540"/>
              <a:gd name="connsiteX205" fmla="*/ 793190 w 1036210"/>
              <a:gd name="connsiteY205" fmla="*/ 757573 h 1335540"/>
              <a:gd name="connsiteX206" fmla="*/ 794545 w 1036210"/>
              <a:gd name="connsiteY206" fmla="*/ 755283 h 1335540"/>
              <a:gd name="connsiteX207" fmla="*/ 795561 w 1036210"/>
              <a:gd name="connsiteY207" fmla="*/ 753157 h 1335540"/>
              <a:gd name="connsiteX208" fmla="*/ 796239 w 1036210"/>
              <a:gd name="connsiteY208" fmla="*/ 751358 h 1335540"/>
              <a:gd name="connsiteX209" fmla="*/ 796577 w 1036210"/>
              <a:gd name="connsiteY209" fmla="*/ 749559 h 1335540"/>
              <a:gd name="connsiteX210" fmla="*/ 796747 w 1036210"/>
              <a:gd name="connsiteY210" fmla="*/ 747269 h 1335540"/>
              <a:gd name="connsiteX211" fmla="*/ 796916 w 1036210"/>
              <a:gd name="connsiteY211" fmla="*/ 747596 h 1335540"/>
              <a:gd name="connsiteX212" fmla="*/ 796747 w 1036210"/>
              <a:gd name="connsiteY212" fmla="*/ 748414 h 1335540"/>
              <a:gd name="connsiteX213" fmla="*/ 796620 w 1036210"/>
              <a:gd name="connsiteY213" fmla="*/ 749272 h 1335540"/>
              <a:gd name="connsiteX214" fmla="*/ 796747 w 1036210"/>
              <a:gd name="connsiteY214" fmla="*/ 747432 h 1335540"/>
              <a:gd name="connsiteX215" fmla="*/ 767594 w 1036210"/>
              <a:gd name="connsiteY215" fmla="*/ 747128 h 1335540"/>
              <a:gd name="connsiteX216" fmla="*/ 767449 w 1036210"/>
              <a:gd name="connsiteY216" fmla="*/ 749231 h 1335540"/>
              <a:gd name="connsiteX217" fmla="*/ 767449 w 1036210"/>
              <a:gd name="connsiteY217" fmla="*/ 749068 h 1335540"/>
              <a:gd name="connsiteX218" fmla="*/ 767449 w 1036210"/>
              <a:gd name="connsiteY218" fmla="*/ 748250 h 1335540"/>
              <a:gd name="connsiteX219" fmla="*/ 769956 w 1036210"/>
              <a:gd name="connsiteY219" fmla="*/ 740595 h 1335540"/>
              <a:gd name="connsiteX220" fmla="*/ 769650 w 1036210"/>
              <a:gd name="connsiteY220" fmla="*/ 741053 h 1335540"/>
              <a:gd name="connsiteX221" fmla="*/ 768634 w 1036210"/>
              <a:gd name="connsiteY221" fmla="*/ 743179 h 1335540"/>
              <a:gd name="connsiteX222" fmla="*/ 767957 w 1036210"/>
              <a:gd name="connsiteY222" fmla="*/ 745306 h 1335540"/>
              <a:gd name="connsiteX223" fmla="*/ 767618 w 1036210"/>
              <a:gd name="connsiteY223" fmla="*/ 746941 h 1335540"/>
              <a:gd name="connsiteX224" fmla="*/ 767594 w 1036210"/>
              <a:gd name="connsiteY224" fmla="*/ 747128 h 1335540"/>
              <a:gd name="connsiteX225" fmla="*/ 767618 w 1036210"/>
              <a:gd name="connsiteY225" fmla="*/ 746778 h 1335540"/>
              <a:gd name="connsiteX226" fmla="*/ 767957 w 1036210"/>
              <a:gd name="connsiteY226" fmla="*/ 744815 h 1335540"/>
              <a:gd name="connsiteX227" fmla="*/ 768465 w 1036210"/>
              <a:gd name="connsiteY227" fmla="*/ 743016 h 1335540"/>
              <a:gd name="connsiteX228" fmla="*/ 768691 w 1036210"/>
              <a:gd name="connsiteY228" fmla="*/ 742634 h 1335540"/>
              <a:gd name="connsiteX229" fmla="*/ 768804 w 1036210"/>
              <a:gd name="connsiteY229" fmla="*/ 742525 h 1335540"/>
              <a:gd name="connsiteX230" fmla="*/ 768804 w 1036210"/>
              <a:gd name="connsiteY230" fmla="*/ 742443 h 1335540"/>
              <a:gd name="connsiteX231" fmla="*/ 769142 w 1036210"/>
              <a:gd name="connsiteY231" fmla="*/ 741871 h 1335540"/>
              <a:gd name="connsiteX232" fmla="*/ 769396 w 1036210"/>
              <a:gd name="connsiteY232" fmla="*/ 741380 h 1335540"/>
              <a:gd name="connsiteX233" fmla="*/ 769752 w 1036210"/>
              <a:gd name="connsiteY233" fmla="*/ 740791 h 1335540"/>
              <a:gd name="connsiteX234" fmla="*/ 770159 w 1036210"/>
              <a:gd name="connsiteY234" fmla="*/ 740290 h 1335540"/>
              <a:gd name="connsiteX235" fmla="*/ 770159 w 1036210"/>
              <a:gd name="connsiteY235" fmla="*/ 740399 h 1335540"/>
              <a:gd name="connsiteX236" fmla="*/ 769956 w 1036210"/>
              <a:gd name="connsiteY236" fmla="*/ 740595 h 1335540"/>
              <a:gd name="connsiteX237" fmla="*/ 1007792 w 1036210"/>
              <a:gd name="connsiteY237" fmla="*/ 303707 h 1335540"/>
              <a:gd name="connsiteX238" fmla="*/ 1036210 w 1036210"/>
              <a:gd name="connsiteY238" fmla="*/ 338777 h 1335540"/>
              <a:gd name="connsiteX239" fmla="*/ 941984 w 1036210"/>
              <a:gd name="connsiteY239" fmla="*/ 415129 h 1335540"/>
              <a:gd name="connsiteX240" fmla="*/ 913566 w 1036210"/>
              <a:gd name="connsiteY240" fmla="*/ 380058 h 1335540"/>
              <a:gd name="connsiteX241" fmla="*/ 28418 w 1036210"/>
              <a:gd name="connsiteY241" fmla="*/ 284751 h 1335540"/>
              <a:gd name="connsiteX242" fmla="*/ 122644 w 1036210"/>
              <a:gd name="connsiteY242" fmla="*/ 361103 h 1335540"/>
              <a:gd name="connsiteX243" fmla="*/ 94226 w 1036210"/>
              <a:gd name="connsiteY243" fmla="*/ 396174 h 1335540"/>
              <a:gd name="connsiteX244" fmla="*/ 0 w 1036210"/>
              <a:gd name="connsiteY244" fmla="*/ 319822 h 1335540"/>
              <a:gd name="connsiteX245" fmla="*/ 521216 w 1036210"/>
              <a:gd name="connsiteY245" fmla="*/ 260648 h 1335540"/>
              <a:gd name="connsiteX246" fmla="*/ 513426 w 1036210"/>
              <a:gd name="connsiteY246" fmla="*/ 260811 h 1335540"/>
              <a:gd name="connsiteX247" fmla="*/ 505636 w 1036210"/>
              <a:gd name="connsiteY247" fmla="*/ 261302 h 1335540"/>
              <a:gd name="connsiteX248" fmla="*/ 497846 w 1036210"/>
              <a:gd name="connsiteY248" fmla="*/ 261793 h 1335540"/>
              <a:gd name="connsiteX249" fmla="*/ 505636 w 1036210"/>
              <a:gd name="connsiteY249" fmla="*/ 262610 h 1335540"/>
              <a:gd name="connsiteX250" fmla="*/ 513257 w 1036210"/>
              <a:gd name="connsiteY250" fmla="*/ 263428 h 1335540"/>
              <a:gd name="connsiteX251" fmla="*/ 520877 w 1036210"/>
              <a:gd name="connsiteY251" fmla="*/ 264410 h 1335540"/>
              <a:gd name="connsiteX252" fmla="*/ 528668 w 1036210"/>
              <a:gd name="connsiteY252" fmla="*/ 265555 h 1335540"/>
              <a:gd name="connsiteX253" fmla="*/ 536288 w 1036210"/>
              <a:gd name="connsiteY253" fmla="*/ 267027 h 1335540"/>
              <a:gd name="connsiteX254" fmla="*/ 543740 w 1036210"/>
              <a:gd name="connsiteY254" fmla="*/ 268499 h 1335540"/>
              <a:gd name="connsiteX255" fmla="*/ 551191 w 1036210"/>
              <a:gd name="connsiteY255" fmla="*/ 270135 h 1335540"/>
              <a:gd name="connsiteX256" fmla="*/ 558642 w 1036210"/>
              <a:gd name="connsiteY256" fmla="*/ 271770 h 1335540"/>
              <a:gd name="connsiteX257" fmla="*/ 566263 w 1036210"/>
              <a:gd name="connsiteY257" fmla="*/ 273897 h 1335540"/>
              <a:gd name="connsiteX258" fmla="*/ 573545 w 1036210"/>
              <a:gd name="connsiteY258" fmla="*/ 275860 h 1335540"/>
              <a:gd name="connsiteX259" fmla="*/ 580827 w 1036210"/>
              <a:gd name="connsiteY259" fmla="*/ 277986 h 1335540"/>
              <a:gd name="connsiteX260" fmla="*/ 587940 w 1036210"/>
              <a:gd name="connsiteY260" fmla="*/ 280440 h 1335540"/>
              <a:gd name="connsiteX261" fmla="*/ 595052 w 1036210"/>
              <a:gd name="connsiteY261" fmla="*/ 282893 h 1335540"/>
              <a:gd name="connsiteX262" fmla="*/ 602165 w 1036210"/>
              <a:gd name="connsiteY262" fmla="*/ 285674 h 1335540"/>
              <a:gd name="connsiteX263" fmla="*/ 609108 w 1036210"/>
              <a:gd name="connsiteY263" fmla="*/ 288455 h 1335540"/>
              <a:gd name="connsiteX264" fmla="*/ 616052 w 1036210"/>
              <a:gd name="connsiteY264" fmla="*/ 291562 h 1335540"/>
              <a:gd name="connsiteX265" fmla="*/ 623164 w 1036210"/>
              <a:gd name="connsiteY265" fmla="*/ 294507 h 1335540"/>
              <a:gd name="connsiteX266" fmla="*/ 629938 w 1036210"/>
              <a:gd name="connsiteY266" fmla="*/ 297942 h 1335540"/>
              <a:gd name="connsiteX267" fmla="*/ 636542 w 1036210"/>
              <a:gd name="connsiteY267" fmla="*/ 301213 h 1335540"/>
              <a:gd name="connsiteX268" fmla="*/ 643147 w 1036210"/>
              <a:gd name="connsiteY268" fmla="*/ 304812 h 1335540"/>
              <a:gd name="connsiteX269" fmla="*/ 649752 w 1036210"/>
              <a:gd name="connsiteY269" fmla="*/ 308410 h 1335540"/>
              <a:gd name="connsiteX270" fmla="*/ 656187 w 1036210"/>
              <a:gd name="connsiteY270" fmla="*/ 312172 h 1335540"/>
              <a:gd name="connsiteX271" fmla="*/ 662453 w 1036210"/>
              <a:gd name="connsiteY271" fmla="*/ 316261 h 1335540"/>
              <a:gd name="connsiteX272" fmla="*/ 668719 w 1036210"/>
              <a:gd name="connsiteY272" fmla="*/ 320187 h 1335540"/>
              <a:gd name="connsiteX273" fmla="*/ 674816 w 1036210"/>
              <a:gd name="connsiteY273" fmla="*/ 324440 h 1335540"/>
              <a:gd name="connsiteX274" fmla="*/ 680912 w 1036210"/>
              <a:gd name="connsiteY274" fmla="*/ 328693 h 1335540"/>
              <a:gd name="connsiteX275" fmla="*/ 686839 w 1036210"/>
              <a:gd name="connsiteY275" fmla="*/ 333273 h 1335540"/>
              <a:gd name="connsiteX276" fmla="*/ 692597 w 1036210"/>
              <a:gd name="connsiteY276" fmla="*/ 337689 h 1335540"/>
              <a:gd name="connsiteX277" fmla="*/ 698355 w 1036210"/>
              <a:gd name="connsiteY277" fmla="*/ 342433 h 1335540"/>
              <a:gd name="connsiteX278" fmla="*/ 703774 w 1036210"/>
              <a:gd name="connsiteY278" fmla="*/ 347176 h 1335540"/>
              <a:gd name="connsiteX279" fmla="*/ 709362 w 1036210"/>
              <a:gd name="connsiteY279" fmla="*/ 352083 h 1335540"/>
              <a:gd name="connsiteX280" fmla="*/ 714612 w 1036210"/>
              <a:gd name="connsiteY280" fmla="*/ 356990 h 1335540"/>
              <a:gd name="connsiteX281" fmla="*/ 719862 w 1036210"/>
              <a:gd name="connsiteY281" fmla="*/ 362225 h 1335540"/>
              <a:gd name="connsiteX282" fmla="*/ 725112 w 1036210"/>
              <a:gd name="connsiteY282" fmla="*/ 367459 h 1335540"/>
              <a:gd name="connsiteX283" fmla="*/ 730023 w 1036210"/>
              <a:gd name="connsiteY283" fmla="*/ 372857 h 1335540"/>
              <a:gd name="connsiteX284" fmla="*/ 734765 w 1036210"/>
              <a:gd name="connsiteY284" fmla="*/ 378254 h 1335540"/>
              <a:gd name="connsiteX285" fmla="*/ 739507 w 1036210"/>
              <a:gd name="connsiteY285" fmla="*/ 383816 h 1335540"/>
              <a:gd name="connsiteX286" fmla="*/ 744248 w 1036210"/>
              <a:gd name="connsiteY286" fmla="*/ 389541 h 1335540"/>
              <a:gd name="connsiteX287" fmla="*/ 748651 w 1036210"/>
              <a:gd name="connsiteY287" fmla="*/ 395266 h 1335540"/>
              <a:gd name="connsiteX288" fmla="*/ 752885 w 1036210"/>
              <a:gd name="connsiteY288" fmla="*/ 401154 h 1335540"/>
              <a:gd name="connsiteX289" fmla="*/ 757119 w 1036210"/>
              <a:gd name="connsiteY289" fmla="*/ 407043 h 1335540"/>
              <a:gd name="connsiteX290" fmla="*/ 761352 w 1036210"/>
              <a:gd name="connsiteY290" fmla="*/ 412931 h 1335540"/>
              <a:gd name="connsiteX291" fmla="*/ 765078 w 1036210"/>
              <a:gd name="connsiteY291" fmla="*/ 418983 h 1335540"/>
              <a:gd name="connsiteX292" fmla="*/ 768973 w 1036210"/>
              <a:gd name="connsiteY292" fmla="*/ 425199 h 1335540"/>
              <a:gd name="connsiteX293" fmla="*/ 772529 w 1036210"/>
              <a:gd name="connsiteY293" fmla="*/ 431415 h 1335540"/>
              <a:gd name="connsiteX294" fmla="*/ 776086 w 1036210"/>
              <a:gd name="connsiteY294" fmla="*/ 437794 h 1335540"/>
              <a:gd name="connsiteX295" fmla="*/ 779473 w 1036210"/>
              <a:gd name="connsiteY295" fmla="*/ 444173 h 1335540"/>
              <a:gd name="connsiteX296" fmla="*/ 782521 w 1036210"/>
              <a:gd name="connsiteY296" fmla="*/ 450552 h 1335540"/>
              <a:gd name="connsiteX297" fmla="*/ 785739 w 1036210"/>
              <a:gd name="connsiteY297" fmla="*/ 457095 h 1335540"/>
              <a:gd name="connsiteX298" fmla="*/ 788449 w 1036210"/>
              <a:gd name="connsiteY298" fmla="*/ 463638 h 1335540"/>
              <a:gd name="connsiteX299" fmla="*/ 791158 w 1036210"/>
              <a:gd name="connsiteY299" fmla="*/ 470181 h 1335540"/>
              <a:gd name="connsiteX300" fmla="*/ 793698 w 1036210"/>
              <a:gd name="connsiteY300" fmla="*/ 476887 h 1335540"/>
              <a:gd name="connsiteX301" fmla="*/ 796069 w 1036210"/>
              <a:gd name="connsiteY301" fmla="*/ 483594 h 1335540"/>
              <a:gd name="connsiteX302" fmla="*/ 798440 w 1036210"/>
              <a:gd name="connsiteY302" fmla="*/ 490464 h 1335540"/>
              <a:gd name="connsiteX303" fmla="*/ 800472 w 1036210"/>
              <a:gd name="connsiteY303" fmla="*/ 497333 h 1335540"/>
              <a:gd name="connsiteX304" fmla="*/ 802335 w 1036210"/>
              <a:gd name="connsiteY304" fmla="*/ 504203 h 1335540"/>
              <a:gd name="connsiteX305" fmla="*/ 804029 w 1036210"/>
              <a:gd name="connsiteY305" fmla="*/ 511073 h 1335540"/>
              <a:gd name="connsiteX306" fmla="*/ 805722 w 1036210"/>
              <a:gd name="connsiteY306" fmla="*/ 517943 h 1335540"/>
              <a:gd name="connsiteX307" fmla="*/ 807246 w 1036210"/>
              <a:gd name="connsiteY307" fmla="*/ 524977 h 1335540"/>
              <a:gd name="connsiteX308" fmla="*/ 808432 w 1036210"/>
              <a:gd name="connsiteY308" fmla="*/ 532010 h 1335540"/>
              <a:gd name="connsiteX309" fmla="*/ 809448 w 1036210"/>
              <a:gd name="connsiteY309" fmla="*/ 539207 h 1335540"/>
              <a:gd name="connsiteX310" fmla="*/ 810464 w 1036210"/>
              <a:gd name="connsiteY310" fmla="*/ 546241 h 1335540"/>
              <a:gd name="connsiteX311" fmla="*/ 811311 w 1036210"/>
              <a:gd name="connsiteY311" fmla="*/ 553274 h 1335540"/>
              <a:gd name="connsiteX312" fmla="*/ 811988 w 1036210"/>
              <a:gd name="connsiteY312" fmla="*/ 560308 h 1335540"/>
              <a:gd name="connsiteX313" fmla="*/ 812327 w 1036210"/>
              <a:gd name="connsiteY313" fmla="*/ 567341 h 1335540"/>
              <a:gd name="connsiteX314" fmla="*/ 812665 w 1036210"/>
              <a:gd name="connsiteY314" fmla="*/ 574539 h 1335540"/>
              <a:gd name="connsiteX315" fmla="*/ 812835 w 1036210"/>
              <a:gd name="connsiteY315" fmla="*/ 581736 h 1335540"/>
              <a:gd name="connsiteX316" fmla="*/ 812665 w 1036210"/>
              <a:gd name="connsiteY316" fmla="*/ 588769 h 1335540"/>
              <a:gd name="connsiteX317" fmla="*/ 812496 w 1036210"/>
              <a:gd name="connsiteY317" fmla="*/ 595966 h 1335540"/>
              <a:gd name="connsiteX318" fmla="*/ 812157 w 1036210"/>
              <a:gd name="connsiteY318" fmla="*/ 603000 h 1335540"/>
              <a:gd name="connsiteX319" fmla="*/ 811649 w 1036210"/>
              <a:gd name="connsiteY319" fmla="*/ 610033 h 1335540"/>
              <a:gd name="connsiteX320" fmla="*/ 810972 w 1036210"/>
              <a:gd name="connsiteY320" fmla="*/ 617067 h 1335540"/>
              <a:gd name="connsiteX321" fmla="*/ 809956 w 1036210"/>
              <a:gd name="connsiteY321" fmla="*/ 624427 h 1335540"/>
              <a:gd name="connsiteX322" fmla="*/ 808940 w 1036210"/>
              <a:gd name="connsiteY322" fmla="*/ 631461 h 1335540"/>
              <a:gd name="connsiteX323" fmla="*/ 807754 w 1036210"/>
              <a:gd name="connsiteY323" fmla="*/ 638331 h 1335540"/>
              <a:gd name="connsiteX324" fmla="*/ 806569 w 1036210"/>
              <a:gd name="connsiteY324" fmla="*/ 645364 h 1335540"/>
              <a:gd name="connsiteX325" fmla="*/ 805045 w 1036210"/>
              <a:gd name="connsiteY325" fmla="*/ 652398 h 1335540"/>
              <a:gd name="connsiteX326" fmla="*/ 803182 w 1036210"/>
              <a:gd name="connsiteY326" fmla="*/ 659268 h 1335540"/>
              <a:gd name="connsiteX327" fmla="*/ 801488 w 1036210"/>
              <a:gd name="connsiteY327" fmla="*/ 666301 h 1335540"/>
              <a:gd name="connsiteX328" fmla="*/ 799456 w 1036210"/>
              <a:gd name="connsiteY328" fmla="*/ 673171 h 1335540"/>
              <a:gd name="connsiteX329" fmla="*/ 797255 w 1036210"/>
              <a:gd name="connsiteY329" fmla="*/ 679878 h 1335540"/>
              <a:gd name="connsiteX330" fmla="*/ 795053 w 1036210"/>
              <a:gd name="connsiteY330" fmla="*/ 686748 h 1335540"/>
              <a:gd name="connsiteX331" fmla="*/ 792513 w 1036210"/>
              <a:gd name="connsiteY331" fmla="*/ 693454 h 1335540"/>
              <a:gd name="connsiteX332" fmla="*/ 789803 w 1036210"/>
              <a:gd name="connsiteY332" fmla="*/ 700160 h 1335540"/>
              <a:gd name="connsiteX333" fmla="*/ 787094 w 1036210"/>
              <a:gd name="connsiteY333" fmla="*/ 706703 h 1335540"/>
              <a:gd name="connsiteX334" fmla="*/ 784045 w 1036210"/>
              <a:gd name="connsiteY334" fmla="*/ 713246 h 1335540"/>
              <a:gd name="connsiteX335" fmla="*/ 780997 w 1036210"/>
              <a:gd name="connsiteY335" fmla="*/ 719789 h 1335540"/>
              <a:gd name="connsiteX336" fmla="*/ 777610 w 1036210"/>
              <a:gd name="connsiteY336" fmla="*/ 726332 h 1335540"/>
              <a:gd name="connsiteX337" fmla="*/ 774392 w 1036210"/>
              <a:gd name="connsiteY337" fmla="*/ 732711 h 1335540"/>
              <a:gd name="connsiteX338" fmla="*/ 770667 w 1036210"/>
              <a:gd name="connsiteY338" fmla="*/ 738926 h 1335540"/>
              <a:gd name="connsiteX339" fmla="*/ 769933 w 1036210"/>
              <a:gd name="connsiteY339" fmla="*/ 740344 h 1335540"/>
              <a:gd name="connsiteX340" fmla="*/ 769650 w 1036210"/>
              <a:gd name="connsiteY340" fmla="*/ 740726 h 1335540"/>
              <a:gd name="connsiteX341" fmla="*/ 769820 w 1036210"/>
              <a:gd name="connsiteY341" fmla="*/ 740563 h 1335540"/>
              <a:gd name="connsiteX342" fmla="*/ 769933 w 1036210"/>
              <a:gd name="connsiteY342" fmla="*/ 740344 h 1335540"/>
              <a:gd name="connsiteX343" fmla="*/ 770497 w 1036210"/>
              <a:gd name="connsiteY343" fmla="*/ 739581 h 1335540"/>
              <a:gd name="connsiteX344" fmla="*/ 771175 w 1036210"/>
              <a:gd name="connsiteY344" fmla="*/ 738763 h 1335540"/>
              <a:gd name="connsiteX345" fmla="*/ 770159 w 1036210"/>
              <a:gd name="connsiteY345" fmla="*/ 740290 h 1335540"/>
              <a:gd name="connsiteX346" fmla="*/ 770159 w 1036210"/>
              <a:gd name="connsiteY346" fmla="*/ 740235 h 1335540"/>
              <a:gd name="connsiteX347" fmla="*/ 769989 w 1036210"/>
              <a:gd name="connsiteY347" fmla="*/ 740399 h 1335540"/>
              <a:gd name="connsiteX348" fmla="*/ 769752 w 1036210"/>
              <a:gd name="connsiteY348" fmla="*/ 740791 h 1335540"/>
              <a:gd name="connsiteX349" fmla="*/ 769650 w 1036210"/>
              <a:gd name="connsiteY349" fmla="*/ 740889 h 1335540"/>
              <a:gd name="connsiteX350" fmla="*/ 769396 w 1036210"/>
              <a:gd name="connsiteY350" fmla="*/ 741380 h 1335540"/>
              <a:gd name="connsiteX351" fmla="*/ 768804 w 1036210"/>
              <a:gd name="connsiteY351" fmla="*/ 742361 h 1335540"/>
              <a:gd name="connsiteX352" fmla="*/ 768804 w 1036210"/>
              <a:gd name="connsiteY352" fmla="*/ 742443 h 1335540"/>
              <a:gd name="connsiteX353" fmla="*/ 768691 w 1036210"/>
              <a:gd name="connsiteY353" fmla="*/ 742634 h 1335540"/>
              <a:gd name="connsiteX354" fmla="*/ 768465 w 1036210"/>
              <a:gd name="connsiteY354" fmla="*/ 742852 h 1335540"/>
              <a:gd name="connsiteX355" fmla="*/ 766941 w 1036210"/>
              <a:gd name="connsiteY355" fmla="*/ 746124 h 1335540"/>
              <a:gd name="connsiteX356" fmla="*/ 763554 w 1036210"/>
              <a:gd name="connsiteY356" fmla="*/ 752339 h 1335540"/>
              <a:gd name="connsiteX357" fmla="*/ 759828 w 1036210"/>
              <a:gd name="connsiteY357" fmla="*/ 758555 h 1335540"/>
              <a:gd name="connsiteX358" fmla="*/ 756272 w 1036210"/>
              <a:gd name="connsiteY358" fmla="*/ 764771 h 1335540"/>
              <a:gd name="connsiteX359" fmla="*/ 752208 w 1036210"/>
              <a:gd name="connsiteY359" fmla="*/ 770823 h 1335540"/>
              <a:gd name="connsiteX360" fmla="*/ 748143 w 1036210"/>
              <a:gd name="connsiteY360" fmla="*/ 776875 h 1335540"/>
              <a:gd name="connsiteX361" fmla="*/ 743910 w 1036210"/>
              <a:gd name="connsiteY361" fmla="*/ 783090 h 1335540"/>
              <a:gd name="connsiteX362" fmla="*/ 739337 w 1036210"/>
              <a:gd name="connsiteY362" fmla="*/ 789142 h 1335540"/>
              <a:gd name="connsiteX363" fmla="*/ 730531 w 1036210"/>
              <a:gd name="connsiteY363" fmla="*/ 801247 h 1335540"/>
              <a:gd name="connsiteX364" fmla="*/ 721556 w 1036210"/>
              <a:gd name="connsiteY364" fmla="*/ 813678 h 1335540"/>
              <a:gd name="connsiteX365" fmla="*/ 717153 w 1036210"/>
              <a:gd name="connsiteY365" fmla="*/ 820057 h 1335540"/>
              <a:gd name="connsiteX366" fmla="*/ 712749 w 1036210"/>
              <a:gd name="connsiteY366" fmla="*/ 826600 h 1335540"/>
              <a:gd name="connsiteX367" fmla="*/ 708516 w 1036210"/>
              <a:gd name="connsiteY367" fmla="*/ 832979 h 1335540"/>
              <a:gd name="connsiteX368" fmla="*/ 704621 w 1036210"/>
              <a:gd name="connsiteY368" fmla="*/ 839686 h 1335540"/>
              <a:gd name="connsiteX369" fmla="*/ 700556 w 1036210"/>
              <a:gd name="connsiteY369" fmla="*/ 846392 h 1335540"/>
              <a:gd name="connsiteX370" fmla="*/ 696661 w 1036210"/>
              <a:gd name="connsiteY370" fmla="*/ 853098 h 1335540"/>
              <a:gd name="connsiteX371" fmla="*/ 693105 w 1036210"/>
              <a:gd name="connsiteY371" fmla="*/ 860295 h 1335540"/>
              <a:gd name="connsiteX372" fmla="*/ 689549 w 1036210"/>
              <a:gd name="connsiteY372" fmla="*/ 867165 h 1335540"/>
              <a:gd name="connsiteX373" fmla="*/ 686500 w 1036210"/>
              <a:gd name="connsiteY373" fmla="*/ 874362 h 1335540"/>
              <a:gd name="connsiteX374" fmla="*/ 683452 w 1036210"/>
              <a:gd name="connsiteY374" fmla="*/ 881396 h 1335540"/>
              <a:gd name="connsiteX375" fmla="*/ 680743 w 1036210"/>
              <a:gd name="connsiteY375" fmla="*/ 888757 h 1335540"/>
              <a:gd name="connsiteX376" fmla="*/ 678203 w 1036210"/>
              <a:gd name="connsiteY376" fmla="*/ 896281 h 1335540"/>
              <a:gd name="connsiteX377" fmla="*/ 676001 w 1036210"/>
              <a:gd name="connsiteY377" fmla="*/ 903642 h 1335540"/>
              <a:gd name="connsiteX378" fmla="*/ 673969 w 1036210"/>
              <a:gd name="connsiteY378" fmla="*/ 911002 h 1335540"/>
              <a:gd name="connsiteX379" fmla="*/ 672106 w 1036210"/>
              <a:gd name="connsiteY379" fmla="*/ 918526 h 1335540"/>
              <a:gd name="connsiteX380" fmla="*/ 670582 w 1036210"/>
              <a:gd name="connsiteY380" fmla="*/ 926051 h 1335540"/>
              <a:gd name="connsiteX381" fmla="*/ 669227 w 1036210"/>
              <a:gd name="connsiteY381" fmla="*/ 933575 h 1335540"/>
              <a:gd name="connsiteX382" fmla="*/ 668211 w 1036210"/>
              <a:gd name="connsiteY382" fmla="*/ 941099 h 1335540"/>
              <a:gd name="connsiteX383" fmla="*/ 667364 w 1036210"/>
              <a:gd name="connsiteY383" fmla="*/ 948623 h 1335540"/>
              <a:gd name="connsiteX384" fmla="*/ 666687 w 1036210"/>
              <a:gd name="connsiteY384" fmla="*/ 956311 h 1335540"/>
              <a:gd name="connsiteX385" fmla="*/ 666010 w 1036210"/>
              <a:gd name="connsiteY385" fmla="*/ 963999 h 1335540"/>
              <a:gd name="connsiteX386" fmla="*/ 665840 w 1036210"/>
              <a:gd name="connsiteY386" fmla="*/ 971523 h 1335540"/>
              <a:gd name="connsiteX387" fmla="*/ 665671 w 1036210"/>
              <a:gd name="connsiteY387" fmla="*/ 979047 h 1335540"/>
              <a:gd name="connsiteX388" fmla="*/ 665840 w 1036210"/>
              <a:gd name="connsiteY388" fmla="*/ 986735 h 1335540"/>
              <a:gd name="connsiteX389" fmla="*/ 666179 w 1036210"/>
              <a:gd name="connsiteY389" fmla="*/ 994259 h 1335540"/>
              <a:gd name="connsiteX390" fmla="*/ 666687 w 1036210"/>
              <a:gd name="connsiteY390" fmla="*/ 1001784 h 1335540"/>
              <a:gd name="connsiteX391" fmla="*/ 667703 w 1036210"/>
              <a:gd name="connsiteY391" fmla="*/ 994259 h 1335540"/>
              <a:gd name="connsiteX392" fmla="*/ 668550 w 1036210"/>
              <a:gd name="connsiteY392" fmla="*/ 986899 h 1335540"/>
              <a:gd name="connsiteX393" fmla="*/ 669735 w 1036210"/>
              <a:gd name="connsiteY393" fmla="*/ 979374 h 1335540"/>
              <a:gd name="connsiteX394" fmla="*/ 670921 w 1036210"/>
              <a:gd name="connsiteY394" fmla="*/ 972014 h 1335540"/>
              <a:gd name="connsiteX395" fmla="*/ 672275 w 1036210"/>
              <a:gd name="connsiteY395" fmla="*/ 964653 h 1335540"/>
              <a:gd name="connsiteX396" fmla="*/ 673969 w 1036210"/>
              <a:gd name="connsiteY396" fmla="*/ 957293 h 1335540"/>
              <a:gd name="connsiteX397" fmla="*/ 675662 w 1036210"/>
              <a:gd name="connsiteY397" fmla="*/ 949932 h 1335540"/>
              <a:gd name="connsiteX398" fmla="*/ 677525 w 1036210"/>
              <a:gd name="connsiteY398" fmla="*/ 942898 h 1335540"/>
              <a:gd name="connsiteX399" fmla="*/ 679557 w 1036210"/>
              <a:gd name="connsiteY399" fmla="*/ 935701 h 1335540"/>
              <a:gd name="connsiteX400" fmla="*/ 681759 w 1036210"/>
              <a:gd name="connsiteY400" fmla="*/ 928668 h 1335540"/>
              <a:gd name="connsiteX401" fmla="*/ 683960 w 1036210"/>
              <a:gd name="connsiteY401" fmla="*/ 921634 h 1335540"/>
              <a:gd name="connsiteX402" fmla="*/ 686670 w 1036210"/>
              <a:gd name="connsiteY402" fmla="*/ 914764 h 1335540"/>
              <a:gd name="connsiteX403" fmla="*/ 689379 w 1036210"/>
              <a:gd name="connsiteY403" fmla="*/ 908058 h 1335540"/>
              <a:gd name="connsiteX404" fmla="*/ 692428 w 1036210"/>
              <a:gd name="connsiteY404" fmla="*/ 901188 h 1335540"/>
              <a:gd name="connsiteX405" fmla="*/ 695476 w 1036210"/>
              <a:gd name="connsiteY405" fmla="*/ 894482 h 1335540"/>
              <a:gd name="connsiteX406" fmla="*/ 698863 w 1036210"/>
              <a:gd name="connsiteY406" fmla="*/ 887939 h 1335540"/>
              <a:gd name="connsiteX407" fmla="*/ 702250 w 1036210"/>
              <a:gd name="connsiteY407" fmla="*/ 881396 h 1335540"/>
              <a:gd name="connsiteX408" fmla="*/ 705975 w 1036210"/>
              <a:gd name="connsiteY408" fmla="*/ 875180 h 1335540"/>
              <a:gd name="connsiteX409" fmla="*/ 709701 w 1036210"/>
              <a:gd name="connsiteY409" fmla="*/ 868801 h 1335540"/>
              <a:gd name="connsiteX410" fmla="*/ 713766 w 1036210"/>
              <a:gd name="connsiteY410" fmla="*/ 862749 h 1335540"/>
              <a:gd name="connsiteX411" fmla="*/ 717999 w 1036210"/>
              <a:gd name="connsiteY411" fmla="*/ 856697 h 1335540"/>
              <a:gd name="connsiteX412" fmla="*/ 722064 w 1036210"/>
              <a:gd name="connsiteY412" fmla="*/ 850645 h 1335540"/>
              <a:gd name="connsiteX413" fmla="*/ 726636 w 1036210"/>
              <a:gd name="connsiteY413" fmla="*/ 844756 h 1335540"/>
              <a:gd name="connsiteX414" fmla="*/ 731209 w 1036210"/>
              <a:gd name="connsiteY414" fmla="*/ 838868 h 1335540"/>
              <a:gd name="connsiteX415" fmla="*/ 740523 w 1036210"/>
              <a:gd name="connsiteY415" fmla="*/ 827254 h 1335540"/>
              <a:gd name="connsiteX416" fmla="*/ 750176 w 1036210"/>
              <a:gd name="connsiteY416" fmla="*/ 815641 h 1335540"/>
              <a:gd name="connsiteX417" fmla="*/ 759998 w 1036210"/>
              <a:gd name="connsiteY417" fmla="*/ 803864 h 1335540"/>
              <a:gd name="connsiteX418" fmla="*/ 769820 w 1036210"/>
              <a:gd name="connsiteY418" fmla="*/ 791923 h 1335540"/>
              <a:gd name="connsiteX419" fmla="*/ 774562 w 1036210"/>
              <a:gd name="connsiteY419" fmla="*/ 785708 h 1335540"/>
              <a:gd name="connsiteX420" fmla="*/ 779473 w 1036210"/>
              <a:gd name="connsiteY420" fmla="*/ 779328 h 1335540"/>
              <a:gd name="connsiteX421" fmla="*/ 783876 w 1036210"/>
              <a:gd name="connsiteY421" fmla="*/ 772949 h 1335540"/>
              <a:gd name="connsiteX422" fmla="*/ 788279 w 1036210"/>
              <a:gd name="connsiteY422" fmla="*/ 766243 h 1335540"/>
              <a:gd name="connsiteX423" fmla="*/ 790481 w 1036210"/>
              <a:gd name="connsiteY423" fmla="*/ 762971 h 1335540"/>
              <a:gd name="connsiteX424" fmla="*/ 792682 w 1036210"/>
              <a:gd name="connsiteY424" fmla="*/ 759373 h 1335540"/>
              <a:gd name="connsiteX425" fmla="*/ 794037 w 1036210"/>
              <a:gd name="connsiteY425" fmla="*/ 756756 h 1335540"/>
              <a:gd name="connsiteX426" fmla="*/ 794545 w 1036210"/>
              <a:gd name="connsiteY426" fmla="*/ 756101 h 1335540"/>
              <a:gd name="connsiteX427" fmla="*/ 794884 w 1036210"/>
              <a:gd name="connsiteY427" fmla="*/ 755447 h 1335540"/>
              <a:gd name="connsiteX428" fmla="*/ 794545 w 1036210"/>
              <a:gd name="connsiteY428" fmla="*/ 755774 h 1335540"/>
              <a:gd name="connsiteX429" fmla="*/ 794884 w 1036210"/>
              <a:gd name="connsiteY429" fmla="*/ 755120 h 1335540"/>
              <a:gd name="connsiteX430" fmla="*/ 794884 w 1036210"/>
              <a:gd name="connsiteY430" fmla="*/ 755447 h 1335540"/>
              <a:gd name="connsiteX431" fmla="*/ 795053 w 1036210"/>
              <a:gd name="connsiteY431" fmla="*/ 755120 h 1335540"/>
              <a:gd name="connsiteX432" fmla="*/ 795392 w 1036210"/>
              <a:gd name="connsiteY432" fmla="*/ 754466 h 1335540"/>
              <a:gd name="connsiteX433" fmla="*/ 796069 w 1036210"/>
              <a:gd name="connsiteY433" fmla="*/ 753484 h 1335540"/>
              <a:gd name="connsiteX434" fmla="*/ 800303 w 1036210"/>
              <a:gd name="connsiteY434" fmla="*/ 746778 h 1335540"/>
              <a:gd name="connsiteX435" fmla="*/ 804537 w 1036210"/>
              <a:gd name="connsiteY435" fmla="*/ 740071 h 1335540"/>
              <a:gd name="connsiteX436" fmla="*/ 808262 w 1036210"/>
              <a:gd name="connsiteY436" fmla="*/ 733202 h 1335540"/>
              <a:gd name="connsiteX437" fmla="*/ 811988 w 1036210"/>
              <a:gd name="connsiteY437" fmla="*/ 726004 h 1335540"/>
              <a:gd name="connsiteX438" fmla="*/ 815544 w 1036210"/>
              <a:gd name="connsiteY438" fmla="*/ 718971 h 1335540"/>
              <a:gd name="connsiteX439" fmla="*/ 818931 w 1036210"/>
              <a:gd name="connsiteY439" fmla="*/ 711774 h 1335540"/>
              <a:gd name="connsiteX440" fmla="*/ 821979 w 1036210"/>
              <a:gd name="connsiteY440" fmla="*/ 704577 h 1335540"/>
              <a:gd name="connsiteX441" fmla="*/ 825028 w 1036210"/>
              <a:gd name="connsiteY441" fmla="*/ 697380 h 1335540"/>
              <a:gd name="connsiteX442" fmla="*/ 827906 w 1036210"/>
              <a:gd name="connsiteY442" fmla="*/ 690019 h 1335540"/>
              <a:gd name="connsiteX443" fmla="*/ 830616 w 1036210"/>
              <a:gd name="connsiteY443" fmla="*/ 682331 h 1335540"/>
              <a:gd name="connsiteX444" fmla="*/ 832987 w 1036210"/>
              <a:gd name="connsiteY444" fmla="*/ 674971 h 1335540"/>
              <a:gd name="connsiteX445" fmla="*/ 835188 w 1036210"/>
              <a:gd name="connsiteY445" fmla="*/ 667283 h 1335540"/>
              <a:gd name="connsiteX446" fmla="*/ 837221 w 1036210"/>
              <a:gd name="connsiteY446" fmla="*/ 659595 h 1335540"/>
              <a:gd name="connsiteX447" fmla="*/ 839084 w 1036210"/>
              <a:gd name="connsiteY447" fmla="*/ 651907 h 1335540"/>
              <a:gd name="connsiteX448" fmla="*/ 840608 w 1036210"/>
              <a:gd name="connsiteY448" fmla="*/ 644219 h 1335540"/>
              <a:gd name="connsiteX449" fmla="*/ 842301 w 1036210"/>
              <a:gd name="connsiteY449" fmla="*/ 636532 h 1335540"/>
              <a:gd name="connsiteX450" fmla="*/ 843487 w 1036210"/>
              <a:gd name="connsiteY450" fmla="*/ 628680 h 1335540"/>
              <a:gd name="connsiteX451" fmla="*/ 844503 w 1036210"/>
              <a:gd name="connsiteY451" fmla="*/ 620829 h 1335540"/>
              <a:gd name="connsiteX452" fmla="*/ 845350 w 1036210"/>
              <a:gd name="connsiteY452" fmla="*/ 613141 h 1335540"/>
              <a:gd name="connsiteX453" fmla="*/ 846027 w 1036210"/>
              <a:gd name="connsiteY453" fmla="*/ 605126 h 1335540"/>
              <a:gd name="connsiteX454" fmla="*/ 846535 w 1036210"/>
              <a:gd name="connsiteY454" fmla="*/ 597275 h 1335540"/>
              <a:gd name="connsiteX455" fmla="*/ 846874 w 1036210"/>
              <a:gd name="connsiteY455" fmla="*/ 589423 h 1335540"/>
              <a:gd name="connsiteX456" fmla="*/ 846874 w 1036210"/>
              <a:gd name="connsiteY456" fmla="*/ 581572 h 1335540"/>
              <a:gd name="connsiteX457" fmla="*/ 846874 w 1036210"/>
              <a:gd name="connsiteY457" fmla="*/ 573557 h 1335540"/>
              <a:gd name="connsiteX458" fmla="*/ 846535 w 1036210"/>
              <a:gd name="connsiteY458" fmla="*/ 565869 h 1335540"/>
              <a:gd name="connsiteX459" fmla="*/ 846027 w 1036210"/>
              <a:gd name="connsiteY459" fmla="*/ 558018 h 1335540"/>
              <a:gd name="connsiteX460" fmla="*/ 845350 w 1036210"/>
              <a:gd name="connsiteY460" fmla="*/ 550003 h 1335540"/>
              <a:gd name="connsiteX461" fmla="*/ 844503 w 1036210"/>
              <a:gd name="connsiteY461" fmla="*/ 542152 h 1335540"/>
              <a:gd name="connsiteX462" fmla="*/ 843487 w 1036210"/>
              <a:gd name="connsiteY462" fmla="*/ 534464 h 1335540"/>
              <a:gd name="connsiteX463" fmla="*/ 842301 w 1036210"/>
              <a:gd name="connsiteY463" fmla="*/ 526449 h 1335540"/>
              <a:gd name="connsiteX464" fmla="*/ 840608 w 1036210"/>
              <a:gd name="connsiteY464" fmla="*/ 518761 h 1335540"/>
              <a:gd name="connsiteX465" fmla="*/ 839084 w 1036210"/>
              <a:gd name="connsiteY465" fmla="*/ 511073 h 1335540"/>
              <a:gd name="connsiteX466" fmla="*/ 837221 w 1036210"/>
              <a:gd name="connsiteY466" fmla="*/ 503386 h 1335540"/>
              <a:gd name="connsiteX467" fmla="*/ 835019 w 1036210"/>
              <a:gd name="connsiteY467" fmla="*/ 495698 h 1335540"/>
              <a:gd name="connsiteX468" fmla="*/ 832818 w 1036210"/>
              <a:gd name="connsiteY468" fmla="*/ 488174 h 1335540"/>
              <a:gd name="connsiteX469" fmla="*/ 830447 w 1036210"/>
              <a:gd name="connsiteY469" fmla="*/ 480649 h 1335540"/>
              <a:gd name="connsiteX470" fmla="*/ 827737 w 1036210"/>
              <a:gd name="connsiteY470" fmla="*/ 473289 h 1335540"/>
              <a:gd name="connsiteX471" fmla="*/ 825028 w 1036210"/>
              <a:gd name="connsiteY471" fmla="*/ 465764 h 1335540"/>
              <a:gd name="connsiteX472" fmla="*/ 821979 w 1036210"/>
              <a:gd name="connsiteY472" fmla="*/ 458404 h 1335540"/>
              <a:gd name="connsiteX473" fmla="*/ 818931 w 1036210"/>
              <a:gd name="connsiteY473" fmla="*/ 451207 h 1335540"/>
              <a:gd name="connsiteX474" fmla="*/ 815375 w 1036210"/>
              <a:gd name="connsiteY474" fmla="*/ 444010 h 1335540"/>
              <a:gd name="connsiteX475" fmla="*/ 811988 w 1036210"/>
              <a:gd name="connsiteY475" fmla="*/ 436976 h 1335540"/>
              <a:gd name="connsiteX476" fmla="*/ 808093 w 1036210"/>
              <a:gd name="connsiteY476" fmla="*/ 429943 h 1335540"/>
              <a:gd name="connsiteX477" fmla="*/ 804198 w 1036210"/>
              <a:gd name="connsiteY477" fmla="*/ 422909 h 1335540"/>
              <a:gd name="connsiteX478" fmla="*/ 800303 w 1036210"/>
              <a:gd name="connsiteY478" fmla="*/ 416039 h 1335540"/>
              <a:gd name="connsiteX479" fmla="*/ 795900 w 1036210"/>
              <a:gd name="connsiteY479" fmla="*/ 409333 h 1335540"/>
              <a:gd name="connsiteX480" fmla="*/ 791497 w 1036210"/>
              <a:gd name="connsiteY480" fmla="*/ 402790 h 1335540"/>
              <a:gd name="connsiteX481" fmla="*/ 787094 w 1036210"/>
              <a:gd name="connsiteY481" fmla="*/ 396247 h 1335540"/>
              <a:gd name="connsiteX482" fmla="*/ 782352 w 1036210"/>
              <a:gd name="connsiteY482" fmla="*/ 389868 h 1335540"/>
              <a:gd name="connsiteX483" fmla="*/ 777441 w 1036210"/>
              <a:gd name="connsiteY483" fmla="*/ 383652 h 1335540"/>
              <a:gd name="connsiteX484" fmla="*/ 772360 w 1036210"/>
              <a:gd name="connsiteY484" fmla="*/ 377437 h 1335540"/>
              <a:gd name="connsiteX485" fmla="*/ 767280 w 1036210"/>
              <a:gd name="connsiteY485" fmla="*/ 371548 h 1335540"/>
              <a:gd name="connsiteX486" fmla="*/ 761860 w 1036210"/>
              <a:gd name="connsiteY486" fmla="*/ 365496 h 1335540"/>
              <a:gd name="connsiteX487" fmla="*/ 756441 w 1036210"/>
              <a:gd name="connsiteY487" fmla="*/ 359771 h 1335540"/>
              <a:gd name="connsiteX488" fmla="*/ 750684 w 1036210"/>
              <a:gd name="connsiteY488" fmla="*/ 354210 h 1335540"/>
              <a:gd name="connsiteX489" fmla="*/ 744926 w 1036210"/>
              <a:gd name="connsiteY489" fmla="*/ 348648 h 1335540"/>
              <a:gd name="connsiteX490" fmla="*/ 738999 w 1036210"/>
              <a:gd name="connsiteY490" fmla="*/ 343250 h 1335540"/>
              <a:gd name="connsiteX491" fmla="*/ 732902 w 1036210"/>
              <a:gd name="connsiteY491" fmla="*/ 338016 h 1335540"/>
              <a:gd name="connsiteX492" fmla="*/ 726806 w 1036210"/>
              <a:gd name="connsiteY492" fmla="*/ 333109 h 1335540"/>
              <a:gd name="connsiteX493" fmla="*/ 720540 w 1036210"/>
              <a:gd name="connsiteY493" fmla="*/ 328202 h 1335540"/>
              <a:gd name="connsiteX494" fmla="*/ 714104 w 1036210"/>
              <a:gd name="connsiteY494" fmla="*/ 323295 h 1335540"/>
              <a:gd name="connsiteX495" fmla="*/ 707669 w 1036210"/>
              <a:gd name="connsiteY495" fmla="*/ 318715 h 1335540"/>
              <a:gd name="connsiteX496" fmla="*/ 701064 w 1036210"/>
              <a:gd name="connsiteY496" fmla="*/ 314135 h 1335540"/>
              <a:gd name="connsiteX497" fmla="*/ 694460 w 1036210"/>
              <a:gd name="connsiteY497" fmla="*/ 310046 h 1335540"/>
              <a:gd name="connsiteX498" fmla="*/ 687517 w 1036210"/>
              <a:gd name="connsiteY498" fmla="*/ 305793 h 1335540"/>
              <a:gd name="connsiteX499" fmla="*/ 680743 w 1036210"/>
              <a:gd name="connsiteY499" fmla="*/ 301867 h 1335540"/>
              <a:gd name="connsiteX500" fmla="*/ 673630 w 1036210"/>
              <a:gd name="connsiteY500" fmla="*/ 298105 h 1335540"/>
              <a:gd name="connsiteX501" fmla="*/ 666687 w 1036210"/>
              <a:gd name="connsiteY501" fmla="*/ 294343 h 1335540"/>
              <a:gd name="connsiteX502" fmla="*/ 659235 w 1036210"/>
              <a:gd name="connsiteY502" fmla="*/ 291072 h 1335540"/>
              <a:gd name="connsiteX503" fmla="*/ 652123 w 1036210"/>
              <a:gd name="connsiteY503" fmla="*/ 287637 h 1335540"/>
              <a:gd name="connsiteX504" fmla="*/ 644671 w 1036210"/>
              <a:gd name="connsiteY504" fmla="*/ 284692 h 1335540"/>
              <a:gd name="connsiteX505" fmla="*/ 637389 w 1036210"/>
              <a:gd name="connsiteY505" fmla="*/ 281585 h 1335540"/>
              <a:gd name="connsiteX506" fmla="*/ 629938 w 1036210"/>
              <a:gd name="connsiteY506" fmla="*/ 278967 h 1335540"/>
              <a:gd name="connsiteX507" fmla="*/ 622317 w 1036210"/>
              <a:gd name="connsiteY507" fmla="*/ 276350 h 1335540"/>
              <a:gd name="connsiteX508" fmla="*/ 614697 w 1036210"/>
              <a:gd name="connsiteY508" fmla="*/ 274060 h 1335540"/>
              <a:gd name="connsiteX509" fmla="*/ 607076 w 1036210"/>
              <a:gd name="connsiteY509" fmla="*/ 271770 h 1335540"/>
              <a:gd name="connsiteX510" fmla="*/ 599455 w 1036210"/>
              <a:gd name="connsiteY510" fmla="*/ 269807 h 1335540"/>
              <a:gd name="connsiteX511" fmla="*/ 591835 w 1036210"/>
              <a:gd name="connsiteY511" fmla="*/ 268172 h 1335540"/>
              <a:gd name="connsiteX512" fmla="*/ 583875 w 1036210"/>
              <a:gd name="connsiteY512" fmla="*/ 266536 h 1335540"/>
              <a:gd name="connsiteX513" fmla="*/ 576085 w 1036210"/>
              <a:gd name="connsiteY513" fmla="*/ 265064 h 1335540"/>
              <a:gd name="connsiteX514" fmla="*/ 568295 w 1036210"/>
              <a:gd name="connsiteY514" fmla="*/ 263919 h 1335540"/>
              <a:gd name="connsiteX515" fmla="*/ 560505 w 1036210"/>
              <a:gd name="connsiteY515" fmla="*/ 262774 h 1335540"/>
              <a:gd name="connsiteX516" fmla="*/ 552546 w 1036210"/>
              <a:gd name="connsiteY516" fmla="*/ 261956 h 1335540"/>
              <a:gd name="connsiteX517" fmla="*/ 544756 w 1036210"/>
              <a:gd name="connsiteY517" fmla="*/ 261465 h 1335540"/>
              <a:gd name="connsiteX518" fmla="*/ 536966 w 1036210"/>
              <a:gd name="connsiteY518" fmla="*/ 260975 h 1335540"/>
              <a:gd name="connsiteX519" fmla="*/ 529176 w 1036210"/>
              <a:gd name="connsiteY519" fmla="*/ 260811 h 1335540"/>
              <a:gd name="connsiteX520" fmla="*/ 509791 w 1036210"/>
              <a:gd name="connsiteY520" fmla="*/ 227108 h 1335540"/>
              <a:gd name="connsiteX521" fmla="*/ 518947 w 1036210"/>
              <a:gd name="connsiteY521" fmla="*/ 227272 h 1335540"/>
              <a:gd name="connsiteX522" fmla="*/ 528272 w 1036210"/>
              <a:gd name="connsiteY522" fmla="*/ 227599 h 1335540"/>
              <a:gd name="connsiteX523" fmla="*/ 537597 w 1036210"/>
              <a:gd name="connsiteY523" fmla="*/ 228254 h 1335540"/>
              <a:gd name="connsiteX524" fmla="*/ 546583 w 1036210"/>
              <a:gd name="connsiteY524" fmla="*/ 228908 h 1335540"/>
              <a:gd name="connsiteX525" fmla="*/ 555909 w 1036210"/>
              <a:gd name="connsiteY525" fmla="*/ 229890 h 1335540"/>
              <a:gd name="connsiteX526" fmla="*/ 564725 w 1036210"/>
              <a:gd name="connsiteY526" fmla="*/ 231199 h 1335540"/>
              <a:gd name="connsiteX527" fmla="*/ 573881 w 1036210"/>
              <a:gd name="connsiteY527" fmla="*/ 232672 h 1335540"/>
              <a:gd name="connsiteX528" fmla="*/ 582698 w 1036210"/>
              <a:gd name="connsiteY528" fmla="*/ 234308 h 1335540"/>
              <a:gd name="connsiteX529" fmla="*/ 591684 w 1036210"/>
              <a:gd name="connsiteY529" fmla="*/ 236272 h 1335540"/>
              <a:gd name="connsiteX530" fmla="*/ 600331 w 1036210"/>
              <a:gd name="connsiteY530" fmla="*/ 238235 h 1335540"/>
              <a:gd name="connsiteX531" fmla="*/ 608808 w 1036210"/>
              <a:gd name="connsiteY531" fmla="*/ 240363 h 1335540"/>
              <a:gd name="connsiteX532" fmla="*/ 617455 w 1036210"/>
              <a:gd name="connsiteY532" fmla="*/ 242981 h 1335540"/>
              <a:gd name="connsiteX533" fmla="*/ 625933 w 1036210"/>
              <a:gd name="connsiteY533" fmla="*/ 245599 h 1335540"/>
              <a:gd name="connsiteX534" fmla="*/ 634240 w 1036210"/>
              <a:gd name="connsiteY534" fmla="*/ 248545 h 1335540"/>
              <a:gd name="connsiteX535" fmla="*/ 642718 w 1036210"/>
              <a:gd name="connsiteY535" fmla="*/ 251490 h 1335540"/>
              <a:gd name="connsiteX536" fmla="*/ 650856 w 1036210"/>
              <a:gd name="connsiteY536" fmla="*/ 254763 h 1335540"/>
              <a:gd name="connsiteX537" fmla="*/ 658825 w 1036210"/>
              <a:gd name="connsiteY537" fmla="*/ 258036 h 1335540"/>
              <a:gd name="connsiteX538" fmla="*/ 666964 w 1036210"/>
              <a:gd name="connsiteY538" fmla="*/ 261799 h 1335540"/>
              <a:gd name="connsiteX539" fmla="*/ 674763 w 1036210"/>
              <a:gd name="connsiteY539" fmla="*/ 265400 h 1335540"/>
              <a:gd name="connsiteX540" fmla="*/ 682393 w 1036210"/>
              <a:gd name="connsiteY540" fmla="*/ 269491 h 1335540"/>
              <a:gd name="connsiteX541" fmla="*/ 690022 w 1036210"/>
              <a:gd name="connsiteY541" fmla="*/ 273581 h 1335540"/>
              <a:gd name="connsiteX542" fmla="*/ 697652 w 1036210"/>
              <a:gd name="connsiteY542" fmla="*/ 277836 h 1335540"/>
              <a:gd name="connsiteX543" fmla="*/ 705113 w 1036210"/>
              <a:gd name="connsiteY543" fmla="*/ 282254 h 1335540"/>
              <a:gd name="connsiteX544" fmla="*/ 712403 w 1036210"/>
              <a:gd name="connsiteY544" fmla="*/ 287000 h 1335540"/>
              <a:gd name="connsiteX545" fmla="*/ 719524 w 1036210"/>
              <a:gd name="connsiteY545" fmla="*/ 291745 h 1335540"/>
              <a:gd name="connsiteX546" fmla="*/ 726645 w 1036210"/>
              <a:gd name="connsiteY546" fmla="*/ 296818 h 1335540"/>
              <a:gd name="connsiteX547" fmla="*/ 733427 w 1036210"/>
              <a:gd name="connsiteY547" fmla="*/ 301727 h 1335540"/>
              <a:gd name="connsiteX548" fmla="*/ 740209 w 1036210"/>
              <a:gd name="connsiteY548" fmla="*/ 307127 h 1335540"/>
              <a:gd name="connsiteX549" fmla="*/ 746821 w 1036210"/>
              <a:gd name="connsiteY549" fmla="*/ 312528 h 1335540"/>
              <a:gd name="connsiteX550" fmla="*/ 753434 w 1036210"/>
              <a:gd name="connsiteY550" fmla="*/ 318091 h 1335540"/>
              <a:gd name="connsiteX551" fmla="*/ 759707 w 1036210"/>
              <a:gd name="connsiteY551" fmla="*/ 323818 h 1335540"/>
              <a:gd name="connsiteX552" fmla="*/ 765981 w 1036210"/>
              <a:gd name="connsiteY552" fmla="*/ 329710 h 1335540"/>
              <a:gd name="connsiteX553" fmla="*/ 772084 w 1036210"/>
              <a:gd name="connsiteY553" fmla="*/ 335764 h 1335540"/>
              <a:gd name="connsiteX554" fmla="*/ 778018 w 1036210"/>
              <a:gd name="connsiteY554" fmla="*/ 341818 h 1335540"/>
              <a:gd name="connsiteX555" fmla="*/ 783783 w 1036210"/>
              <a:gd name="connsiteY555" fmla="*/ 348200 h 1335540"/>
              <a:gd name="connsiteX556" fmla="*/ 789379 w 1036210"/>
              <a:gd name="connsiteY556" fmla="*/ 354582 h 1335540"/>
              <a:gd name="connsiteX557" fmla="*/ 794974 w 1036210"/>
              <a:gd name="connsiteY557" fmla="*/ 361128 h 1335540"/>
              <a:gd name="connsiteX558" fmla="*/ 800230 w 1036210"/>
              <a:gd name="connsiteY558" fmla="*/ 367673 h 1335540"/>
              <a:gd name="connsiteX559" fmla="*/ 805486 w 1036210"/>
              <a:gd name="connsiteY559" fmla="*/ 374546 h 1335540"/>
              <a:gd name="connsiteX560" fmla="*/ 810233 w 1036210"/>
              <a:gd name="connsiteY560" fmla="*/ 381583 h 1335540"/>
              <a:gd name="connsiteX561" fmla="*/ 815150 w 1036210"/>
              <a:gd name="connsiteY561" fmla="*/ 388619 h 1335540"/>
              <a:gd name="connsiteX562" fmla="*/ 819728 w 1036210"/>
              <a:gd name="connsiteY562" fmla="*/ 395655 h 1335540"/>
              <a:gd name="connsiteX563" fmla="*/ 824306 w 1036210"/>
              <a:gd name="connsiteY563" fmla="*/ 403020 h 1335540"/>
              <a:gd name="connsiteX564" fmla="*/ 828375 w 1036210"/>
              <a:gd name="connsiteY564" fmla="*/ 410383 h 1335540"/>
              <a:gd name="connsiteX565" fmla="*/ 832614 w 1036210"/>
              <a:gd name="connsiteY565" fmla="*/ 417911 h 1335540"/>
              <a:gd name="connsiteX566" fmla="*/ 836513 w 1036210"/>
              <a:gd name="connsiteY566" fmla="*/ 425438 h 1335540"/>
              <a:gd name="connsiteX567" fmla="*/ 840244 w 1036210"/>
              <a:gd name="connsiteY567" fmla="*/ 433129 h 1335540"/>
              <a:gd name="connsiteX568" fmla="*/ 843804 w 1036210"/>
              <a:gd name="connsiteY568" fmla="*/ 440820 h 1335540"/>
              <a:gd name="connsiteX569" fmla="*/ 847026 w 1036210"/>
              <a:gd name="connsiteY569" fmla="*/ 448838 h 1335540"/>
              <a:gd name="connsiteX570" fmla="*/ 850247 w 1036210"/>
              <a:gd name="connsiteY570" fmla="*/ 456857 h 1335540"/>
              <a:gd name="connsiteX571" fmla="*/ 853129 w 1036210"/>
              <a:gd name="connsiteY571" fmla="*/ 464875 h 1335540"/>
              <a:gd name="connsiteX572" fmla="*/ 856012 w 1036210"/>
              <a:gd name="connsiteY572" fmla="*/ 473220 h 1335540"/>
              <a:gd name="connsiteX573" fmla="*/ 858555 w 1036210"/>
              <a:gd name="connsiteY573" fmla="*/ 481402 h 1335540"/>
              <a:gd name="connsiteX574" fmla="*/ 860759 w 1036210"/>
              <a:gd name="connsiteY574" fmla="*/ 489584 h 1335540"/>
              <a:gd name="connsiteX575" fmla="*/ 862963 w 1036210"/>
              <a:gd name="connsiteY575" fmla="*/ 498093 h 1335540"/>
              <a:gd name="connsiteX576" fmla="*/ 864828 w 1036210"/>
              <a:gd name="connsiteY576" fmla="*/ 506603 h 1335540"/>
              <a:gd name="connsiteX577" fmla="*/ 866524 w 1036210"/>
              <a:gd name="connsiteY577" fmla="*/ 515275 h 1335540"/>
              <a:gd name="connsiteX578" fmla="*/ 868219 w 1036210"/>
              <a:gd name="connsiteY578" fmla="*/ 523948 h 1335540"/>
              <a:gd name="connsiteX579" fmla="*/ 869406 w 1036210"/>
              <a:gd name="connsiteY579" fmla="*/ 532457 h 1335540"/>
              <a:gd name="connsiteX580" fmla="*/ 870423 w 1036210"/>
              <a:gd name="connsiteY580" fmla="*/ 541457 h 1335540"/>
              <a:gd name="connsiteX581" fmla="*/ 871101 w 1036210"/>
              <a:gd name="connsiteY581" fmla="*/ 550130 h 1335540"/>
              <a:gd name="connsiteX582" fmla="*/ 871780 w 1036210"/>
              <a:gd name="connsiteY582" fmla="*/ 559130 h 1335540"/>
              <a:gd name="connsiteX583" fmla="*/ 872119 w 1036210"/>
              <a:gd name="connsiteY583" fmla="*/ 568130 h 1335540"/>
              <a:gd name="connsiteX584" fmla="*/ 872288 w 1036210"/>
              <a:gd name="connsiteY584" fmla="*/ 577131 h 1335540"/>
              <a:gd name="connsiteX585" fmla="*/ 872119 w 1036210"/>
              <a:gd name="connsiteY585" fmla="*/ 583349 h 1335540"/>
              <a:gd name="connsiteX586" fmla="*/ 871949 w 1036210"/>
              <a:gd name="connsiteY586" fmla="*/ 589567 h 1335540"/>
              <a:gd name="connsiteX587" fmla="*/ 871780 w 1036210"/>
              <a:gd name="connsiteY587" fmla="*/ 595622 h 1335540"/>
              <a:gd name="connsiteX588" fmla="*/ 871271 w 1036210"/>
              <a:gd name="connsiteY588" fmla="*/ 601676 h 1335540"/>
              <a:gd name="connsiteX589" fmla="*/ 870932 w 1036210"/>
              <a:gd name="connsiteY589" fmla="*/ 607895 h 1335540"/>
              <a:gd name="connsiteX590" fmla="*/ 870254 w 1036210"/>
              <a:gd name="connsiteY590" fmla="*/ 613949 h 1335540"/>
              <a:gd name="connsiteX591" fmla="*/ 869576 w 1036210"/>
              <a:gd name="connsiteY591" fmla="*/ 619840 h 1335540"/>
              <a:gd name="connsiteX592" fmla="*/ 868897 w 1036210"/>
              <a:gd name="connsiteY592" fmla="*/ 625895 h 1335540"/>
              <a:gd name="connsiteX593" fmla="*/ 867880 w 1036210"/>
              <a:gd name="connsiteY593" fmla="*/ 631786 h 1335540"/>
              <a:gd name="connsiteX594" fmla="*/ 866693 w 1036210"/>
              <a:gd name="connsiteY594" fmla="*/ 637677 h 1335540"/>
              <a:gd name="connsiteX595" fmla="*/ 865676 w 1036210"/>
              <a:gd name="connsiteY595" fmla="*/ 643567 h 1335540"/>
              <a:gd name="connsiteX596" fmla="*/ 864489 w 1036210"/>
              <a:gd name="connsiteY596" fmla="*/ 649459 h 1335540"/>
              <a:gd name="connsiteX597" fmla="*/ 863302 w 1036210"/>
              <a:gd name="connsiteY597" fmla="*/ 655350 h 1335540"/>
              <a:gd name="connsiteX598" fmla="*/ 861776 w 1036210"/>
              <a:gd name="connsiteY598" fmla="*/ 661077 h 1335540"/>
              <a:gd name="connsiteX599" fmla="*/ 860250 w 1036210"/>
              <a:gd name="connsiteY599" fmla="*/ 666804 h 1335540"/>
              <a:gd name="connsiteX600" fmla="*/ 858555 w 1036210"/>
              <a:gd name="connsiteY600" fmla="*/ 672532 h 1335540"/>
              <a:gd name="connsiteX601" fmla="*/ 855164 w 1036210"/>
              <a:gd name="connsiteY601" fmla="*/ 683659 h 1335540"/>
              <a:gd name="connsiteX602" fmla="*/ 851264 w 1036210"/>
              <a:gd name="connsiteY602" fmla="*/ 694786 h 1335540"/>
              <a:gd name="connsiteX603" fmla="*/ 846856 w 1036210"/>
              <a:gd name="connsiteY603" fmla="*/ 705750 h 1335540"/>
              <a:gd name="connsiteX604" fmla="*/ 842448 w 1036210"/>
              <a:gd name="connsiteY604" fmla="*/ 716550 h 1335540"/>
              <a:gd name="connsiteX605" fmla="*/ 837361 w 1036210"/>
              <a:gd name="connsiteY605" fmla="*/ 727187 h 1335540"/>
              <a:gd name="connsiteX606" fmla="*/ 831935 w 1036210"/>
              <a:gd name="connsiteY606" fmla="*/ 737496 h 1335540"/>
              <a:gd name="connsiteX607" fmla="*/ 826340 w 1036210"/>
              <a:gd name="connsiteY607" fmla="*/ 747805 h 1335540"/>
              <a:gd name="connsiteX608" fmla="*/ 820236 w 1036210"/>
              <a:gd name="connsiteY608" fmla="*/ 757787 h 1335540"/>
              <a:gd name="connsiteX609" fmla="*/ 820236 w 1036210"/>
              <a:gd name="connsiteY609" fmla="*/ 757951 h 1335540"/>
              <a:gd name="connsiteX610" fmla="*/ 820067 w 1036210"/>
              <a:gd name="connsiteY610" fmla="*/ 758114 h 1335540"/>
              <a:gd name="connsiteX611" fmla="*/ 820067 w 1036210"/>
              <a:gd name="connsiteY611" fmla="*/ 758278 h 1335540"/>
              <a:gd name="connsiteX612" fmla="*/ 819898 w 1036210"/>
              <a:gd name="connsiteY612" fmla="*/ 758606 h 1335540"/>
              <a:gd name="connsiteX613" fmla="*/ 815829 w 1036210"/>
              <a:gd name="connsiteY613" fmla="*/ 765642 h 1335540"/>
              <a:gd name="connsiteX614" fmla="*/ 811929 w 1036210"/>
              <a:gd name="connsiteY614" fmla="*/ 772678 h 1335540"/>
              <a:gd name="connsiteX615" fmla="*/ 807520 w 1036210"/>
              <a:gd name="connsiteY615" fmla="*/ 779387 h 1335540"/>
              <a:gd name="connsiteX616" fmla="*/ 803112 w 1036210"/>
              <a:gd name="connsiteY616" fmla="*/ 785933 h 1335540"/>
              <a:gd name="connsiteX617" fmla="*/ 798534 w 1036210"/>
              <a:gd name="connsiteY617" fmla="*/ 792478 h 1335540"/>
              <a:gd name="connsiteX618" fmla="*/ 793956 w 1036210"/>
              <a:gd name="connsiteY618" fmla="*/ 798860 h 1335540"/>
              <a:gd name="connsiteX619" fmla="*/ 784292 w 1036210"/>
              <a:gd name="connsiteY619" fmla="*/ 811624 h 1335540"/>
              <a:gd name="connsiteX620" fmla="*/ 774628 w 1036210"/>
              <a:gd name="connsiteY620" fmla="*/ 824224 h 1335540"/>
              <a:gd name="connsiteX621" fmla="*/ 764624 w 1036210"/>
              <a:gd name="connsiteY621" fmla="*/ 837152 h 1335540"/>
              <a:gd name="connsiteX622" fmla="*/ 759707 w 1036210"/>
              <a:gd name="connsiteY622" fmla="*/ 843697 h 1335540"/>
              <a:gd name="connsiteX623" fmla="*/ 755130 w 1036210"/>
              <a:gd name="connsiteY623" fmla="*/ 850570 h 1335540"/>
              <a:gd name="connsiteX624" fmla="*/ 750382 w 1036210"/>
              <a:gd name="connsiteY624" fmla="*/ 857443 h 1335540"/>
              <a:gd name="connsiteX625" fmla="*/ 745635 w 1036210"/>
              <a:gd name="connsiteY625" fmla="*/ 864480 h 1335540"/>
              <a:gd name="connsiteX626" fmla="*/ 741057 w 1036210"/>
              <a:gd name="connsiteY626" fmla="*/ 872007 h 1335540"/>
              <a:gd name="connsiteX627" fmla="*/ 736818 w 1036210"/>
              <a:gd name="connsiteY627" fmla="*/ 879698 h 1335540"/>
              <a:gd name="connsiteX628" fmla="*/ 732580 w 1036210"/>
              <a:gd name="connsiteY628" fmla="*/ 887552 h 1335540"/>
              <a:gd name="connsiteX629" fmla="*/ 728340 w 1036210"/>
              <a:gd name="connsiteY629" fmla="*/ 895734 h 1335540"/>
              <a:gd name="connsiteX630" fmla="*/ 724611 w 1036210"/>
              <a:gd name="connsiteY630" fmla="*/ 904407 h 1335540"/>
              <a:gd name="connsiteX631" fmla="*/ 720881 w 1036210"/>
              <a:gd name="connsiteY631" fmla="*/ 913407 h 1335540"/>
              <a:gd name="connsiteX632" fmla="*/ 717489 w 1036210"/>
              <a:gd name="connsiteY632" fmla="*/ 922898 h 1335540"/>
              <a:gd name="connsiteX633" fmla="*/ 714268 w 1036210"/>
              <a:gd name="connsiteY633" fmla="*/ 932717 h 1335540"/>
              <a:gd name="connsiteX634" fmla="*/ 711555 w 1036210"/>
              <a:gd name="connsiteY634" fmla="*/ 943026 h 1335540"/>
              <a:gd name="connsiteX635" fmla="*/ 710029 w 1036210"/>
              <a:gd name="connsiteY635" fmla="*/ 948426 h 1335540"/>
              <a:gd name="connsiteX636" fmla="*/ 708842 w 1036210"/>
              <a:gd name="connsiteY636" fmla="*/ 953826 h 1335540"/>
              <a:gd name="connsiteX637" fmla="*/ 707655 w 1036210"/>
              <a:gd name="connsiteY637" fmla="*/ 959390 h 1335540"/>
              <a:gd name="connsiteX638" fmla="*/ 706638 w 1036210"/>
              <a:gd name="connsiteY638" fmla="*/ 965281 h 1335540"/>
              <a:gd name="connsiteX639" fmla="*/ 705621 w 1036210"/>
              <a:gd name="connsiteY639" fmla="*/ 971171 h 1335540"/>
              <a:gd name="connsiteX640" fmla="*/ 704603 w 1036210"/>
              <a:gd name="connsiteY640" fmla="*/ 977226 h 1335540"/>
              <a:gd name="connsiteX641" fmla="*/ 703586 w 1036210"/>
              <a:gd name="connsiteY641" fmla="*/ 983281 h 1335540"/>
              <a:gd name="connsiteX642" fmla="*/ 702908 w 1036210"/>
              <a:gd name="connsiteY642" fmla="*/ 989663 h 1335540"/>
              <a:gd name="connsiteX643" fmla="*/ 702230 w 1036210"/>
              <a:gd name="connsiteY643" fmla="*/ 996208 h 1335540"/>
              <a:gd name="connsiteX644" fmla="*/ 701721 w 1036210"/>
              <a:gd name="connsiteY644" fmla="*/ 1002754 h 1335540"/>
              <a:gd name="connsiteX645" fmla="*/ 701382 w 1036210"/>
              <a:gd name="connsiteY645" fmla="*/ 1009626 h 1335540"/>
              <a:gd name="connsiteX646" fmla="*/ 700873 w 1036210"/>
              <a:gd name="connsiteY646" fmla="*/ 1016499 h 1335540"/>
              <a:gd name="connsiteX647" fmla="*/ 700704 w 1036210"/>
              <a:gd name="connsiteY647" fmla="*/ 1023863 h 1335540"/>
              <a:gd name="connsiteX648" fmla="*/ 700534 w 1036210"/>
              <a:gd name="connsiteY648" fmla="*/ 1031063 h 1335540"/>
              <a:gd name="connsiteX649" fmla="*/ 700365 w 1036210"/>
              <a:gd name="connsiteY649" fmla="*/ 1033845 h 1335540"/>
              <a:gd name="connsiteX650" fmla="*/ 699856 w 1036210"/>
              <a:gd name="connsiteY650" fmla="*/ 1036791 h 1335540"/>
              <a:gd name="connsiteX651" fmla="*/ 699178 w 1036210"/>
              <a:gd name="connsiteY651" fmla="*/ 1039572 h 1335540"/>
              <a:gd name="connsiteX652" fmla="*/ 698161 w 1036210"/>
              <a:gd name="connsiteY652" fmla="*/ 1042354 h 1335540"/>
              <a:gd name="connsiteX653" fmla="*/ 696804 w 1036210"/>
              <a:gd name="connsiteY653" fmla="*/ 1044645 h 1335540"/>
              <a:gd name="connsiteX654" fmla="*/ 695279 w 1036210"/>
              <a:gd name="connsiteY654" fmla="*/ 1047100 h 1335540"/>
              <a:gd name="connsiteX655" fmla="*/ 693583 w 1036210"/>
              <a:gd name="connsiteY655" fmla="*/ 1049391 h 1335540"/>
              <a:gd name="connsiteX656" fmla="*/ 691548 w 1036210"/>
              <a:gd name="connsiteY656" fmla="*/ 1051354 h 1335540"/>
              <a:gd name="connsiteX657" fmla="*/ 689514 w 1036210"/>
              <a:gd name="connsiteY657" fmla="*/ 1053154 h 1335540"/>
              <a:gd name="connsiteX658" fmla="*/ 687310 w 1036210"/>
              <a:gd name="connsiteY658" fmla="*/ 1054954 h 1335540"/>
              <a:gd name="connsiteX659" fmla="*/ 684766 w 1036210"/>
              <a:gd name="connsiteY659" fmla="*/ 1056264 h 1335540"/>
              <a:gd name="connsiteX660" fmla="*/ 682223 w 1036210"/>
              <a:gd name="connsiteY660" fmla="*/ 1057573 h 1335540"/>
              <a:gd name="connsiteX661" fmla="*/ 679510 w 1036210"/>
              <a:gd name="connsiteY661" fmla="*/ 1058391 h 1335540"/>
              <a:gd name="connsiteX662" fmla="*/ 676628 w 1036210"/>
              <a:gd name="connsiteY662" fmla="*/ 1059209 h 1335540"/>
              <a:gd name="connsiteX663" fmla="*/ 673746 w 1036210"/>
              <a:gd name="connsiteY663" fmla="*/ 1059700 h 1335540"/>
              <a:gd name="connsiteX664" fmla="*/ 670524 w 1036210"/>
              <a:gd name="connsiteY664" fmla="*/ 1059864 h 1335540"/>
              <a:gd name="connsiteX665" fmla="*/ 509791 w 1036210"/>
              <a:gd name="connsiteY665" fmla="*/ 1059864 h 1335540"/>
              <a:gd name="connsiteX666" fmla="*/ 348719 w 1036210"/>
              <a:gd name="connsiteY666" fmla="*/ 1059864 h 1335540"/>
              <a:gd name="connsiteX667" fmla="*/ 345498 w 1036210"/>
              <a:gd name="connsiteY667" fmla="*/ 1059700 h 1335540"/>
              <a:gd name="connsiteX668" fmla="*/ 342615 w 1036210"/>
              <a:gd name="connsiteY668" fmla="*/ 1059209 h 1335540"/>
              <a:gd name="connsiteX669" fmla="*/ 339733 w 1036210"/>
              <a:gd name="connsiteY669" fmla="*/ 1058391 h 1335540"/>
              <a:gd name="connsiteX670" fmla="*/ 337020 w 1036210"/>
              <a:gd name="connsiteY670" fmla="*/ 1057573 h 1335540"/>
              <a:gd name="connsiteX671" fmla="*/ 334477 w 1036210"/>
              <a:gd name="connsiteY671" fmla="*/ 1056264 h 1335540"/>
              <a:gd name="connsiteX672" fmla="*/ 331934 w 1036210"/>
              <a:gd name="connsiteY672" fmla="*/ 1054954 h 1335540"/>
              <a:gd name="connsiteX673" fmla="*/ 329729 w 1036210"/>
              <a:gd name="connsiteY673" fmla="*/ 1053154 h 1335540"/>
              <a:gd name="connsiteX674" fmla="*/ 327525 w 1036210"/>
              <a:gd name="connsiteY674" fmla="*/ 1051354 h 1335540"/>
              <a:gd name="connsiteX675" fmla="*/ 325660 w 1036210"/>
              <a:gd name="connsiteY675" fmla="*/ 1049391 h 1335540"/>
              <a:gd name="connsiteX676" fmla="*/ 323965 w 1036210"/>
              <a:gd name="connsiteY676" fmla="*/ 1047100 h 1335540"/>
              <a:gd name="connsiteX677" fmla="*/ 322438 w 1036210"/>
              <a:gd name="connsiteY677" fmla="*/ 1044809 h 1335540"/>
              <a:gd name="connsiteX678" fmla="*/ 321082 w 1036210"/>
              <a:gd name="connsiteY678" fmla="*/ 1042354 h 1335540"/>
              <a:gd name="connsiteX679" fmla="*/ 320065 w 1036210"/>
              <a:gd name="connsiteY679" fmla="*/ 1039572 h 1335540"/>
              <a:gd name="connsiteX680" fmla="*/ 319387 w 1036210"/>
              <a:gd name="connsiteY680" fmla="*/ 1036954 h 1335540"/>
              <a:gd name="connsiteX681" fmla="*/ 318878 w 1036210"/>
              <a:gd name="connsiteY681" fmla="*/ 1034009 h 1335540"/>
              <a:gd name="connsiteX682" fmla="*/ 318708 w 1036210"/>
              <a:gd name="connsiteY682" fmla="*/ 1031063 h 1335540"/>
              <a:gd name="connsiteX683" fmla="*/ 318539 w 1036210"/>
              <a:gd name="connsiteY683" fmla="*/ 1023863 h 1335540"/>
              <a:gd name="connsiteX684" fmla="*/ 318369 w 1036210"/>
              <a:gd name="connsiteY684" fmla="*/ 1016499 h 1335540"/>
              <a:gd name="connsiteX685" fmla="*/ 318031 w 1036210"/>
              <a:gd name="connsiteY685" fmla="*/ 1009626 h 1335540"/>
              <a:gd name="connsiteX686" fmla="*/ 317522 w 1036210"/>
              <a:gd name="connsiteY686" fmla="*/ 1002754 h 1335540"/>
              <a:gd name="connsiteX687" fmla="*/ 317013 w 1036210"/>
              <a:gd name="connsiteY687" fmla="*/ 996208 h 1335540"/>
              <a:gd name="connsiteX688" fmla="*/ 316335 w 1036210"/>
              <a:gd name="connsiteY688" fmla="*/ 989663 h 1335540"/>
              <a:gd name="connsiteX689" fmla="*/ 315656 w 1036210"/>
              <a:gd name="connsiteY689" fmla="*/ 983281 h 1335540"/>
              <a:gd name="connsiteX690" fmla="*/ 314639 w 1036210"/>
              <a:gd name="connsiteY690" fmla="*/ 977226 h 1335540"/>
              <a:gd name="connsiteX691" fmla="*/ 313622 w 1036210"/>
              <a:gd name="connsiteY691" fmla="*/ 971171 h 1335540"/>
              <a:gd name="connsiteX692" fmla="*/ 312774 w 1036210"/>
              <a:gd name="connsiteY692" fmla="*/ 965281 h 1335540"/>
              <a:gd name="connsiteX693" fmla="*/ 311587 w 1036210"/>
              <a:gd name="connsiteY693" fmla="*/ 959553 h 1335540"/>
              <a:gd name="connsiteX694" fmla="*/ 310401 w 1036210"/>
              <a:gd name="connsiteY694" fmla="*/ 953826 h 1335540"/>
              <a:gd name="connsiteX695" fmla="*/ 309214 w 1036210"/>
              <a:gd name="connsiteY695" fmla="*/ 948426 h 1335540"/>
              <a:gd name="connsiteX696" fmla="*/ 307857 w 1036210"/>
              <a:gd name="connsiteY696" fmla="*/ 943026 h 1335540"/>
              <a:gd name="connsiteX697" fmla="*/ 304975 w 1036210"/>
              <a:gd name="connsiteY697" fmla="*/ 932717 h 1335540"/>
              <a:gd name="connsiteX698" fmla="*/ 301753 w 1036210"/>
              <a:gd name="connsiteY698" fmla="*/ 922898 h 1335540"/>
              <a:gd name="connsiteX699" fmla="*/ 298363 w 1036210"/>
              <a:gd name="connsiteY699" fmla="*/ 913407 h 1335540"/>
              <a:gd name="connsiteX700" fmla="*/ 294633 w 1036210"/>
              <a:gd name="connsiteY700" fmla="*/ 904407 h 1335540"/>
              <a:gd name="connsiteX701" fmla="*/ 290902 w 1036210"/>
              <a:gd name="connsiteY701" fmla="*/ 895734 h 1335540"/>
              <a:gd name="connsiteX702" fmla="*/ 286833 w 1036210"/>
              <a:gd name="connsiteY702" fmla="*/ 887552 h 1335540"/>
              <a:gd name="connsiteX703" fmla="*/ 282425 w 1036210"/>
              <a:gd name="connsiteY703" fmla="*/ 879698 h 1335540"/>
              <a:gd name="connsiteX704" fmla="*/ 278186 w 1036210"/>
              <a:gd name="connsiteY704" fmla="*/ 872007 h 1335540"/>
              <a:gd name="connsiteX705" fmla="*/ 273608 w 1036210"/>
              <a:gd name="connsiteY705" fmla="*/ 864480 h 1335540"/>
              <a:gd name="connsiteX706" fmla="*/ 268861 w 1036210"/>
              <a:gd name="connsiteY706" fmla="*/ 857443 h 1335540"/>
              <a:gd name="connsiteX707" fmla="*/ 264114 w 1036210"/>
              <a:gd name="connsiteY707" fmla="*/ 850570 h 1335540"/>
              <a:gd name="connsiteX708" fmla="*/ 259536 w 1036210"/>
              <a:gd name="connsiteY708" fmla="*/ 843697 h 1335540"/>
              <a:gd name="connsiteX709" fmla="*/ 254619 w 1036210"/>
              <a:gd name="connsiteY709" fmla="*/ 837152 h 1335540"/>
              <a:gd name="connsiteX710" fmla="*/ 244785 w 1036210"/>
              <a:gd name="connsiteY710" fmla="*/ 824224 h 1335540"/>
              <a:gd name="connsiteX711" fmla="*/ 234951 w 1036210"/>
              <a:gd name="connsiteY711" fmla="*/ 811624 h 1335540"/>
              <a:gd name="connsiteX712" fmla="*/ 225287 w 1036210"/>
              <a:gd name="connsiteY712" fmla="*/ 798860 h 1335540"/>
              <a:gd name="connsiteX713" fmla="*/ 220709 w 1036210"/>
              <a:gd name="connsiteY713" fmla="*/ 792478 h 1335540"/>
              <a:gd name="connsiteX714" fmla="*/ 216131 w 1036210"/>
              <a:gd name="connsiteY714" fmla="*/ 785933 h 1335540"/>
              <a:gd name="connsiteX715" fmla="*/ 211722 w 1036210"/>
              <a:gd name="connsiteY715" fmla="*/ 779387 h 1335540"/>
              <a:gd name="connsiteX716" fmla="*/ 207315 w 1036210"/>
              <a:gd name="connsiteY716" fmla="*/ 772678 h 1335540"/>
              <a:gd name="connsiteX717" fmla="*/ 203415 w 1036210"/>
              <a:gd name="connsiteY717" fmla="*/ 765642 h 1335540"/>
              <a:gd name="connsiteX718" fmla="*/ 199346 w 1036210"/>
              <a:gd name="connsiteY718" fmla="*/ 758606 h 1335540"/>
              <a:gd name="connsiteX719" fmla="*/ 199176 w 1036210"/>
              <a:gd name="connsiteY719" fmla="*/ 758278 h 1335540"/>
              <a:gd name="connsiteX720" fmla="*/ 199006 w 1036210"/>
              <a:gd name="connsiteY720" fmla="*/ 758114 h 1335540"/>
              <a:gd name="connsiteX721" fmla="*/ 199176 w 1036210"/>
              <a:gd name="connsiteY721" fmla="*/ 758114 h 1335540"/>
              <a:gd name="connsiteX722" fmla="*/ 199176 w 1036210"/>
              <a:gd name="connsiteY722" fmla="*/ 757951 h 1335540"/>
              <a:gd name="connsiteX723" fmla="*/ 199006 w 1036210"/>
              <a:gd name="connsiteY723" fmla="*/ 757787 h 1335540"/>
              <a:gd name="connsiteX724" fmla="*/ 192903 w 1036210"/>
              <a:gd name="connsiteY724" fmla="*/ 747805 h 1335540"/>
              <a:gd name="connsiteX725" fmla="*/ 187307 w 1036210"/>
              <a:gd name="connsiteY725" fmla="*/ 737496 h 1335540"/>
              <a:gd name="connsiteX726" fmla="*/ 181882 w 1036210"/>
              <a:gd name="connsiteY726" fmla="*/ 727187 h 1335540"/>
              <a:gd name="connsiteX727" fmla="*/ 176796 w 1036210"/>
              <a:gd name="connsiteY727" fmla="*/ 716550 h 1335540"/>
              <a:gd name="connsiteX728" fmla="*/ 172387 w 1036210"/>
              <a:gd name="connsiteY728" fmla="*/ 705750 h 1335540"/>
              <a:gd name="connsiteX729" fmla="*/ 167979 w 1036210"/>
              <a:gd name="connsiteY729" fmla="*/ 694786 h 1335540"/>
              <a:gd name="connsiteX730" fmla="*/ 164079 w 1036210"/>
              <a:gd name="connsiteY730" fmla="*/ 683659 h 1335540"/>
              <a:gd name="connsiteX731" fmla="*/ 160688 w 1036210"/>
              <a:gd name="connsiteY731" fmla="*/ 672532 h 1335540"/>
              <a:gd name="connsiteX732" fmla="*/ 158993 w 1036210"/>
              <a:gd name="connsiteY732" fmla="*/ 666804 h 1335540"/>
              <a:gd name="connsiteX733" fmla="*/ 157467 w 1036210"/>
              <a:gd name="connsiteY733" fmla="*/ 661077 h 1335540"/>
              <a:gd name="connsiteX734" fmla="*/ 156110 w 1036210"/>
              <a:gd name="connsiteY734" fmla="*/ 655350 h 1335540"/>
              <a:gd name="connsiteX735" fmla="*/ 154754 w 1036210"/>
              <a:gd name="connsiteY735" fmla="*/ 649459 h 1335540"/>
              <a:gd name="connsiteX736" fmla="*/ 153567 w 1036210"/>
              <a:gd name="connsiteY736" fmla="*/ 643567 h 1335540"/>
              <a:gd name="connsiteX737" fmla="*/ 152550 w 1036210"/>
              <a:gd name="connsiteY737" fmla="*/ 637677 h 1335540"/>
              <a:gd name="connsiteX738" fmla="*/ 151363 w 1036210"/>
              <a:gd name="connsiteY738" fmla="*/ 631786 h 1335540"/>
              <a:gd name="connsiteX739" fmla="*/ 150515 w 1036210"/>
              <a:gd name="connsiteY739" fmla="*/ 625895 h 1335540"/>
              <a:gd name="connsiteX740" fmla="*/ 149668 w 1036210"/>
              <a:gd name="connsiteY740" fmla="*/ 619840 h 1335540"/>
              <a:gd name="connsiteX741" fmla="*/ 148989 w 1036210"/>
              <a:gd name="connsiteY741" fmla="*/ 613949 h 1335540"/>
              <a:gd name="connsiteX742" fmla="*/ 148311 w 1036210"/>
              <a:gd name="connsiteY742" fmla="*/ 607895 h 1335540"/>
              <a:gd name="connsiteX743" fmla="*/ 147972 w 1036210"/>
              <a:gd name="connsiteY743" fmla="*/ 601676 h 1335540"/>
              <a:gd name="connsiteX744" fmla="*/ 147463 w 1036210"/>
              <a:gd name="connsiteY744" fmla="*/ 595622 h 1335540"/>
              <a:gd name="connsiteX745" fmla="*/ 147294 w 1036210"/>
              <a:gd name="connsiteY745" fmla="*/ 589567 h 1335540"/>
              <a:gd name="connsiteX746" fmla="*/ 147124 w 1036210"/>
              <a:gd name="connsiteY746" fmla="*/ 583349 h 1335540"/>
              <a:gd name="connsiteX747" fmla="*/ 147124 w 1036210"/>
              <a:gd name="connsiteY747" fmla="*/ 577131 h 1335540"/>
              <a:gd name="connsiteX748" fmla="*/ 147124 w 1036210"/>
              <a:gd name="connsiteY748" fmla="*/ 568130 h 1335540"/>
              <a:gd name="connsiteX749" fmla="*/ 147463 w 1036210"/>
              <a:gd name="connsiteY749" fmla="*/ 559130 h 1335540"/>
              <a:gd name="connsiteX750" fmla="*/ 148141 w 1036210"/>
              <a:gd name="connsiteY750" fmla="*/ 550130 h 1335540"/>
              <a:gd name="connsiteX751" fmla="*/ 148820 w 1036210"/>
              <a:gd name="connsiteY751" fmla="*/ 541457 h 1335540"/>
              <a:gd name="connsiteX752" fmla="*/ 149837 w 1036210"/>
              <a:gd name="connsiteY752" fmla="*/ 532457 h 1335540"/>
              <a:gd name="connsiteX753" fmla="*/ 151193 w 1036210"/>
              <a:gd name="connsiteY753" fmla="*/ 523948 h 1335540"/>
              <a:gd name="connsiteX754" fmla="*/ 152719 w 1036210"/>
              <a:gd name="connsiteY754" fmla="*/ 515275 h 1335540"/>
              <a:gd name="connsiteX755" fmla="*/ 154415 w 1036210"/>
              <a:gd name="connsiteY755" fmla="*/ 506603 h 1335540"/>
              <a:gd name="connsiteX756" fmla="*/ 156280 w 1036210"/>
              <a:gd name="connsiteY756" fmla="*/ 498093 h 1335540"/>
              <a:gd name="connsiteX757" fmla="*/ 158484 w 1036210"/>
              <a:gd name="connsiteY757" fmla="*/ 489584 h 1335540"/>
              <a:gd name="connsiteX758" fmla="*/ 160858 w 1036210"/>
              <a:gd name="connsiteY758" fmla="*/ 481402 h 1335540"/>
              <a:gd name="connsiteX759" fmla="*/ 163232 w 1036210"/>
              <a:gd name="connsiteY759" fmla="*/ 473220 h 1335540"/>
              <a:gd name="connsiteX760" fmla="*/ 166114 w 1036210"/>
              <a:gd name="connsiteY760" fmla="*/ 464875 h 1335540"/>
              <a:gd name="connsiteX761" fmla="*/ 168996 w 1036210"/>
              <a:gd name="connsiteY761" fmla="*/ 456857 h 1335540"/>
              <a:gd name="connsiteX762" fmla="*/ 172218 w 1036210"/>
              <a:gd name="connsiteY762" fmla="*/ 448838 h 1335540"/>
              <a:gd name="connsiteX763" fmla="*/ 175439 w 1036210"/>
              <a:gd name="connsiteY763" fmla="*/ 440820 h 1335540"/>
              <a:gd name="connsiteX764" fmla="*/ 179000 w 1036210"/>
              <a:gd name="connsiteY764" fmla="*/ 433129 h 1335540"/>
              <a:gd name="connsiteX765" fmla="*/ 182730 w 1036210"/>
              <a:gd name="connsiteY765" fmla="*/ 425438 h 1335540"/>
              <a:gd name="connsiteX766" fmla="*/ 186629 w 1036210"/>
              <a:gd name="connsiteY766" fmla="*/ 417911 h 1335540"/>
              <a:gd name="connsiteX767" fmla="*/ 190868 w 1036210"/>
              <a:gd name="connsiteY767" fmla="*/ 410383 h 1335540"/>
              <a:gd name="connsiteX768" fmla="*/ 194937 w 1036210"/>
              <a:gd name="connsiteY768" fmla="*/ 403020 h 1335540"/>
              <a:gd name="connsiteX769" fmla="*/ 199515 w 1036210"/>
              <a:gd name="connsiteY769" fmla="*/ 395655 h 1335540"/>
              <a:gd name="connsiteX770" fmla="*/ 204093 w 1036210"/>
              <a:gd name="connsiteY770" fmla="*/ 388619 h 1335540"/>
              <a:gd name="connsiteX771" fmla="*/ 209010 w 1036210"/>
              <a:gd name="connsiteY771" fmla="*/ 381583 h 1335540"/>
              <a:gd name="connsiteX772" fmla="*/ 213757 w 1036210"/>
              <a:gd name="connsiteY772" fmla="*/ 374546 h 1335540"/>
              <a:gd name="connsiteX773" fmla="*/ 219013 w 1036210"/>
              <a:gd name="connsiteY773" fmla="*/ 367673 h 1335540"/>
              <a:gd name="connsiteX774" fmla="*/ 224269 w 1036210"/>
              <a:gd name="connsiteY774" fmla="*/ 361128 h 1335540"/>
              <a:gd name="connsiteX775" fmla="*/ 229865 w 1036210"/>
              <a:gd name="connsiteY775" fmla="*/ 354582 h 1335540"/>
              <a:gd name="connsiteX776" fmla="*/ 235460 w 1036210"/>
              <a:gd name="connsiteY776" fmla="*/ 348200 h 1335540"/>
              <a:gd name="connsiteX777" fmla="*/ 241224 w 1036210"/>
              <a:gd name="connsiteY777" fmla="*/ 341818 h 1335540"/>
              <a:gd name="connsiteX778" fmla="*/ 247158 w 1036210"/>
              <a:gd name="connsiteY778" fmla="*/ 335764 h 1335540"/>
              <a:gd name="connsiteX779" fmla="*/ 253262 w 1036210"/>
              <a:gd name="connsiteY779" fmla="*/ 329710 h 1335540"/>
              <a:gd name="connsiteX780" fmla="*/ 259536 w 1036210"/>
              <a:gd name="connsiteY780" fmla="*/ 323818 h 1335540"/>
              <a:gd name="connsiteX781" fmla="*/ 265809 w 1036210"/>
              <a:gd name="connsiteY781" fmla="*/ 318091 h 1335540"/>
              <a:gd name="connsiteX782" fmla="*/ 272421 w 1036210"/>
              <a:gd name="connsiteY782" fmla="*/ 312528 h 1335540"/>
              <a:gd name="connsiteX783" fmla="*/ 279034 w 1036210"/>
              <a:gd name="connsiteY783" fmla="*/ 307127 h 1335540"/>
              <a:gd name="connsiteX784" fmla="*/ 285816 w 1036210"/>
              <a:gd name="connsiteY784" fmla="*/ 301727 h 1335540"/>
              <a:gd name="connsiteX785" fmla="*/ 292598 w 1036210"/>
              <a:gd name="connsiteY785" fmla="*/ 296818 h 1335540"/>
              <a:gd name="connsiteX786" fmla="*/ 299719 w 1036210"/>
              <a:gd name="connsiteY786" fmla="*/ 291745 h 1335540"/>
              <a:gd name="connsiteX787" fmla="*/ 306840 w 1036210"/>
              <a:gd name="connsiteY787" fmla="*/ 287000 h 1335540"/>
              <a:gd name="connsiteX788" fmla="*/ 314131 w 1036210"/>
              <a:gd name="connsiteY788" fmla="*/ 282254 h 1335540"/>
              <a:gd name="connsiteX789" fmla="*/ 321591 w 1036210"/>
              <a:gd name="connsiteY789" fmla="*/ 277836 h 1335540"/>
              <a:gd name="connsiteX790" fmla="*/ 329221 w 1036210"/>
              <a:gd name="connsiteY790" fmla="*/ 273581 h 1335540"/>
              <a:gd name="connsiteX791" fmla="*/ 336850 w 1036210"/>
              <a:gd name="connsiteY791" fmla="*/ 269491 h 1335540"/>
              <a:gd name="connsiteX792" fmla="*/ 344480 w 1036210"/>
              <a:gd name="connsiteY792" fmla="*/ 265400 h 1335540"/>
              <a:gd name="connsiteX793" fmla="*/ 352280 w 1036210"/>
              <a:gd name="connsiteY793" fmla="*/ 261799 h 1335540"/>
              <a:gd name="connsiteX794" fmla="*/ 360418 w 1036210"/>
              <a:gd name="connsiteY794" fmla="*/ 258036 h 1335540"/>
              <a:gd name="connsiteX795" fmla="*/ 368556 w 1036210"/>
              <a:gd name="connsiteY795" fmla="*/ 254763 h 1335540"/>
              <a:gd name="connsiteX796" fmla="*/ 376695 w 1036210"/>
              <a:gd name="connsiteY796" fmla="*/ 251490 h 1335540"/>
              <a:gd name="connsiteX797" fmla="*/ 385002 w 1036210"/>
              <a:gd name="connsiteY797" fmla="*/ 248545 h 1335540"/>
              <a:gd name="connsiteX798" fmla="*/ 393310 w 1036210"/>
              <a:gd name="connsiteY798" fmla="*/ 245599 h 1335540"/>
              <a:gd name="connsiteX799" fmla="*/ 401788 w 1036210"/>
              <a:gd name="connsiteY799" fmla="*/ 242981 h 1335540"/>
              <a:gd name="connsiteX800" fmla="*/ 410435 w 1036210"/>
              <a:gd name="connsiteY800" fmla="*/ 240363 h 1335540"/>
              <a:gd name="connsiteX801" fmla="*/ 418913 w 1036210"/>
              <a:gd name="connsiteY801" fmla="*/ 238235 h 1335540"/>
              <a:gd name="connsiteX802" fmla="*/ 427729 w 1036210"/>
              <a:gd name="connsiteY802" fmla="*/ 236272 h 1335540"/>
              <a:gd name="connsiteX803" fmla="*/ 436546 w 1036210"/>
              <a:gd name="connsiteY803" fmla="*/ 234308 h 1335540"/>
              <a:gd name="connsiteX804" fmla="*/ 445362 w 1036210"/>
              <a:gd name="connsiteY804" fmla="*/ 232672 h 1335540"/>
              <a:gd name="connsiteX805" fmla="*/ 454518 w 1036210"/>
              <a:gd name="connsiteY805" fmla="*/ 231199 h 1335540"/>
              <a:gd name="connsiteX806" fmla="*/ 463504 w 1036210"/>
              <a:gd name="connsiteY806" fmla="*/ 229890 h 1335540"/>
              <a:gd name="connsiteX807" fmla="*/ 472660 w 1036210"/>
              <a:gd name="connsiteY807" fmla="*/ 228908 h 1335540"/>
              <a:gd name="connsiteX808" fmla="*/ 481646 w 1036210"/>
              <a:gd name="connsiteY808" fmla="*/ 228254 h 1335540"/>
              <a:gd name="connsiteX809" fmla="*/ 490971 w 1036210"/>
              <a:gd name="connsiteY809" fmla="*/ 227599 h 1335540"/>
              <a:gd name="connsiteX810" fmla="*/ 500296 w 1036210"/>
              <a:gd name="connsiteY810" fmla="*/ 227272 h 1335540"/>
              <a:gd name="connsiteX811" fmla="*/ 484237 w 1036210"/>
              <a:gd name="connsiteY811" fmla="*/ 0 h 1335540"/>
              <a:gd name="connsiteX812" fmla="*/ 530988 w 1036210"/>
              <a:gd name="connsiteY812" fmla="*/ 0 h 1335540"/>
              <a:gd name="connsiteX813" fmla="*/ 530988 w 1036210"/>
              <a:gd name="connsiteY813" fmla="*/ 117095 h 1335540"/>
              <a:gd name="connsiteX814" fmla="*/ 484237 w 1036210"/>
              <a:gd name="connsiteY814" fmla="*/ 117095 h 13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1036210" h="1335540">
                <a:moveTo>
                  <a:pt x="409742" y="1266007"/>
                </a:moveTo>
                <a:lnTo>
                  <a:pt x="609670" y="1266007"/>
                </a:lnTo>
                <a:lnTo>
                  <a:pt x="609670" y="1269632"/>
                </a:lnTo>
                <a:lnTo>
                  <a:pt x="609160" y="1273093"/>
                </a:lnTo>
                <a:lnTo>
                  <a:pt x="608651" y="1276553"/>
                </a:lnTo>
                <a:lnTo>
                  <a:pt x="607801" y="1280013"/>
                </a:lnTo>
                <a:lnTo>
                  <a:pt x="606611" y="1283473"/>
                </a:lnTo>
                <a:lnTo>
                  <a:pt x="605421" y="1286769"/>
                </a:lnTo>
                <a:lnTo>
                  <a:pt x="603720" y="1290064"/>
                </a:lnTo>
                <a:lnTo>
                  <a:pt x="601850" y="1293029"/>
                </a:lnTo>
                <a:lnTo>
                  <a:pt x="599980" y="1296325"/>
                </a:lnTo>
                <a:lnTo>
                  <a:pt x="597600" y="1299126"/>
                </a:lnTo>
                <a:lnTo>
                  <a:pt x="595220" y="1302092"/>
                </a:lnTo>
                <a:lnTo>
                  <a:pt x="592670" y="1304893"/>
                </a:lnTo>
                <a:lnTo>
                  <a:pt x="589950" y="1307694"/>
                </a:lnTo>
                <a:lnTo>
                  <a:pt x="587060" y="1310330"/>
                </a:lnTo>
                <a:lnTo>
                  <a:pt x="583829" y="1312802"/>
                </a:lnTo>
                <a:lnTo>
                  <a:pt x="580599" y="1315274"/>
                </a:lnTo>
                <a:lnTo>
                  <a:pt x="577029" y="1317580"/>
                </a:lnTo>
                <a:lnTo>
                  <a:pt x="573459" y="1319722"/>
                </a:lnTo>
                <a:lnTo>
                  <a:pt x="569549" y="1321864"/>
                </a:lnTo>
                <a:lnTo>
                  <a:pt x="565639" y="1323677"/>
                </a:lnTo>
                <a:lnTo>
                  <a:pt x="561729" y="1325654"/>
                </a:lnTo>
                <a:lnTo>
                  <a:pt x="557478" y="1327302"/>
                </a:lnTo>
                <a:lnTo>
                  <a:pt x="553058" y="1328785"/>
                </a:lnTo>
                <a:lnTo>
                  <a:pt x="548638" y="1330103"/>
                </a:lnTo>
                <a:lnTo>
                  <a:pt x="544048" y="1331256"/>
                </a:lnTo>
                <a:lnTo>
                  <a:pt x="539458" y="1332574"/>
                </a:lnTo>
                <a:lnTo>
                  <a:pt x="534697" y="1333398"/>
                </a:lnTo>
                <a:lnTo>
                  <a:pt x="529937" y="1334222"/>
                </a:lnTo>
                <a:lnTo>
                  <a:pt x="525007" y="1334881"/>
                </a:lnTo>
                <a:lnTo>
                  <a:pt x="519907" y="1335211"/>
                </a:lnTo>
                <a:lnTo>
                  <a:pt x="514806" y="1335540"/>
                </a:lnTo>
                <a:lnTo>
                  <a:pt x="509876" y="1335540"/>
                </a:lnTo>
                <a:lnTo>
                  <a:pt x="504606" y="1335540"/>
                </a:lnTo>
                <a:lnTo>
                  <a:pt x="499506" y="1335211"/>
                </a:lnTo>
                <a:lnTo>
                  <a:pt x="494406" y="1334881"/>
                </a:lnTo>
                <a:lnTo>
                  <a:pt x="489475" y="1334222"/>
                </a:lnTo>
                <a:lnTo>
                  <a:pt x="484715" y="1333398"/>
                </a:lnTo>
                <a:lnTo>
                  <a:pt x="479955" y="1332574"/>
                </a:lnTo>
                <a:lnTo>
                  <a:pt x="475365" y="1331256"/>
                </a:lnTo>
                <a:lnTo>
                  <a:pt x="470774" y="1330103"/>
                </a:lnTo>
                <a:lnTo>
                  <a:pt x="466354" y="1328785"/>
                </a:lnTo>
                <a:lnTo>
                  <a:pt x="462104" y="1327302"/>
                </a:lnTo>
                <a:lnTo>
                  <a:pt x="457854" y="1325654"/>
                </a:lnTo>
                <a:lnTo>
                  <a:pt x="453774" y="1323677"/>
                </a:lnTo>
                <a:lnTo>
                  <a:pt x="449864" y="1321864"/>
                </a:lnTo>
                <a:lnTo>
                  <a:pt x="445954" y="1319722"/>
                </a:lnTo>
                <a:lnTo>
                  <a:pt x="442383" y="1317580"/>
                </a:lnTo>
                <a:lnTo>
                  <a:pt x="438983" y="1315274"/>
                </a:lnTo>
                <a:lnTo>
                  <a:pt x="435753" y="1312802"/>
                </a:lnTo>
                <a:lnTo>
                  <a:pt x="432523" y="1310330"/>
                </a:lnTo>
                <a:lnTo>
                  <a:pt x="429633" y="1307694"/>
                </a:lnTo>
                <a:lnTo>
                  <a:pt x="426743" y="1304893"/>
                </a:lnTo>
                <a:lnTo>
                  <a:pt x="424192" y="1302092"/>
                </a:lnTo>
                <a:lnTo>
                  <a:pt x="421812" y="1299126"/>
                </a:lnTo>
                <a:lnTo>
                  <a:pt x="419432" y="1296325"/>
                </a:lnTo>
                <a:lnTo>
                  <a:pt x="417563" y="1293029"/>
                </a:lnTo>
                <a:lnTo>
                  <a:pt x="415862" y="1290064"/>
                </a:lnTo>
                <a:lnTo>
                  <a:pt x="414162" y="1286769"/>
                </a:lnTo>
                <a:lnTo>
                  <a:pt x="412802" y="1283473"/>
                </a:lnTo>
                <a:lnTo>
                  <a:pt x="411612" y="1280013"/>
                </a:lnTo>
                <a:lnTo>
                  <a:pt x="410762" y="1276553"/>
                </a:lnTo>
                <a:lnTo>
                  <a:pt x="410252" y="1273093"/>
                </a:lnTo>
                <a:lnTo>
                  <a:pt x="409912" y="1269632"/>
                </a:lnTo>
                <a:close/>
                <a:moveTo>
                  <a:pt x="376299" y="1180932"/>
                </a:moveTo>
                <a:lnTo>
                  <a:pt x="643113" y="1180932"/>
                </a:lnTo>
                <a:lnTo>
                  <a:pt x="646326" y="1181097"/>
                </a:lnTo>
                <a:lnTo>
                  <a:pt x="649539" y="1181592"/>
                </a:lnTo>
                <a:lnTo>
                  <a:pt x="652582" y="1182251"/>
                </a:lnTo>
                <a:lnTo>
                  <a:pt x="655456" y="1183405"/>
                </a:lnTo>
                <a:lnTo>
                  <a:pt x="658162" y="1184560"/>
                </a:lnTo>
                <a:lnTo>
                  <a:pt x="661036" y="1186209"/>
                </a:lnTo>
                <a:lnTo>
                  <a:pt x="663403" y="1188023"/>
                </a:lnTo>
                <a:lnTo>
                  <a:pt x="665601" y="1190002"/>
                </a:lnTo>
                <a:lnTo>
                  <a:pt x="667799" y="1192311"/>
                </a:lnTo>
                <a:lnTo>
                  <a:pt x="669490" y="1194619"/>
                </a:lnTo>
                <a:lnTo>
                  <a:pt x="671012" y="1197093"/>
                </a:lnTo>
                <a:lnTo>
                  <a:pt x="672365" y="1199896"/>
                </a:lnTo>
                <a:lnTo>
                  <a:pt x="673548" y="1202700"/>
                </a:lnTo>
                <a:lnTo>
                  <a:pt x="674394" y="1205668"/>
                </a:lnTo>
                <a:lnTo>
                  <a:pt x="674732" y="1208801"/>
                </a:lnTo>
                <a:lnTo>
                  <a:pt x="674901" y="1211935"/>
                </a:lnTo>
                <a:lnTo>
                  <a:pt x="674732" y="1215068"/>
                </a:lnTo>
                <a:lnTo>
                  <a:pt x="674394" y="1218201"/>
                </a:lnTo>
                <a:lnTo>
                  <a:pt x="673548" y="1221169"/>
                </a:lnTo>
                <a:lnTo>
                  <a:pt x="672365" y="1224138"/>
                </a:lnTo>
                <a:lnTo>
                  <a:pt x="671012" y="1226776"/>
                </a:lnTo>
                <a:lnTo>
                  <a:pt x="669490" y="1229415"/>
                </a:lnTo>
                <a:lnTo>
                  <a:pt x="667799" y="1231724"/>
                </a:lnTo>
                <a:lnTo>
                  <a:pt x="665601" y="1233867"/>
                </a:lnTo>
                <a:lnTo>
                  <a:pt x="663403" y="1236011"/>
                </a:lnTo>
                <a:lnTo>
                  <a:pt x="661036" y="1237660"/>
                </a:lnTo>
                <a:lnTo>
                  <a:pt x="658162" y="1239144"/>
                </a:lnTo>
                <a:lnTo>
                  <a:pt x="655456" y="1240464"/>
                </a:lnTo>
                <a:lnTo>
                  <a:pt x="652582" y="1241618"/>
                </a:lnTo>
                <a:lnTo>
                  <a:pt x="649539" y="1242443"/>
                </a:lnTo>
                <a:lnTo>
                  <a:pt x="646326" y="1242938"/>
                </a:lnTo>
                <a:lnTo>
                  <a:pt x="643113" y="1243102"/>
                </a:lnTo>
                <a:lnTo>
                  <a:pt x="376299" y="1243102"/>
                </a:lnTo>
                <a:lnTo>
                  <a:pt x="373086" y="1242938"/>
                </a:lnTo>
                <a:lnTo>
                  <a:pt x="369873" y="1242443"/>
                </a:lnTo>
                <a:lnTo>
                  <a:pt x="366830" y="1241618"/>
                </a:lnTo>
                <a:lnTo>
                  <a:pt x="363956" y="1240464"/>
                </a:lnTo>
                <a:lnTo>
                  <a:pt x="361250" y="1239144"/>
                </a:lnTo>
                <a:lnTo>
                  <a:pt x="358545" y="1237660"/>
                </a:lnTo>
                <a:lnTo>
                  <a:pt x="356009" y="1236011"/>
                </a:lnTo>
                <a:lnTo>
                  <a:pt x="353811" y="1233867"/>
                </a:lnTo>
                <a:lnTo>
                  <a:pt x="351781" y="1231724"/>
                </a:lnTo>
                <a:lnTo>
                  <a:pt x="349921" y="1229415"/>
                </a:lnTo>
                <a:lnTo>
                  <a:pt x="348400" y="1226776"/>
                </a:lnTo>
                <a:lnTo>
                  <a:pt x="346878" y="1224138"/>
                </a:lnTo>
                <a:lnTo>
                  <a:pt x="345864" y="1221169"/>
                </a:lnTo>
                <a:lnTo>
                  <a:pt x="345018" y="1218201"/>
                </a:lnTo>
                <a:lnTo>
                  <a:pt x="344680" y="1215068"/>
                </a:lnTo>
                <a:lnTo>
                  <a:pt x="344511" y="1211935"/>
                </a:lnTo>
                <a:lnTo>
                  <a:pt x="344680" y="1208801"/>
                </a:lnTo>
                <a:lnTo>
                  <a:pt x="345018" y="1205668"/>
                </a:lnTo>
                <a:lnTo>
                  <a:pt x="345864" y="1202700"/>
                </a:lnTo>
                <a:lnTo>
                  <a:pt x="346878" y="1199896"/>
                </a:lnTo>
                <a:lnTo>
                  <a:pt x="348400" y="1197093"/>
                </a:lnTo>
                <a:lnTo>
                  <a:pt x="349921" y="1194619"/>
                </a:lnTo>
                <a:lnTo>
                  <a:pt x="351781" y="1192311"/>
                </a:lnTo>
                <a:lnTo>
                  <a:pt x="353811" y="1190002"/>
                </a:lnTo>
                <a:lnTo>
                  <a:pt x="356009" y="1188023"/>
                </a:lnTo>
                <a:lnTo>
                  <a:pt x="358545" y="1186209"/>
                </a:lnTo>
                <a:lnTo>
                  <a:pt x="361250" y="1184560"/>
                </a:lnTo>
                <a:lnTo>
                  <a:pt x="363956" y="1183405"/>
                </a:lnTo>
                <a:lnTo>
                  <a:pt x="366830" y="1182251"/>
                </a:lnTo>
                <a:lnTo>
                  <a:pt x="369873" y="1181592"/>
                </a:lnTo>
                <a:lnTo>
                  <a:pt x="373086" y="1181097"/>
                </a:lnTo>
                <a:close/>
                <a:moveTo>
                  <a:pt x="376299" y="1099129"/>
                </a:moveTo>
                <a:lnTo>
                  <a:pt x="643113" y="1099129"/>
                </a:lnTo>
                <a:lnTo>
                  <a:pt x="646326" y="1099294"/>
                </a:lnTo>
                <a:lnTo>
                  <a:pt x="649539" y="1099625"/>
                </a:lnTo>
                <a:lnTo>
                  <a:pt x="652582" y="1100452"/>
                </a:lnTo>
                <a:lnTo>
                  <a:pt x="655456" y="1101609"/>
                </a:lnTo>
                <a:lnTo>
                  <a:pt x="658162" y="1102932"/>
                </a:lnTo>
                <a:lnTo>
                  <a:pt x="661036" y="1104420"/>
                </a:lnTo>
                <a:lnTo>
                  <a:pt x="663403" y="1106239"/>
                </a:lnTo>
                <a:lnTo>
                  <a:pt x="665601" y="1108223"/>
                </a:lnTo>
                <a:lnTo>
                  <a:pt x="667799" y="1110373"/>
                </a:lnTo>
                <a:lnTo>
                  <a:pt x="669490" y="1112853"/>
                </a:lnTo>
                <a:lnTo>
                  <a:pt x="671012" y="1115498"/>
                </a:lnTo>
                <a:lnTo>
                  <a:pt x="672365" y="1118144"/>
                </a:lnTo>
                <a:lnTo>
                  <a:pt x="673548" y="1120955"/>
                </a:lnTo>
                <a:lnTo>
                  <a:pt x="674394" y="1123931"/>
                </a:lnTo>
                <a:lnTo>
                  <a:pt x="674732" y="1127072"/>
                </a:lnTo>
                <a:lnTo>
                  <a:pt x="674901" y="1130214"/>
                </a:lnTo>
                <a:lnTo>
                  <a:pt x="674732" y="1133521"/>
                </a:lnTo>
                <a:lnTo>
                  <a:pt x="674394" y="1136497"/>
                </a:lnTo>
                <a:lnTo>
                  <a:pt x="673548" y="1139474"/>
                </a:lnTo>
                <a:lnTo>
                  <a:pt x="672365" y="1142284"/>
                </a:lnTo>
                <a:lnTo>
                  <a:pt x="671012" y="1145095"/>
                </a:lnTo>
                <a:lnTo>
                  <a:pt x="669490" y="1147575"/>
                </a:lnTo>
                <a:lnTo>
                  <a:pt x="667799" y="1150221"/>
                </a:lnTo>
                <a:lnTo>
                  <a:pt x="665601" y="1152371"/>
                </a:lnTo>
                <a:lnTo>
                  <a:pt x="663403" y="1154189"/>
                </a:lnTo>
                <a:lnTo>
                  <a:pt x="661036" y="1156008"/>
                </a:lnTo>
                <a:lnTo>
                  <a:pt x="658162" y="1157662"/>
                </a:lnTo>
                <a:lnTo>
                  <a:pt x="655456" y="1158985"/>
                </a:lnTo>
                <a:lnTo>
                  <a:pt x="652582" y="1159977"/>
                </a:lnTo>
                <a:lnTo>
                  <a:pt x="649539" y="1160638"/>
                </a:lnTo>
                <a:lnTo>
                  <a:pt x="646326" y="1161134"/>
                </a:lnTo>
                <a:lnTo>
                  <a:pt x="643113" y="1161299"/>
                </a:lnTo>
                <a:lnTo>
                  <a:pt x="376299" y="1161299"/>
                </a:lnTo>
                <a:lnTo>
                  <a:pt x="373086" y="1161134"/>
                </a:lnTo>
                <a:lnTo>
                  <a:pt x="369873" y="1160638"/>
                </a:lnTo>
                <a:lnTo>
                  <a:pt x="366830" y="1159977"/>
                </a:lnTo>
                <a:lnTo>
                  <a:pt x="363956" y="1158985"/>
                </a:lnTo>
                <a:lnTo>
                  <a:pt x="361250" y="1157662"/>
                </a:lnTo>
                <a:lnTo>
                  <a:pt x="358545" y="1156008"/>
                </a:lnTo>
                <a:lnTo>
                  <a:pt x="356009" y="1154189"/>
                </a:lnTo>
                <a:lnTo>
                  <a:pt x="353811" y="1152371"/>
                </a:lnTo>
                <a:lnTo>
                  <a:pt x="351781" y="1150221"/>
                </a:lnTo>
                <a:lnTo>
                  <a:pt x="349921" y="1147575"/>
                </a:lnTo>
                <a:lnTo>
                  <a:pt x="348400" y="1145095"/>
                </a:lnTo>
                <a:lnTo>
                  <a:pt x="346878" y="1142284"/>
                </a:lnTo>
                <a:lnTo>
                  <a:pt x="345864" y="1139474"/>
                </a:lnTo>
                <a:lnTo>
                  <a:pt x="345018" y="1136497"/>
                </a:lnTo>
                <a:lnTo>
                  <a:pt x="344680" y="1133521"/>
                </a:lnTo>
                <a:lnTo>
                  <a:pt x="344511" y="1130214"/>
                </a:lnTo>
                <a:lnTo>
                  <a:pt x="344680" y="1127072"/>
                </a:lnTo>
                <a:lnTo>
                  <a:pt x="345018" y="1123931"/>
                </a:lnTo>
                <a:lnTo>
                  <a:pt x="345864" y="1120955"/>
                </a:lnTo>
                <a:lnTo>
                  <a:pt x="346878" y="1118144"/>
                </a:lnTo>
                <a:lnTo>
                  <a:pt x="348400" y="1115498"/>
                </a:lnTo>
                <a:lnTo>
                  <a:pt x="349921" y="1112853"/>
                </a:lnTo>
                <a:lnTo>
                  <a:pt x="351781" y="1110373"/>
                </a:lnTo>
                <a:lnTo>
                  <a:pt x="353811" y="1108223"/>
                </a:lnTo>
                <a:lnTo>
                  <a:pt x="356009" y="1106239"/>
                </a:lnTo>
                <a:lnTo>
                  <a:pt x="358545" y="1104420"/>
                </a:lnTo>
                <a:lnTo>
                  <a:pt x="361250" y="1102932"/>
                </a:lnTo>
                <a:lnTo>
                  <a:pt x="363956" y="1101609"/>
                </a:lnTo>
                <a:lnTo>
                  <a:pt x="366830" y="1100452"/>
                </a:lnTo>
                <a:lnTo>
                  <a:pt x="369873" y="1099625"/>
                </a:lnTo>
                <a:lnTo>
                  <a:pt x="373086" y="1099294"/>
                </a:lnTo>
                <a:close/>
                <a:moveTo>
                  <a:pt x="796620" y="749272"/>
                </a:moveTo>
                <a:lnTo>
                  <a:pt x="796577" y="749886"/>
                </a:lnTo>
                <a:lnTo>
                  <a:pt x="796239" y="752176"/>
                </a:lnTo>
                <a:lnTo>
                  <a:pt x="795731" y="753811"/>
                </a:lnTo>
                <a:lnTo>
                  <a:pt x="795392" y="754466"/>
                </a:lnTo>
                <a:lnTo>
                  <a:pt x="795053" y="754956"/>
                </a:lnTo>
                <a:lnTo>
                  <a:pt x="794884" y="755120"/>
                </a:lnTo>
                <a:lnTo>
                  <a:pt x="794037" y="756592"/>
                </a:lnTo>
                <a:lnTo>
                  <a:pt x="793190" y="757573"/>
                </a:lnTo>
                <a:lnTo>
                  <a:pt x="794545" y="755283"/>
                </a:lnTo>
                <a:lnTo>
                  <a:pt x="795561" y="753157"/>
                </a:lnTo>
                <a:lnTo>
                  <a:pt x="796239" y="751358"/>
                </a:lnTo>
                <a:lnTo>
                  <a:pt x="796577" y="749559"/>
                </a:lnTo>
                <a:close/>
                <a:moveTo>
                  <a:pt x="796747" y="747269"/>
                </a:moveTo>
                <a:lnTo>
                  <a:pt x="796916" y="747596"/>
                </a:lnTo>
                <a:lnTo>
                  <a:pt x="796747" y="748414"/>
                </a:lnTo>
                <a:lnTo>
                  <a:pt x="796620" y="749272"/>
                </a:lnTo>
                <a:lnTo>
                  <a:pt x="796747" y="747432"/>
                </a:lnTo>
                <a:close/>
                <a:moveTo>
                  <a:pt x="767594" y="747128"/>
                </a:moveTo>
                <a:lnTo>
                  <a:pt x="767449" y="749231"/>
                </a:lnTo>
                <a:lnTo>
                  <a:pt x="767449" y="749068"/>
                </a:lnTo>
                <a:lnTo>
                  <a:pt x="767449" y="748250"/>
                </a:lnTo>
                <a:close/>
                <a:moveTo>
                  <a:pt x="769956" y="740595"/>
                </a:moveTo>
                <a:lnTo>
                  <a:pt x="769650" y="741053"/>
                </a:lnTo>
                <a:lnTo>
                  <a:pt x="768634" y="743179"/>
                </a:lnTo>
                <a:lnTo>
                  <a:pt x="767957" y="745306"/>
                </a:lnTo>
                <a:lnTo>
                  <a:pt x="767618" y="746941"/>
                </a:lnTo>
                <a:lnTo>
                  <a:pt x="767594" y="747128"/>
                </a:lnTo>
                <a:lnTo>
                  <a:pt x="767618" y="746778"/>
                </a:lnTo>
                <a:lnTo>
                  <a:pt x="767957" y="744815"/>
                </a:lnTo>
                <a:lnTo>
                  <a:pt x="768465" y="743016"/>
                </a:lnTo>
                <a:lnTo>
                  <a:pt x="768691" y="742634"/>
                </a:lnTo>
                <a:lnTo>
                  <a:pt x="768804" y="742525"/>
                </a:lnTo>
                <a:lnTo>
                  <a:pt x="768804" y="742443"/>
                </a:lnTo>
                <a:lnTo>
                  <a:pt x="769142" y="741871"/>
                </a:lnTo>
                <a:lnTo>
                  <a:pt x="769396" y="741380"/>
                </a:lnTo>
                <a:lnTo>
                  <a:pt x="769752" y="740791"/>
                </a:lnTo>
                <a:close/>
                <a:moveTo>
                  <a:pt x="770159" y="740290"/>
                </a:moveTo>
                <a:lnTo>
                  <a:pt x="770159" y="740399"/>
                </a:lnTo>
                <a:lnTo>
                  <a:pt x="769956" y="740595"/>
                </a:lnTo>
                <a:close/>
                <a:moveTo>
                  <a:pt x="1007792" y="303707"/>
                </a:moveTo>
                <a:lnTo>
                  <a:pt x="1036210" y="338777"/>
                </a:lnTo>
                <a:lnTo>
                  <a:pt x="941984" y="415129"/>
                </a:lnTo>
                <a:lnTo>
                  <a:pt x="913566" y="380058"/>
                </a:lnTo>
                <a:close/>
                <a:moveTo>
                  <a:pt x="28418" y="284751"/>
                </a:moveTo>
                <a:lnTo>
                  <a:pt x="122644" y="361103"/>
                </a:lnTo>
                <a:lnTo>
                  <a:pt x="94226" y="396174"/>
                </a:lnTo>
                <a:lnTo>
                  <a:pt x="0" y="319822"/>
                </a:lnTo>
                <a:close/>
                <a:moveTo>
                  <a:pt x="521216" y="260648"/>
                </a:moveTo>
                <a:lnTo>
                  <a:pt x="513426" y="260811"/>
                </a:lnTo>
                <a:lnTo>
                  <a:pt x="505636" y="261302"/>
                </a:lnTo>
                <a:lnTo>
                  <a:pt x="497846" y="261793"/>
                </a:lnTo>
                <a:lnTo>
                  <a:pt x="505636" y="262610"/>
                </a:lnTo>
                <a:lnTo>
                  <a:pt x="513257" y="263428"/>
                </a:lnTo>
                <a:lnTo>
                  <a:pt x="520877" y="264410"/>
                </a:lnTo>
                <a:lnTo>
                  <a:pt x="528668" y="265555"/>
                </a:lnTo>
                <a:lnTo>
                  <a:pt x="536288" y="267027"/>
                </a:lnTo>
                <a:lnTo>
                  <a:pt x="543740" y="268499"/>
                </a:lnTo>
                <a:lnTo>
                  <a:pt x="551191" y="270135"/>
                </a:lnTo>
                <a:lnTo>
                  <a:pt x="558642" y="271770"/>
                </a:lnTo>
                <a:lnTo>
                  <a:pt x="566263" y="273897"/>
                </a:lnTo>
                <a:lnTo>
                  <a:pt x="573545" y="275860"/>
                </a:lnTo>
                <a:lnTo>
                  <a:pt x="580827" y="277986"/>
                </a:lnTo>
                <a:lnTo>
                  <a:pt x="587940" y="280440"/>
                </a:lnTo>
                <a:lnTo>
                  <a:pt x="595052" y="282893"/>
                </a:lnTo>
                <a:lnTo>
                  <a:pt x="602165" y="285674"/>
                </a:lnTo>
                <a:lnTo>
                  <a:pt x="609108" y="288455"/>
                </a:lnTo>
                <a:lnTo>
                  <a:pt x="616052" y="291562"/>
                </a:lnTo>
                <a:lnTo>
                  <a:pt x="623164" y="294507"/>
                </a:lnTo>
                <a:lnTo>
                  <a:pt x="629938" y="297942"/>
                </a:lnTo>
                <a:lnTo>
                  <a:pt x="636542" y="301213"/>
                </a:lnTo>
                <a:lnTo>
                  <a:pt x="643147" y="304812"/>
                </a:lnTo>
                <a:lnTo>
                  <a:pt x="649752" y="308410"/>
                </a:lnTo>
                <a:lnTo>
                  <a:pt x="656187" y="312172"/>
                </a:lnTo>
                <a:lnTo>
                  <a:pt x="662453" y="316261"/>
                </a:lnTo>
                <a:lnTo>
                  <a:pt x="668719" y="320187"/>
                </a:lnTo>
                <a:lnTo>
                  <a:pt x="674816" y="324440"/>
                </a:lnTo>
                <a:lnTo>
                  <a:pt x="680912" y="328693"/>
                </a:lnTo>
                <a:lnTo>
                  <a:pt x="686839" y="333273"/>
                </a:lnTo>
                <a:lnTo>
                  <a:pt x="692597" y="337689"/>
                </a:lnTo>
                <a:lnTo>
                  <a:pt x="698355" y="342433"/>
                </a:lnTo>
                <a:lnTo>
                  <a:pt x="703774" y="347176"/>
                </a:lnTo>
                <a:lnTo>
                  <a:pt x="709362" y="352083"/>
                </a:lnTo>
                <a:lnTo>
                  <a:pt x="714612" y="356990"/>
                </a:lnTo>
                <a:lnTo>
                  <a:pt x="719862" y="362225"/>
                </a:lnTo>
                <a:lnTo>
                  <a:pt x="725112" y="367459"/>
                </a:lnTo>
                <a:lnTo>
                  <a:pt x="730023" y="372857"/>
                </a:lnTo>
                <a:lnTo>
                  <a:pt x="734765" y="378254"/>
                </a:lnTo>
                <a:lnTo>
                  <a:pt x="739507" y="383816"/>
                </a:lnTo>
                <a:lnTo>
                  <a:pt x="744248" y="389541"/>
                </a:lnTo>
                <a:lnTo>
                  <a:pt x="748651" y="395266"/>
                </a:lnTo>
                <a:lnTo>
                  <a:pt x="752885" y="401154"/>
                </a:lnTo>
                <a:lnTo>
                  <a:pt x="757119" y="407043"/>
                </a:lnTo>
                <a:lnTo>
                  <a:pt x="761352" y="412931"/>
                </a:lnTo>
                <a:lnTo>
                  <a:pt x="765078" y="418983"/>
                </a:lnTo>
                <a:lnTo>
                  <a:pt x="768973" y="425199"/>
                </a:lnTo>
                <a:lnTo>
                  <a:pt x="772529" y="431415"/>
                </a:lnTo>
                <a:lnTo>
                  <a:pt x="776086" y="437794"/>
                </a:lnTo>
                <a:lnTo>
                  <a:pt x="779473" y="444173"/>
                </a:lnTo>
                <a:lnTo>
                  <a:pt x="782521" y="450552"/>
                </a:lnTo>
                <a:lnTo>
                  <a:pt x="785739" y="457095"/>
                </a:lnTo>
                <a:lnTo>
                  <a:pt x="788449" y="463638"/>
                </a:lnTo>
                <a:lnTo>
                  <a:pt x="791158" y="470181"/>
                </a:lnTo>
                <a:lnTo>
                  <a:pt x="793698" y="476887"/>
                </a:lnTo>
                <a:lnTo>
                  <a:pt x="796069" y="483594"/>
                </a:lnTo>
                <a:lnTo>
                  <a:pt x="798440" y="490464"/>
                </a:lnTo>
                <a:lnTo>
                  <a:pt x="800472" y="497333"/>
                </a:lnTo>
                <a:lnTo>
                  <a:pt x="802335" y="504203"/>
                </a:lnTo>
                <a:lnTo>
                  <a:pt x="804029" y="511073"/>
                </a:lnTo>
                <a:lnTo>
                  <a:pt x="805722" y="517943"/>
                </a:lnTo>
                <a:lnTo>
                  <a:pt x="807246" y="524977"/>
                </a:lnTo>
                <a:lnTo>
                  <a:pt x="808432" y="532010"/>
                </a:lnTo>
                <a:lnTo>
                  <a:pt x="809448" y="539207"/>
                </a:lnTo>
                <a:lnTo>
                  <a:pt x="810464" y="546241"/>
                </a:lnTo>
                <a:lnTo>
                  <a:pt x="811311" y="553274"/>
                </a:lnTo>
                <a:lnTo>
                  <a:pt x="811988" y="560308"/>
                </a:lnTo>
                <a:lnTo>
                  <a:pt x="812327" y="567341"/>
                </a:lnTo>
                <a:lnTo>
                  <a:pt x="812665" y="574539"/>
                </a:lnTo>
                <a:lnTo>
                  <a:pt x="812835" y="581736"/>
                </a:lnTo>
                <a:lnTo>
                  <a:pt x="812665" y="588769"/>
                </a:lnTo>
                <a:lnTo>
                  <a:pt x="812496" y="595966"/>
                </a:lnTo>
                <a:lnTo>
                  <a:pt x="812157" y="603000"/>
                </a:lnTo>
                <a:lnTo>
                  <a:pt x="811649" y="610033"/>
                </a:lnTo>
                <a:lnTo>
                  <a:pt x="810972" y="617067"/>
                </a:lnTo>
                <a:lnTo>
                  <a:pt x="809956" y="624427"/>
                </a:lnTo>
                <a:lnTo>
                  <a:pt x="808940" y="631461"/>
                </a:lnTo>
                <a:lnTo>
                  <a:pt x="807754" y="638331"/>
                </a:lnTo>
                <a:lnTo>
                  <a:pt x="806569" y="645364"/>
                </a:lnTo>
                <a:lnTo>
                  <a:pt x="805045" y="652398"/>
                </a:lnTo>
                <a:lnTo>
                  <a:pt x="803182" y="659268"/>
                </a:lnTo>
                <a:lnTo>
                  <a:pt x="801488" y="666301"/>
                </a:lnTo>
                <a:lnTo>
                  <a:pt x="799456" y="673171"/>
                </a:lnTo>
                <a:lnTo>
                  <a:pt x="797255" y="679878"/>
                </a:lnTo>
                <a:lnTo>
                  <a:pt x="795053" y="686748"/>
                </a:lnTo>
                <a:lnTo>
                  <a:pt x="792513" y="693454"/>
                </a:lnTo>
                <a:lnTo>
                  <a:pt x="789803" y="700160"/>
                </a:lnTo>
                <a:lnTo>
                  <a:pt x="787094" y="706703"/>
                </a:lnTo>
                <a:lnTo>
                  <a:pt x="784045" y="713246"/>
                </a:lnTo>
                <a:lnTo>
                  <a:pt x="780997" y="719789"/>
                </a:lnTo>
                <a:lnTo>
                  <a:pt x="777610" y="726332"/>
                </a:lnTo>
                <a:lnTo>
                  <a:pt x="774392" y="732711"/>
                </a:lnTo>
                <a:lnTo>
                  <a:pt x="770667" y="738926"/>
                </a:lnTo>
                <a:lnTo>
                  <a:pt x="769933" y="740344"/>
                </a:lnTo>
                <a:lnTo>
                  <a:pt x="769650" y="740726"/>
                </a:lnTo>
                <a:lnTo>
                  <a:pt x="769820" y="740563"/>
                </a:lnTo>
                <a:lnTo>
                  <a:pt x="769933" y="740344"/>
                </a:lnTo>
                <a:lnTo>
                  <a:pt x="770497" y="739581"/>
                </a:lnTo>
                <a:lnTo>
                  <a:pt x="771175" y="738763"/>
                </a:lnTo>
                <a:lnTo>
                  <a:pt x="770159" y="740290"/>
                </a:lnTo>
                <a:lnTo>
                  <a:pt x="770159" y="740235"/>
                </a:lnTo>
                <a:lnTo>
                  <a:pt x="769989" y="740399"/>
                </a:lnTo>
                <a:lnTo>
                  <a:pt x="769752" y="740791"/>
                </a:lnTo>
                <a:lnTo>
                  <a:pt x="769650" y="740889"/>
                </a:lnTo>
                <a:lnTo>
                  <a:pt x="769396" y="741380"/>
                </a:lnTo>
                <a:lnTo>
                  <a:pt x="768804" y="742361"/>
                </a:lnTo>
                <a:lnTo>
                  <a:pt x="768804" y="742443"/>
                </a:lnTo>
                <a:lnTo>
                  <a:pt x="768691" y="742634"/>
                </a:lnTo>
                <a:lnTo>
                  <a:pt x="768465" y="742852"/>
                </a:lnTo>
                <a:lnTo>
                  <a:pt x="766941" y="746124"/>
                </a:lnTo>
                <a:lnTo>
                  <a:pt x="763554" y="752339"/>
                </a:lnTo>
                <a:lnTo>
                  <a:pt x="759828" y="758555"/>
                </a:lnTo>
                <a:lnTo>
                  <a:pt x="756272" y="764771"/>
                </a:lnTo>
                <a:lnTo>
                  <a:pt x="752208" y="770823"/>
                </a:lnTo>
                <a:lnTo>
                  <a:pt x="748143" y="776875"/>
                </a:lnTo>
                <a:lnTo>
                  <a:pt x="743910" y="783090"/>
                </a:lnTo>
                <a:lnTo>
                  <a:pt x="739337" y="789142"/>
                </a:lnTo>
                <a:lnTo>
                  <a:pt x="730531" y="801247"/>
                </a:lnTo>
                <a:lnTo>
                  <a:pt x="721556" y="813678"/>
                </a:lnTo>
                <a:lnTo>
                  <a:pt x="717153" y="820057"/>
                </a:lnTo>
                <a:lnTo>
                  <a:pt x="712749" y="826600"/>
                </a:lnTo>
                <a:lnTo>
                  <a:pt x="708516" y="832979"/>
                </a:lnTo>
                <a:lnTo>
                  <a:pt x="704621" y="839686"/>
                </a:lnTo>
                <a:lnTo>
                  <a:pt x="700556" y="846392"/>
                </a:lnTo>
                <a:lnTo>
                  <a:pt x="696661" y="853098"/>
                </a:lnTo>
                <a:lnTo>
                  <a:pt x="693105" y="860295"/>
                </a:lnTo>
                <a:lnTo>
                  <a:pt x="689549" y="867165"/>
                </a:lnTo>
                <a:lnTo>
                  <a:pt x="686500" y="874362"/>
                </a:lnTo>
                <a:lnTo>
                  <a:pt x="683452" y="881396"/>
                </a:lnTo>
                <a:lnTo>
                  <a:pt x="680743" y="888757"/>
                </a:lnTo>
                <a:lnTo>
                  <a:pt x="678203" y="896281"/>
                </a:lnTo>
                <a:lnTo>
                  <a:pt x="676001" y="903642"/>
                </a:lnTo>
                <a:lnTo>
                  <a:pt x="673969" y="911002"/>
                </a:lnTo>
                <a:lnTo>
                  <a:pt x="672106" y="918526"/>
                </a:lnTo>
                <a:lnTo>
                  <a:pt x="670582" y="926051"/>
                </a:lnTo>
                <a:lnTo>
                  <a:pt x="669227" y="933575"/>
                </a:lnTo>
                <a:lnTo>
                  <a:pt x="668211" y="941099"/>
                </a:lnTo>
                <a:lnTo>
                  <a:pt x="667364" y="948623"/>
                </a:lnTo>
                <a:lnTo>
                  <a:pt x="666687" y="956311"/>
                </a:lnTo>
                <a:lnTo>
                  <a:pt x="666010" y="963999"/>
                </a:lnTo>
                <a:lnTo>
                  <a:pt x="665840" y="971523"/>
                </a:lnTo>
                <a:lnTo>
                  <a:pt x="665671" y="979047"/>
                </a:lnTo>
                <a:lnTo>
                  <a:pt x="665840" y="986735"/>
                </a:lnTo>
                <a:lnTo>
                  <a:pt x="666179" y="994259"/>
                </a:lnTo>
                <a:lnTo>
                  <a:pt x="666687" y="1001784"/>
                </a:lnTo>
                <a:lnTo>
                  <a:pt x="667703" y="994259"/>
                </a:lnTo>
                <a:lnTo>
                  <a:pt x="668550" y="986899"/>
                </a:lnTo>
                <a:lnTo>
                  <a:pt x="669735" y="979374"/>
                </a:lnTo>
                <a:lnTo>
                  <a:pt x="670921" y="972014"/>
                </a:lnTo>
                <a:lnTo>
                  <a:pt x="672275" y="964653"/>
                </a:lnTo>
                <a:lnTo>
                  <a:pt x="673969" y="957293"/>
                </a:lnTo>
                <a:lnTo>
                  <a:pt x="675662" y="949932"/>
                </a:lnTo>
                <a:lnTo>
                  <a:pt x="677525" y="942898"/>
                </a:lnTo>
                <a:lnTo>
                  <a:pt x="679557" y="935701"/>
                </a:lnTo>
                <a:lnTo>
                  <a:pt x="681759" y="928668"/>
                </a:lnTo>
                <a:lnTo>
                  <a:pt x="683960" y="921634"/>
                </a:lnTo>
                <a:lnTo>
                  <a:pt x="686670" y="914764"/>
                </a:lnTo>
                <a:lnTo>
                  <a:pt x="689379" y="908058"/>
                </a:lnTo>
                <a:lnTo>
                  <a:pt x="692428" y="901188"/>
                </a:lnTo>
                <a:lnTo>
                  <a:pt x="695476" y="894482"/>
                </a:lnTo>
                <a:lnTo>
                  <a:pt x="698863" y="887939"/>
                </a:lnTo>
                <a:lnTo>
                  <a:pt x="702250" y="881396"/>
                </a:lnTo>
                <a:lnTo>
                  <a:pt x="705975" y="875180"/>
                </a:lnTo>
                <a:lnTo>
                  <a:pt x="709701" y="868801"/>
                </a:lnTo>
                <a:lnTo>
                  <a:pt x="713766" y="862749"/>
                </a:lnTo>
                <a:lnTo>
                  <a:pt x="717999" y="856697"/>
                </a:lnTo>
                <a:lnTo>
                  <a:pt x="722064" y="850645"/>
                </a:lnTo>
                <a:lnTo>
                  <a:pt x="726636" y="844756"/>
                </a:lnTo>
                <a:lnTo>
                  <a:pt x="731209" y="838868"/>
                </a:lnTo>
                <a:lnTo>
                  <a:pt x="740523" y="827254"/>
                </a:lnTo>
                <a:lnTo>
                  <a:pt x="750176" y="815641"/>
                </a:lnTo>
                <a:lnTo>
                  <a:pt x="759998" y="803864"/>
                </a:lnTo>
                <a:lnTo>
                  <a:pt x="769820" y="791923"/>
                </a:lnTo>
                <a:lnTo>
                  <a:pt x="774562" y="785708"/>
                </a:lnTo>
                <a:lnTo>
                  <a:pt x="779473" y="779328"/>
                </a:lnTo>
                <a:lnTo>
                  <a:pt x="783876" y="772949"/>
                </a:lnTo>
                <a:lnTo>
                  <a:pt x="788279" y="766243"/>
                </a:lnTo>
                <a:lnTo>
                  <a:pt x="790481" y="762971"/>
                </a:lnTo>
                <a:lnTo>
                  <a:pt x="792682" y="759373"/>
                </a:lnTo>
                <a:lnTo>
                  <a:pt x="794037" y="756756"/>
                </a:lnTo>
                <a:lnTo>
                  <a:pt x="794545" y="756101"/>
                </a:lnTo>
                <a:lnTo>
                  <a:pt x="794884" y="755447"/>
                </a:lnTo>
                <a:lnTo>
                  <a:pt x="794545" y="755774"/>
                </a:lnTo>
                <a:lnTo>
                  <a:pt x="794884" y="755120"/>
                </a:lnTo>
                <a:lnTo>
                  <a:pt x="794884" y="755447"/>
                </a:lnTo>
                <a:lnTo>
                  <a:pt x="795053" y="755120"/>
                </a:lnTo>
                <a:lnTo>
                  <a:pt x="795392" y="754466"/>
                </a:lnTo>
                <a:lnTo>
                  <a:pt x="796069" y="753484"/>
                </a:lnTo>
                <a:lnTo>
                  <a:pt x="800303" y="746778"/>
                </a:lnTo>
                <a:lnTo>
                  <a:pt x="804537" y="740071"/>
                </a:lnTo>
                <a:lnTo>
                  <a:pt x="808262" y="733202"/>
                </a:lnTo>
                <a:lnTo>
                  <a:pt x="811988" y="726004"/>
                </a:lnTo>
                <a:lnTo>
                  <a:pt x="815544" y="718971"/>
                </a:lnTo>
                <a:lnTo>
                  <a:pt x="818931" y="711774"/>
                </a:lnTo>
                <a:lnTo>
                  <a:pt x="821979" y="704577"/>
                </a:lnTo>
                <a:lnTo>
                  <a:pt x="825028" y="697380"/>
                </a:lnTo>
                <a:lnTo>
                  <a:pt x="827906" y="690019"/>
                </a:lnTo>
                <a:lnTo>
                  <a:pt x="830616" y="682331"/>
                </a:lnTo>
                <a:lnTo>
                  <a:pt x="832987" y="674971"/>
                </a:lnTo>
                <a:lnTo>
                  <a:pt x="835188" y="667283"/>
                </a:lnTo>
                <a:lnTo>
                  <a:pt x="837221" y="659595"/>
                </a:lnTo>
                <a:lnTo>
                  <a:pt x="839084" y="651907"/>
                </a:lnTo>
                <a:lnTo>
                  <a:pt x="840608" y="644219"/>
                </a:lnTo>
                <a:lnTo>
                  <a:pt x="842301" y="636532"/>
                </a:lnTo>
                <a:lnTo>
                  <a:pt x="843487" y="628680"/>
                </a:lnTo>
                <a:lnTo>
                  <a:pt x="844503" y="620829"/>
                </a:lnTo>
                <a:lnTo>
                  <a:pt x="845350" y="613141"/>
                </a:lnTo>
                <a:lnTo>
                  <a:pt x="846027" y="605126"/>
                </a:lnTo>
                <a:lnTo>
                  <a:pt x="846535" y="597275"/>
                </a:lnTo>
                <a:lnTo>
                  <a:pt x="846874" y="589423"/>
                </a:lnTo>
                <a:lnTo>
                  <a:pt x="846874" y="581572"/>
                </a:lnTo>
                <a:lnTo>
                  <a:pt x="846874" y="573557"/>
                </a:lnTo>
                <a:lnTo>
                  <a:pt x="846535" y="565869"/>
                </a:lnTo>
                <a:lnTo>
                  <a:pt x="846027" y="558018"/>
                </a:lnTo>
                <a:lnTo>
                  <a:pt x="845350" y="550003"/>
                </a:lnTo>
                <a:lnTo>
                  <a:pt x="844503" y="542152"/>
                </a:lnTo>
                <a:lnTo>
                  <a:pt x="843487" y="534464"/>
                </a:lnTo>
                <a:lnTo>
                  <a:pt x="842301" y="526449"/>
                </a:lnTo>
                <a:lnTo>
                  <a:pt x="840608" y="518761"/>
                </a:lnTo>
                <a:lnTo>
                  <a:pt x="839084" y="511073"/>
                </a:lnTo>
                <a:lnTo>
                  <a:pt x="837221" y="503386"/>
                </a:lnTo>
                <a:lnTo>
                  <a:pt x="835019" y="495698"/>
                </a:lnTo>
                <a:lnTo>
                  <a:pt x="832818" y="488174"/>
                </a:lnTo>
                <a:lnTo>
                  <a:pt x="830447" y="480649"/>
                </a:lnTo>
                <a:lnTo>
                  <a:pt x="827737" y="473289"/>
                </a:lnTo>
                <a:lnTo>
                  <a:pt x="825028" y="465764"/>
                </a:lnTo>
                <a:lnTo>
                  <a:pt x="821979" y="458404"/>
                </a:lnTo>
                <a:lnTo>
                  <a:pt x="818931" y="451207"/>
                </a:lnTo>
                <a:lnTo>
                  <a:pt x="815375" y="444010"/>
                </a:lnTo>
                <a:lnTo>
                  <a:pt x="811988" y="436976"/>
                </a:lnTo>
                <a:lnTo>
                  <a:pt x="808093" y="429943"/>
                </a:lnTo>
                <a:lnTo>
                  <a:pt x="804198" y="422909"/>
                </a:lnTo>
                <a:lnTo>
                  <a:pt x="800303" y="416039"/>
                </a:lnTo>
                <a:lnTo>
                  <a:pt x="795900" y="409333"/>
                </a:lnTo>
                <a:lnTo>
                  <a:pt x="791497" y="402790"/>
                </a:lnTo>
                <a:lnTo>
                  <a:pt x="787094" y="396247"/>
                </a:lnTo>
                <a:lnTo>
                  <a:pt x="782352" y="389868"/>
                </a:lnTo>
                <a:lnTo>
                  <a:pt x="777441" y="383652"/>
                </a:lnTo>
                <a:lnTo>
                  <a:pt x="772360" y="377437"/>
                </a:lnTo>
                <a:lnTo>
                  <a:pt x="767280" y="371548"/>
                </a:lnTo>
                <a:lnTo>
                  <a:pt x="761860" y="365496"/>
                </a:lnTo>
                <a:lnTo>
                  <a:pt x="756441" y="359771"/>
                </a:lnTo>
                <a:lnTo>
                  <a:pt x="750684" y="354210"/>
                </a:lnTo>
                <a:lnTo>
                  <a:pt x="744926" y="348648"/>
                </a:lnTo>
                <a:lnTo>
                  <a:pt x="738999" y="343250"/>
                </a:lnTo>
                <a:lnTo>
                  <a:pt x="732902" y="338016"/>
                </a:lnTo>
                <a:lnTo>
                  <a:pt x="726806" y="333109"/>
                </a:lnTo>
                <a:lnTo>
                  <a:pt x="720540" y="328202"/>
                </a:lnTo>
                <a:lnTo>
                  <a:pt x="714104" y="323295"/>
                </a:lnTo>
                <a:lnTo>
                  <a:pt x="707669" y="318715"/>
                </a:lnTo>
                <a:lnTo>
                  <a:pt x="701064" y="314135"/>
                </a:lnTo>
                <a:lnTo>
                  <a:pt x="694460" y="310046"/>
                </a:lnTo>
                <a:lnTo>
                  <a:pt x="687517" y="305793"/>
                </a:lnTo>
                <a:lnTo>
                  <a:pt x="680743" y="301867"/>
                </a:lnTo>
                <a:lnTo>
                  <a:pt x="673630" y="298105"/>
                </a:lnTo>
                <a:lnTo>
                  <a:pt x="666687" y="294343"/>
                </a:lnTo>
                <a:lnTo>
                  <a:pt x="659235" y="291072"/>
                </a:lnTo>
                <a:lnTo>
                  <a:pt x="652123" y="287637"/>
                </a:lnTo>
                <a:lnTo>
                  <a:pt x="644671" y="284692"/>
                </a:lnTo>
                <a:lnTo>
                  <a:pt x="637389" y="281585"/>
                </a:lnTo>
                <a:lnTo>
                  <a:pt x="629938" y="278967"/>
                </a:lnTo>
                <a:lnTo>
                  <a:pt x="622317" y="276350"/>
                </a:lnTo>
                <a:lnTo>
                  <a:pt x="614697" y="274060"/>
                </a:lnTo>
                <a:lnTo>
                  <a:pt x="607076" y="271770"/>
                </a:lnTo>
                <a:lnTo>
                  <a:pt x="599455" y="269807"/>
                </a:lnTo>
                <a:lnTo>
                  <a:pt x="591835" y="268172"/>
                </a:lnTo>
                <a:lnTo>
                  <a:pt x="583875" y="266536"/>
                </a:lnTo>
                <a:lnTo>
                  <a:pt x="576085" y="265064"/>
                </a:lnTo>
                <a:lnTo>
                  <a:pt x="568295" y="263919"/>
                </a:lnTo>
                <a:lnTo>
                  <a:pt x="560505" y="262774"/>
                </a:lnTo>
                <a:lnTo>
                  <a:pt x="552546" y="261956"/>
                </a:lnTo>
                <a:lnTo>
                  <a:pt x="544756" y="261465"/>
                </a:lnTo>
                <a:lnTo>
                  <a:pt x="536966" y="260975"/>
                </a:lnTo>
                <a:lnTo>
                  <a:pt x="529176" y="260811"/>
                </a:lnTo>
                <a:close/>
                <a:moveTo>
                  <a:pt x="509791" y="227108"/>
                </a:moveTo>
                <a:lnTo>
                  <a:pt x="518947" y="227272"/>
                </a:lnTo>
                <a:lnTo>
                  <a:pt x="528272" y="227599"/>
                </a:lnTo>
                <a:lnTo>
                  <a:pt x="537597" y="228254"/>
                </a:lnTo>
                <a:lnTo>
                  <a:pt x="546583" y="228908"/>
                </a:lnTo>
                <a:lnTo>
                  <a:pt x="555909" y="229890"/>
                </a:lnTo>
                <a:lnTo>
                  <a:pt x="564725" y="231199"/>
                </a:lnTo>
                <a:lnTo>
                  <a:pt x="573881" y="232672"/>
                </a:lnTo>
                <a:lnTo>
                  <a:pt x="582698" y="234308"/>
                </a:lnTo>
                <a:lnTo>
                  <a:pt x="591684" y="236272"/>
                </a:lnTo>
                <a:lnTo>
                  <a:pt x="600331" y="238235"/>
                </a:lnTo>
                <a:lnTo>
                  <a:pt x="608808" y="240363"/>
                </a:lnTo>
                <a:lnTo>
                  <a:pt x="617455" y="242981"/>
                </a:lnTo>
                <a:lnTo>
                  <a:pt x="625933" y="245599"/>
                </a:lnTo>
                <a:lnTo>
                  <a:pt x="634240" y="248545"/>
                </a:lnTo>
                <a:lnTo>
                  <a:pt x="642718" y="251490"/>
                </a:lnTo>
                <a:lnTo>
                  <a:pt x="650856" y="254763"/>
                </a:lnTo>
                <a:lnTo>
                  <a:pt x="658825" y="258036"/>
                </a:lnTo>
                <a:lnTo>
                  <a:pt x="666964" y="261799"/>
                </a:lnTo>
                <a:lnTo>
                  <a:pt x="674763" y="265400"/>
                </a:lnTo>
                <a:lnTo>
                  <a:pt x="682393" y="269491"/>
                </a:lnTo>
                <a:lnTo>
                  <a:pt x="690022" y="273581"/>
                </a:lnTo>
                <a:lnTo>
                  <a:pt x="697652" y="277836"/>
                </a:lnTo>
                <a:lnTo>
                  <a:pt x="705113" y="282254"/>
                </a:lnTo>
                <a:lnTo>
                  <a:pt x="712403" y="287000"/>
                </a:lnTo>
                <a:lnTo>
                  <a:pt x="719524" y="291745"/>
                </a:lnTo>
                <a:lnTo>
                  <a:pt x="726645" y="296818"/>
                </a:lnTo>
                <a:lnTo>
                  <a:pt x="733427" y="301727"/>
                </a:lnTo>
                <a:lnTo>
                  <a:pt x="740209" y="307127"/>
                </a:lnTo>
                <a:lnTo>
                  <a:pt x="746821" y="312528"/>
                </a:lnTo>
                <a:lnTo>
                  <a:pt x="753434" y="318091"/>
                </a:lnTo>
                <a:lnTo>
                  <a:pt x="759707" y="323818"/>
                </a:lnTo>
                <a:lnTo>
                  <a:pt x="765981" y="329710"/>
                </a:lnTo>
                <a:lnTo>
                  <a:pt x="772084" y="335764"/>
                </a:lnTo>
                <a:lnTo>
                  <a:pt x="778018" y="341818"/>
                </a:lnTo>
                <a:lnTo>
                  <a:pt x="783783" y="348200"/>
                </a:lnTo>
                <a:lnTo>
                  <a:pt x="789379" y="354582"/>
                </a:lnTo>
                <a:lnTo>
                  <a:pt x="794974" y="361128"/>
                </a:lnTo>
                <a:lnTo>
                  <a:pt x="800230" y="367673"/>
                </a:lnTo>
                <a:lnTo>
                  <a:pt x="805486" y="374546"/>
                </a:lnTo>
                <a:lnTo>
                  <a:pt x="810233" y="381583"/>
                </a:lnTo>
                <a:lnTo>
                  <a:pt x="815150" y="388619"/>
                </a:lnTo>
                <a:lnTo>
                  <a:pt x="819728" y="395655"/>
                </a:lnTo>
                <a:lnTo>
                  <a:pt x="824306" y="403020"/>
                </a:lnTo>
                <a:lnTo>
                  <a:pt x="828375" y="410383"/>
                </a:lnTo>
                <a:lnTo>
                  <a:pt x="832614" y="417911"/>
                </a:lnTo>
                <a:lnTo>
                  <a:pt x="836513" y="425438"/>
                </a:lnTo>
                <a:lnTo>
                  <a:pt x="840244" y="433129"/>
                </a:lnTo>
                <a:lnTo>
                  <a:pt x="843804" y="440820"/>
                </a:lnTo>
                <a:lnTo>
                  <a:pt x="847026" y="448838"/>
                </a:lnTo>
                <a:lnTo>
                  <a:pt x="850247" y="456857"/>
                </a:lnTo>
                <a:lnTo>
                  <a:pt x="853129" y="464875"/>
                </a:lnTo>
                <a:lnTo>
                  <a:pt x="856012" y="473220"/>
                </a:lnTo>
                <a:lnTo>
                  <a:pt x="858555" y="481402"/>
                </a:lnTo>
                <a:lnTo>
                  <a:pt x="860759" y="489584"/>
                </a:lnTo>
                <a:lnTo>
                  <a:pt x="862963" y="498093"/>
                </a:lnTo>
                <a:lnTo>
                  <a:pt x="864828" y="506603"/>
                </a:lnTo>
                <a:lnTo>
                  <a:pt x="866524" y="515275"/>
                </a:lnTo>
                <a:lnTo>
                  <a:pt x="868219" y="523948"/>
                </a:lnTo>
                <a:lnTo>
                  <a:pt x="869406" y="532457"/>
                </a:lnTo>
                <a:lnTo>
                  <a:pt x="870423" y="541457"/>
                </a:lnTo>
                <a:lnTo>
                  <a:pt x="871101" y="550130"/>
                </a:lnTo>
                <a:lnTo>
                  <a:pt x="871780" y="559130"/>
                </a:lnTo>
                <a:lnTo>
                  <a:pt x="872119" y="568130"/>
                </a:lnTo>
                <a:lnTo>
                  <a:pt x="872288" y="577131"/>
                </a:lnTo>
                <a:lnTo>
                  <a:pt x="872119" y="583349"/>
                </a:lnTo>
                <a:lnTo>
                  <a:pt x="871949" y="589567"/>
                </a:lnTo>
                <a:lnTo>
                  <a:pt x="871780" y="595622"/>
                </a:lnTo>
                <a:lnTo>
                  <a:pt x="871271" y="601676"/>
                </a:lnTo>
                <a:lnTo>
                  <a:pt x="870932" y="607895"/>
                </a:lnTo>
                <a:lnTo>
                  <a:pt x="870254" y="613949"/>
                </a:lnTo>
                <a:lnTo>
                  <a:pt x="869576" y="619840"/>
                </a:lnTo>
                <a:lnTo>
                  <a:pt x="868897" y="625895"/>
                </a:lnTo>
                <a:lnTo>
                  <a:pt x="867880" y="631786"/>
                </a:lnTo>
                <a:lnTo>
                  <a:pt x="866693" y="637677"/>
                </a:lnTo>
                <a:lnTo>
                  <a:pt x="865676" y="643567"/>
                </a:lnTo>
                <a:lnTo>
                  <a:pt x="864489" y="649459"/>
                </a:lnTo>
                <a:lnTo>
                  <a:pt x="863302" y="655350"/>
                </a:lnTo>
                <a:lnTo>
                  <a:pt x="861776" y="661077"/>
                </a:lnTo>
                <a:lnTo>
                  <a:pt x="860250" y="666804"/>
                </a:lnTo>
                <a:lnTo>
                  <a:pt x="858555" y="672532"/>
                </a:lnTo>
                <a:lnTo>
                  <a:pt x="855164" y="683659"/>
                </a:lnTo>
                <a:lnTo>
                  <a:pt x="851264" y="694786"/>
                </a:lnTo>
                <a:lnTo>
                  <a:pt x="846856" y="705750"/>
                </a:lnTo>
                <a:lnTo>
                  <a:pt x="842448" y="716550"/>
                </a:lnTo>
                <a:lnTo>
                  <a:pt x="837361" y="727187"/>
                </a:lnTo>
                <a:lnTo>
                  <a:pt x="831935" y="737496"/>
                </a:lnTo>
                <a:lnTo>
                  <a:pt x="826340" y="747805"/>
                </a:lnTo>
                <a:lnTo>
                  <a:pt x="820236" y="757787"/>
                </a:lnTo>
                <a:lnTo>
                  <a:pt x="820236" y="757951"/>
                </a:lnTo>
                <a:lnTo>
                  <a:pt x="820067" y="758114"/>
                </a:lnTo>
                <a:lnTo>
                  <a:pt x="820067" y="758278"/>
                </a:lnTo>
                <a:lnTo>
                  <a:pt x="819898" y="758606"/>
                </a:lnTo>
                <a:lnTo>
                  <a:pt x="815829" y="765642"/>
                </a:lnTo>
                <a:lnTo>
                  <a:pt x="811929" y="772678"/>
                </a:lnTo>
                <a:lnTo>
                  <a:pt x="807520" y="779387"/>
                </a:lnTo>
                <a:lnTo>
                  <a:pt x="803112" y="785933"/>
                </a:lnTo>
                <a:lnTo>
                  <a:pt x="798534" y="792478"/>
                </a:lnTo>
                <a:lnTo>
                  <a:pt x="793956" y="798860"/>
                </a:lnTo>
                <a:lnTo>
                  <a:pt x="784292" y="811624"/>
                </a:lnTo>
                <a:lnTo>
                  <a:pt x="774628" y="824224"/>
                </a:lnTo>
                <a:lnTo>
                  <a:pt x="764624" y="837152"/>
                </a:lnTo>
                <a:lnTo>
                  <a:pt x="759707" y="843697"/>
                </a:lnTo>
                <a:lnTo>
                  <a:pt x="755130" y="850570"/>
                </a:lnTo>
                <a:lnTo>
                  <a:pt x="750382" y="857443"/>
                </a:lnTo>
                <a:lnTo>
                  <a:pt x="745635" y="864480"/>
                </a:lnTo>
                <a:lnTo>
                  <a:pt x="741057" y="872007"/>
                </a:lnTo>
                <a:lnTo>
                  <a:pt x="736818" y="879698"/>
                </a:lnTo>
                <a:lnTo>
                  <a:pt x="732580" y="887552"/>
                </a:lnTo>
                <a:lnTo>
                  <a:pt x="728340" y="895734"/>
                </a:lnTo>
                <a:lnTo>
                  <a:pt x="724611" y="904407"/>
                </a:lnTo>
                <a:lnTo>
                  <a:pt x="720881" y="913407"/>
                </a:lnTo>
                <a:lnTo>
                  <a:pt x="717489" y="922898"/>
                </a:lnTo>
                <a:lnTo>
                  <a:pt x="714268" y="932717"/>
                </a:lnTo>
                <a:lnTo>
                  <a:pt x="711555" y="943026"/>
                </a:lnTo>
                <a:lnTo>
                  <a:pt x="710029" y="948426"/>
                </a:lnTo>
                <a:lnTo>
                  <a:pt x="708842" y="953826"/>
                </a:lnTo>
                <a:lnTo>
                  <a:pt x="707655" y="959390"/>
                </a:lnTo>
                <a:lnTo>
                  <a:pt x="706638" y="965281"/>
                </a:lnTo>
                <a:lnTo>
                  <a:pt x="705621" y="971171"/>
                </a:lnTo>
                <a:lnTo>
                  <a:pt x="704603" y="977226"/>
                </a:lnTo>
                <a:lnTo>
                  <a:pt x="703586" y="983281"/>
                </a:lnTo>
                <a:lnTo>
                  <a:pt x="702908" y="989663"/>
                </a:lnTo>
                <a:lnTo>
                  <a:pt x="702230" y="996208"/>
                </a:lnTo>
                <a:lnTo>
                  <a:pt x="701721" y="1002754"/>
                </a:lnTo>
                <a:lnTo>
                  <a:pt x="701382" y="1009626"/>
                </a:lnTo>
                <a:lnTo>
                  <a:pt x="700873" y="1016499"/>
                </a:lnTo>
                <a:lnTo>
                  <a:pt x="700704" y="1023863"/>
                </a:lnTo>
                <a:lnTo>
                  <a:pt x="700534" y="1031063"/>
                </a:lnTo>
                <a:lnTo>
                  <a:pt x="700365" y="1033845"/>
                </a:lnTo>
                <a:lnTo>
                  <a:pt x="699856" y="1036791"/>
                </a:lnTo>
                <a:lnTo>
                  <a:pt x="699178" y="1039572"/>
                </a:lnTo>
                <a:lnTo>
                  <a:pt x="698161" y="1042354"/>
                </a:lnTo>
                <a:lnTo>
                  <a:pt x="696804" y="1044645"/>
                </a:lnTo>
                <a:lnTo>
                  <a:pt x="695279" y="1047100"/>
                </a:lnTo>
                <a:lnTo>
                  <a:pt x="693583" y="1049391"/>
                </a:lnTo>
                <a:lnTo>
                  <a:pt x="691548" y="1051354"/>
                </a:lnTo>
                <a:lnTo>
                  <a:pt x="689514" y="1053154"/>
                </a:lnTo>
                <a:lnTo>
                  <a:pt x="687310" y="1054954"/>
                </a:lnTo>
                <a:lnTo>
                  <a:pt x="684766" y="1056264"/>
                </a:lnTo>
                <a:lnTo>
                  <a:pt x="682223" y="1057573"/>
                </a:lnTo>
                <a:lnTo>
                  <a:pt x="679510" y="1058391"/>
                </a:lnTo>
                <a:lnTo>
                  <a:pt x="676628" y="1059209"/>
                </a:lnTo>
                <a:lnTo>
                  <a:pt x="673746" y="1059700"/>
                </a:lnTo>
                <a:lnTo>
                  <a:pt x="670524" y="1059864"/>
                </a:lnTo>
                <a:lnTo>
                  <a:pt x="509791" y="1059864"/>
                </a:lnTo>
                <a:lnTo>
                  <a:pt x="348719" y="1059864"/>
                </a:lnTo>
                <a:lnTo>
                  <a:pt x="345498" y="1059700"/>
                </a:lnTo>
                <a:lnTo>
                  <a:pt x="342615" y="1059209"/>
                </a:lnTo>
                <a:lnTo>
                  <a:pt x="339733" y="1058391"/>
                </a:lnTo>
                <a:lnTo>
                  <a:pt x="337020" y="1057573"/>
                </a:lnTo>
                <a:lnTo>
                  <a:pt x="334477" y="1056264"/>
                </a:lnTo>
                <a:lnTo>
                  <a:pt x="331934" y="1054954"/>
                </a:lnTo>
                <a:lnTo>
                  <a:pt x="329729" y="1053154"/>
                </a:lnTo>
                <a:lnTo>
                  <a:pt x="327525" y="1051354"/>
                </a:lnTo>
                <a:lnTo>
                  <a:pt x="325660" y="1049391"/>
                </a:lnTo>
                <a:lnTo>
                  <a:pt x="323965" y="1047100"/>
                </a:lnTo>
                <a:lnTo>
                  <a:pt x="322438" y="1044809"/>
                </a:lnTo>
                <a:lnTo>
                  <a:pt x="321082" y="1042354"/>
                </a:lnTo>
                <a:lnTo>
                  <a:pt x="320065" y="1039572"/>
                </a:lnTo>
                <a:lnTo>
                  <a:pt x="319387" y="1036954"/>
                </a:lnTo>
                <a:lnTo>
                  <a:pt x="318878" y="1034009"/>
                </a:lnTo>
                <a:lnTo>
                  <a:pt x="318708" y="1031063"/>
                </a:lnTo>
                <a:lnTo>
                  <a:pt x="318539" y="1023863"/>
                </a:lnTo>
                <a:lnTo>
                  <a:pt x="318369" y="1016499"/>
                </a:lnTo>
                <a:lnTo>
                  <a:pt x="318031" y="1009626"/>
                </a:lnTo>
                <a:lnTo>
                  <a:pt x="317522" y="1002754"/>
                </a:lnTo>
                <a:lnTo>
                  <a:pt x="317013" y="996208"/>
                </a:lnTo>
                <a:lnTo>
                  <a:pt x="316335" y="989663"/>
                </a:lnTo>
                <a:lnTo>
                  <a:pt x="315656" y="983281"/>
                </a:lnTo>
                <a:lnTo>
                  <a:pt x="314639" y="977226"/>
                </a:lnTo>
                <a:lnTo>
                  <a:pt x="313622" y="971171"/>
                </a:lnTo>
                <a:lnTo>
                  <a:pt x="312774" y="965281"/>
                </a:lnTo>
                <a:lnTo>
                  <a:pt x="311587" y="959553"/>
                </a:lnTo>
                <a:lnTo>
                  <a:pt x="310401" y="953826"/>
                </a:lnTo>
                <a:lnTo>
                  <a:pt x="309214" y="948426"/>
                </a:lnTo>
                <a:lnTo>
                  <a:pt x="307857" y="943026"/>
                </a:lnTo>
                <a:lnTo>
                  <a:pt x="304975" y="932717"/>
                </a:lnTo>
                <a:lnTo>
                  <a:pt x="301753" y="922898"/>
                </a:lnTo>
                <a:lnTo>
                  <a:pt x="298363" y="913407"/>
                </a:lnTo>
                <a:lnTo>
                  <a:pt x="294633" y="904407"/>
                </a:lnTo>
                <a:lnTo>
                  <a:pt x="290902" y="895734"/>
                </a:lnTo>
                <a:lnTo>
                  <a:pt x="286833" y="887552"/>
                </a:lnTo>
                <a:lnTo>
                  <a:pt x="282425" y="879698"/>
                </a:lnTo>
                <a:lnTo>
                  <a:pt x="278186" y="872007"/>
                </a:lnTo>
                <a:lnTo>
                  <a:pt x="273608" y="864480"/>
                </a:lnTo>
                <a:lnTo>
                  <a:pt x="268861" y="857443"/>
                </a:lnTo>
                <a:lnTo>
                  <a:pt x="264114" y="850570"/>
                </a:lnTo>
                <a:lnTo>
                  <a:pt x="259536" y="843697"/>
                </a:lnTo>
                <a:lnTo>
                  <a:pt x="254619" y="837152"/>
                </a:lnTo>
                <a:lnTo>
                  <a:pt x="244785" y="824224"/>
                </a:lnTo>
                <a:lnTo>
                  <a:pt x="234951" y="811624"/>
                </a:lnTo>
                <a:lnTo>
                  <a:pt x="225287" y="798860"/>
                </a:lnTo>
                <a:lnTo>
                  <a:pt x="220709" y="792478"/>
                </a:lnTo>
                <a:lnTo>
                  <a:pt x="216131" y="785933"/>
                </a:lnTo>
                <a:lnTo>
                  <a:pt x="211722" y="779387"/>
                </a:lnTo>
                <a:lnTo>
                  <a:pt x="207315" y="772678"/>
                </a:lnTo>
                <a:lnTo>
                  <a:pt x="203415" y="765642"/>
                </a:lnTo>
                <a:lnTo>
                  <a:pt x="199346" y="758606"/>
                </a:lnTo>
                <a:lnTo>
                  <a:pt x="199176" y="758278"/>
                </a:lnTo>
                <a:lnTo>
                  <a:pt x="199006" y="758114"/>
                </a:lnTo>
                <a:lnTo>
                  <a:pt x="199176" y="758114"/>
                </a:lnTo>
                <a:lnTo>
                  <a:pt x="199176" y="757951"/>
                </a:lnTo>
                <a:lnTo>
                  <a:pt x="199006" y="757787"/>
                </a:lnTo>
                <a:lnTo>
                  <a:pt x="192903" y="747805"/>
                </a:lnTo>
                <a:lnTo>
                  <a:pt x="187307" y="737496"/>
                </a:lnTo>
                <a:lnTo>
                  <a:pt x="181882" y="727187"/>
                </a:lnTo>
                <a:lnTo>
                  <a:pt x="176796" y="716550"/>
                </a:lnTo>
                <a:lnTo>
                  <a:pt x="172387" y="705750"/>
                </a:lnTo>
                <a:lnTo>
                  <a:pt x="167979" y="694786"/>
                </a:lnTo>
                <a:lnTo>
                  <a:pt x="164079" y="683659"/>
                </a:lnTo>
                <a:lnTo>
                  <a:pt x="160688" y="672532"/>
                </a:lnTo>
                <a:lnTo>
                  <a:pt x="158993" y="666804"/>
                </a:lnTo>
                <a:lnTo>
                  <a:pt x="157467" y="661077"/>
                </a:lnTo>
                <a:lnTo>
                  <a:pt x="156110" y="655350"/>
                </a:lnTo>
                <a:lnTo>
                  <a:pt x="154754" y="649459"/>
                </a:lnTo>
                <a:lnTo>
                  <a:pt x="153567" y="643567"/>
                </a:lnTo>
                <a:lnTo>
                  <a:pt x="152550" y="637677"/>
                </a:lnTo>
                <a:lnTo>
                  <a:pt x="151363" y="631786"/>
                </a:lnTo>
                <a:lnTo>
                  <a:pt x="150515" y="625895"/>
                </a:lnTo>
                <a:lnTo>
                  <a:pt x="149668" y="619840"/>
                </a:lnTo>
                <a:lnTo>
                  <a:pt x="148989" y="613949"/>
                </a:lnTo>
                <a:lnTo>
                  <a:pt x="148311" y="607895"/>
                </a:lnTo>
                <a:lnTo>
                  <a:pt x="147972" y="601676"/>
                </a:lnTo>
                <a:lnTo>
                  <a:pt x="147463" y="595622"/>
                </a:lnTo>
                <a:lnTo>
                  <a:pt x="147294" y="589567"/>
                </a:lnTo>
                <a:lnTo>
                  <a:pt x="147124" y="583349"/>
                </a:lnTo>
                <a:lnTo>
                  <a:pt x="147124" y="577131"/>
                </a:lnTo>
                <a:lnTo>
                  <a:pt x="147124" y="568130"/>
                </a:lnTo>
                <a:lnTo>
                  <a:pt x="147463" y="559130"/>
                </a:lnTo>
                <a:lnTo>
                  <a:pt x="148141" y="550130"/>
                </a:lnTo>
                <a:lnTo>
                  <a:pt x="148820" y="541457"/>
                </a:lnTo>
                <a:lnTo>
                  <a:pt x="149837" y="532457"/>
                </a:lnTo>
                <a:lnTo>
                  <a:pt x="151193" y="523948"/>
                </a:lnTo>
                <a:lnTo>
                  <a:pt x="152719" y="515275"/>
                </a:lnTo>
                <a:lnTo>
                  <a:pt x="154415" y="506603"/>
                </a:lnTo>
                <a:lnTo>
                  <a:pt x="156280" y="498093"/>
                </a:lnTo>
                <a:lnTo>
                  <a:pt x="158484" y="489584"/>
                </a:lnTo>
                <a:lnTo>
                  <a:pt x="160858" y="481402"/>
                </a:lnTo>
                <a:lnTo>
                  <a:pt x="163232" y="473220"/>
                </a:lnTo>
                <a:lnTo>
                  <a:pt x="166114" y="464875"/>
                </a:lnTo>
                <a:lnTo>
                  <a:pt x="168996" y="456857"/>
                </a:lnTo>
                <a:lnTo>
                  <a:pt x="172218" y="448838"/>
                </a:lnTo>
                <a:lnTo>
                  <a:pt x="175439" y="440820"/>
                </a:lnTo>
                <a:lnTo>
                  <a:pt x="179000" y="433129"/>
                </a:lnTo>
                <a:lnTo>
                  <a:pt x="182730" y="425438"/>
                </a:lnTo>
                <a:lnTo>
                  <a:pt x="186629" y="417911"/>
                </a:lnTo>
                <a:lnTo>
                  <a:pt x="190868" y="410383"/>
                </a:lnTo>
                <a:lnTo>
                  <a:pt x="194937" y="403020"/>
                </a:lnTo>
                <a:lnTo>
                  <a:pt x="199515" y="395655"/>
                </a:lnTo>
                <a:lnTo>
                  <a:pt x="204093" y="388619"/>
                </a:lnTo>
                <a:lnTo>
                  <a:pt x="209010" y="381583"/>
                </a:lnTo>
                <a:lnTo>
                  <a:pt x="213757" y="374546"/>
                </a:lnTo>
                <a:lnTo>
                  <a:pt x="219013" y="367673"/>
                </a:lnTo>
                <a:lnTo>
                  <a:pt x="224269" y="361128"/>
                </a:lnTo>
                <a:lnTo>
                  <a:pt x="229865" y="354582"/>
                </a:lnTo>
                <a:lnTo>
                  <a:pt x="235460" y="348200"/>
                </a:lnTo>
                <a:lnTo>
                  <a:pt x="241224" y="341818"/>
                </a:lnTo>
                <a:lnTo>
                  <a:pt x="247158" y="335764"/>
                </a:lnTo>
                <a:lnTo>
                  <a:pt x="253262" y="329710"/>
                </a:lnTo>
                <a:lnTo>
                  <a:pt x="259536" y="323818"/>
                </a:lnTo>
                <a:lnTo>
                  <a:pt x="265809" y="318091"/>
                </a:lnTo>
                <a:lnTo>
                  <a:pt x="272421" y="312528"/>
                </a:lnTo>
                <a:lnTo>
                  <a:pt x="279034" y="307127"/>
                </a:lnTo>
                <a:lnTo>
                  <a:pt x="285816" y="301727"/>
                </a:lnTo>
                <a:lnTo>
                  <a:pt x="292598" y="296818"/>
                </a:lnTo>
                <a:lnTo>
                  <a:pt x="299719" y="291745"/>
                </a:lnTo>
                <a:lnTo>
                  <a:pt x="306840" y="287000"/>
                </a:lnTo>
                <a:lnTo>
                  <a:pt x="314131" y="282254"/>
                </a:lnTo>
                <a:lnTo>
                  <a:pt x="321591" y="277836"/>
                </a:lnTo>
                <a:lnTo>
                  <a:pt x="329221" y="273581"/>
                </a:lnTo>
                <a:lnTo>
                  <a:pt x="336850" y="269491"/>
                </a:lnTo>
                <a:lnTo>
                  <a:pt x="344480" y="265400"/>
                </a:lnTo>
                <a:lnTo>
                  <a:pt x="352280" y="261799"/>
                </a:lnTo>
                <a:lnTo>
                  <a:pt x="360418" y="258036"/>
                </a:lnTo>
                <a:lnTo>
                  <a:pt x="368556" y="254763"/>
                </a:lnTo>
                <a:lnTo>
                  <a:pt x="376695" y="251490"/>
                </a:lnTo>
                <a:lnTo>
                  <a:pt x="385002" y="248545"/>
                </a:lnTo>
                <a:lnTo>
                  <a:pt x="393310" y="245599"/>
                </a:lnTo>
                <a:lnTo>
                  <a:pt x="401788" y="242981"/>
                </a:lnTo>
                <a:lnTo>
                  <a:pt x="410435" y="240363"/>
                </a:lnTo>
                <a:lnTo>
                  <a:pt x="418913" y="238235"/>
                </a:lnTo>
                <a:lnTo>
                  <a:pt x="427729" y="236272"/>
                </a:lnTo>
                <a:lnTo>
                  <a:pt x="436546" y="234308"/>
                </a:lnTo>
                <a:lnTo>
                  <a:pt x="445362" y="232672"/>
                </a:lnTo>
                <a:lnTo>
                  <a:pt x="454518" y="231199"/>
                </a:lnTo>
                <a:lnTo>
                  <a:pt x="463504" y="229890"/>
                </a:lnTo>
                <a:lnTo>
                  <a:pt x="472660" y="228908"/>
                </a:lnTo>
                <a:lnTo>
                  <a:pt x="481646" y="228254"/>
                </a:lnTo>
                <a:lnTo>
                  <a:pt x="490971" y="227599"/>
                </a:lnTo>
                <a:lnTo>
                  <a:pt x="500296" y="227272"/>
                </a:lnTo>
                <a:close/>
                <a:moveTo>
                  <a:pt x="484237" y="0"/>
                </a:moveTo>
                <a:lnTo>
                  <a:pt x="530988" y="0"/>
                </a:lnTo>
                <a:lnTo>
                  <a:pt x="530988" y="117095"/>
                </a:lnTo>
                <a:lnTo>
                  <a:pt x="484237" y="117095"/>
                </a:lnTo>
                <a:close/>
              </a:path>
            </a:pathLst>
          </a:custGeom>
          <a:solidFill>
            <a:srgbClr val="71D638"/>
          </a:solidFill>
          <a:ln>
            <a:noFill/>
          </a:ln>
        </p:spPr>
        <p:txBody>
          <a:bodyPr bIns="504000" anchor="b">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srgbClr val="FFFFFF"/>
              </a:solidFill>
              <a:effectLst/>
              <a:uLnTx/>
              <a:uFillTx/>
              <a:latin typeface="Helvetica"/>
              <a:cs typeface="Helvetica"/>
              <a:sym typeface="+mn-lt"/>
            </a:endParaRPr>
          </a:p>
        </p:txBody>
      </p:sp>
    </p:spTree>
    <p:extLst>
      <p:ext uri="{BB962C8B-B14F-4D97-AF65-F5344CB8AC3E}">
        <p14:creationId xmlns:p14="http://schemas.microsoft.com/office/powerpoint/2010/main" val="372901428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1" name="Rectangle: Rounded Corners 60">
            <a:extLst>
              <a:ext uri="{FF2B5EF4-FFF2-40B4-BE49-F238E27FC236}">
                <a16:creationId xmlns:a16="http://schemas.microsoft.com/office/drawing/2014/main" id="{CA2A92A3-D01A-46EE-88CD-B6328CDF46F4}"/>
              </a:ext>
            </a:extLst>
          </p:cNvPr>
          <p:cNvSpPr/>
          <p:nvPr/>
        </p:nvSpPr>
        <p:spPr>
          <a:xfrm>
            <a:off x="485776" y="123825"/>
            <a:ext cx="11049000" cy="733425"/>
          </a:xfrm>
          <a:prstGeom prst="roundRect">
            <a:avLst/>
          </a:prstGeom>
          <a:solidFill>
            <a:srgbClr val="FFFF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ysClr val="windowText" lastClr="000000"/>
                </a:solidFill>
                <a:latin typeface="Calibri" panose="020F0502020204030204" pitchFamily="34" charset="0"/>
                <a:cs typeface="Calibri" panose="020F0502020204030204" pitchFamily="34" charset="0"/>
              </a:rPr>
              <a:t>2. </a:t>
            </a:r>
            <a:r>
              <a:rPr lang="en-US" sz="3200" b="1" dirty="0" err="1">
                <a:solidFill>
                  <a:sysClr val="windowText" lastClr="000000"/>
                </a:solidFill>
                <a:latin typeface="Calibri" panose="020F0502020204030204" pitchFamily="34" charset="0"/>
                <a:cs typeface="Calibri" panose="020F0502020204030204" pitchFamily="34" charset="0"/>
              </a:rPr>
              <a:t>Tìm</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hiểu</a:t>
            </a:r>
            <a:r>
              <a:rPr lang="en-US" sz="3200" b="1" dirty="0">
                <a:solidFill>
                  <a:sysClr val="windowText" lastClr="000000"/>
                </a:solidFill>
                <a:latin typeface="Calibri" panose="020F0502020204030204" pitchFamily="34" charset="0"/>
                <a:cs typeface="Calibri" panose="020F0502020204030204" pitchFamily="34" charset="0"/>
              </a:rPr>
              <a:t> ý </a:t>
            </a:r>
            <a:r>
              <a:rPr lang="en-US" sz="3200" b="1" dirty="0" err="1">
                <a:solidFill>
                  <a:sysClr val="windowText" lastClr="000000"/>
                </a:solidFill>
                <a:latin typeface="Calibri" panose="020F0502020204030204" pitchFamily="34" charset="0"/>
                <a:cs typeface="Calibri" panose="020F0502020204030204" pitchFamily="34" charset="0"/>
              </a:rPr>
              <a:t>nghĩa</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của</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việc</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tích</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cực</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hoàn</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thành</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nhiệm</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vụ</a:t>
            </a:r>
            <a:r>
              <a:rPr lang="en-US" sz="3200" b="1" dirty="0">
                <a:solidFill>
                  <a:sysClr val="windowText" lastClr="000000"/>
                </a:solidFill>
                <a:latin typeface="Calibri" panose="020F0502020204030204" pitchFamily="34" charset="0"/>
                <a:cs typeface="Calibri" panose="020F0502020204030204" pitchFamily="34" charset="0"/>
              </a:rPr>
              <a:t>. </a:t>
            </a:r>
            <a:endPar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pic>
        <p:nvPicPr>
          <p:cNvPr id="57" name="Picture 56">
            <a:extLst>
              <a:ext uri="{FF2B5EF4-FFF2-40B4-BE49-F238E27FC236}">
                <a16:creationId xmlns:a16="http://schemas.microsoft.com/office/drawing/2014/main" id="{1F1BF594-2B43-4161-BA0A-8B3343BDAA3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66000"/>
                    </a14:imgEffect>
                  </a14:imgLayer>
                </a14:imgProps>
              </a:ext>
            </a:extLst>
          </a:blip>
          <a:stretch>
            <a:fillRect/>
          </a:stretch>
        </p:blipFill>
        <p:spPr>
          <a:xfrm>
            <a:off x="1966912" y="1247775"/>
            <a:ext cx="8905875" cy="4495800"/>
          </a:xfrm>
          <a:prstGeom prst="rect">
            <a:avLst/>
          </a:prstGeom>
        </p:spPr>
      </p:pic>
      <p:grpSp>
        <p:nvGrpSpPr>
          <p:cNvPr id="2" name="Group 1">
            <a:extLst>
              <a:ext uri="{FF2B5EF4-FFF2-40B4-BE49-F238E27FC236}">
                <a16:creationId xmlns:a16="http://schemas.microsoft.com/office/drawing/2014/main" id="{7CE67F29-2C69-4C8F-A4A1-3F784C39E709}"/>
              </a:ext>
            </a:extLst>
          </p:cNvPr>
          <p:cNvGrpSpPr/>
          <p:nvPr/>
        </p:nvGrpSpPr>
        <p:grpSpPr>
          <a:xfrm>
            <a:off x="9354345" y="3835220"/>
            <a:ext cx="2921110" cy="2306935"/>
            <a:chOff x="9354345" y="3835220"/>
            <a:chExt cx="2921110" cy="2306935"/>
          </a:xfrm>
        </p:grpSpPr>
        <p:sp>
          <p:nvSpPr>
            <p:cNvPr id="58" name="等腰三角形 2">
              <a:extLst>
                <a:ext uri="{FF2B5EF4-FFF2-40B4-BE49-F238E27FC236}">
                  <a16:creationId xmlns:a16="http://schemas.microsoft.com/office/drawing/2014/main" id="{661B3976-0F7F-415E-A070-BBEBD58425AD}"/>
                </a:ext>
              </a:extLst>
            </p:cNvPr>
            <p:cNvSpPr>
              <a:spLocks noChangeAspect="1"/>
            </p:cNvSpPr>
            <p:nvPr/>
          </p:nvSpPr>
          <p:spPr bwMode="auto">
            <a:xfrm rot="7661383" flipV="1">
              <a:off x="9661432" y="3528133"/>
              <a:ext cx="2306935" cy="2921110"/>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accent2">
                <a:lumMod val="40000"/>
                <a:lumOff val="60000"/>
              </a:schemeClr>
            </a:solidFill>
            <a:ln w="28575" cmpd="sng">
              <a:solidFill>
                <a:srgbClr val="F8F8F8"/>
              </a:solidFill>
              <a:round/>
            </a:ln>
          </p:spPr>
          <p:txBody>
            <a:bodyPr wrap="none" lIns="91416" tIns="45708" rIns="91416" bIns="4570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65" b="0" i="0" u="none" strike="noStrike" kern="0" cap="none" spc="0" normalizeH="0" baseline="0" noProof="0" dirty="0">
                <a:ln>
                  <a:noFill/>
                </a:ln>
                <a:solidFill>
                  <a:prstClr val="black"/>
                </a:solidFill>
                <a:effectLst/>
                <a:uLnTx/>
                <a:uFillTx/>
                <a:latin typeface="Patrick Hand" panose="00000500000000000000" pitchFamily="2" charset="0"/>
                <a:ea typeface="方正清刻本悦宋简体" panose="02000000000000000000" pitchFamily="2" charset="-122"/>
                <a:cs typeface="Arial"/>
                <a:sym typeface="Arial"/>
              </a:endParaRPr>
            </a:p>
          </p:txBody>
        </p:sp>
        <p:sp>
          <p:nvSpPr>
            <p:cNvPr id="59" name="Rectangle 58">
              <a:extLst>
                <a:ext uri="{FF2B5EF4-FFF2-40B4-BE49-F238E27FC236}">
                  <a16:creationId xmlns:a16="http://schemas.microsoft.com/office/drawing/2014/main" id="{6BAA8801-2B26-424B-849B-D2049BB61C0F}"/>
                </a:ext>
              </a:extLst>
            </p:cNvPr>
            <p:cNvSpPr/>
            <p:nvPr/>
          </p:nvSpPr>
          <p:spPr>
            <a:xfrm>
              <a:off x="10001250" y="4227078"/>
              <a:ext cx="2013651" cy="1815882"/>
            </a:xfrm>
            <a:prstGeom prst="rect">
              <a:avLst/>
            </a:prstGeom>
            <a:noFill/>
          </p:spPr>
          <p:txBody>
            <a:bodyPr wrap="square">
              <a:spAutoFit/>
            </a:bodyPr>
            <a:lstStyle/>
            <a:p>
              <a:pPr lvl="0" algn="ctr">
                <a:defRPr/>
              </a:pPr>
              <a:r>
                <a:rPr lang="vi-VN" sz="2800" dirty="0">
                  <a:solidFill>
                    <a:srgbClr val="FF0000"/>
                  </a:solidFill>
                </a:rPr>
                <a:t>Đọc trường hợp sau và trả lời câu hỏi:</a:t>
              </a:r>
              <a:endParaRPr kumimoji="0" lang="en-US" sz="2800" b="0" i="0" u="none" strike="noStrike" kern="0" cap="none" spc="0" normalizeH="0" baseline="0" noProof="0" dirty="0">
                <a:ln>
                  <a:noFill/>
                </a:ln>
                <a:solidFill>
                  <a:srgbClr val="FF0000"/>
                </a:solidFill>
                <a:effectLst/>
                <a:uLnTx/>
                <a:uFillTx/>
                <a:latin typeface="Calibri"/>
                <a:ea typeface="字魂59号-创粗黑"/>
                <a:cs typeface="Calibri" panose="020F0502020204030204" pitchFamily="34" charset="0"/>
              </a:endParaRPr>
            </a:p>
          </p:txBody>
        </p:sp>
      </p:grpSp>
    </p:spTree>
    <p:extLst>
      <p:ext uri="{BB962C8B-B14F-4D97-AF65-F5344CB8AC3E}">
        <p14:creationId xmlns:p14="http://schemas.microsoft.com/office/powerpoint/2010/main" val="33747080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0" name="Speech Bubble: Rectangle with Corners Rounded 69">
            <a:extLst>
              <a:ext uri="{FF2B5EF4-FFF2-40B4-BE49-F238E27FC236}">
                <a16:creationId xmlns:a16="http://schemas.microsoft.com/office/drawing/2014/main" id="{E3B2132E-CB5C-4C1F-B6B6-0685A40DA8AA}"/>
              </a:ext>
            </a:extLst>
          </p:cNvPr>
          <p:cNvSpPr/>
          <p:nvPr/>
        </p:nvSpPr>
        <p:spPr>
          <a:xfrm>
            <a:off x="2139656" y="897705"/>
            <a:ext cx="8528344" cy="1293045"/>
          </a:xfrm>
          <a:prstGeom prst="wedgeRoundRectCallout">
            <a:avLst>
              <a:gd name="adj1" fmla="val -43560"/>
              <a:gd name="adj2" fmla="val 82859"/>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vi-VN" sz="4000" b="1" dirty="0">
                <a:solidFill>
                  <a:srgbClr val="FF0000"/>
                </a:solidFill>
                <a:latin typeface="Calibri" panose="020F0502020204030204" pitchFamily="34" charset="0"/>
                <a:cs typeface="Calibri" panose="020F0502020204030204" pitchFamily="34" charset="0"/>
              </a:rPr>
              <a:t>Vì sao Hân trở nên mạnh dạn, tự tin và tiến bộ trong học tập?</a:t>
            </a:r>
            <a:endParaRPr kumimoji="0" lang="en-US"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71" name="图片 8">
            <a:extLst>
              <a:ext uri="{FF2B5EF4-FFF2-40B4-BE49-F238E27FC236}">
                <a16:creationId xmlns:a16="http://schemas.microsoft.com/office/drawing/2014/main" id="{2E39848E-2D8F-47B5-B668-BE889A180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98" y="2181225"/>
            <a:ext cx="2593593" cy="4056038"/>
          </a:xfrm>
          <a:prstGeom prst="rect">
            <a:avLst/>
          </a:prstGeom>
        </p:spPr>
      </p:pic>
      <p:sp>
        <p:nvSpPr>
          <p:cNvPr id="72" name="Speech Bubble: Rectangle with Corners Rounded 71">
            <a:extLst>
              <a:ext uri="{FF2B5EF4-FFF2-40B4-BE49-F238E27FC236}">
                <a16:creationId xmlns:a16="http://schemas.microsoft.com/office/drawing/2014/main" id="{6A61ECF0-604E-4454-AEAD-01F4DA1B845E}"/>
              </a:ext>
            </a:extLst>
          </p:cNvPr>
          <p:cNvSpPr/>
          <p:nvPr/>
        </p:nvSpPr>
        <p:spPr>
          <a:xfrm>
            <a:off x="3235031" y="3136080"/>
            <a:ext cx="8166394" cy="1293045"/>
          </a:xfrm>
          <a:prstGeom prst="wedgeRoundRectCallout">
            <a:avLst>
              <a:gd name="adj1" fmla="val -43560"/>
              <a:gd name="adj2" fmla="val 82859"/>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vi-VN" sz="4000" b="1" dirty="0">
                <a:solidFill>
                  <a:srgbClr val="FF0000"/>
                </a:solidFill>
                <a:latin typeface="Calibri" panose="020F0502020204030204" pitchFamily="34" charset="0"/>
                <a:cs typeface="Calibri" panose="020F0502020204030204" pitchFamily="34" charset="0"/>
              </a:rPr>
              <a:t>Theo em, tích cực hoàn thành nhiệm vụ sẽ mang lại điều gì?</a:t>
            </a:r>
            <a:endParaRPr kumimoji="0" lang="en-US"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anim calcmode="lin" valueType="num">
                                      <p:cBhvr>
                                        <p:cTn id="8" dur="500" fill="hold"/>
                                        <p:tgtEl>
                                          <p:spTgt spid="70"/>
                                        </p:tgtEl>
                                        <p:attrNameLst>
                                          <p:attrName>ppt_x</p:attrName>
                                        </p:attrNameLst>
                                      </p:cBhvr>
                                      <p:tavLst>
                                        <p:tav tm="0">
                                          <p:val>
                                            <p:strVal val="#ppt_x"/>
                                          </p:val>
                                        </p:tav>
                                        <p:tav tm="100000">
                                          <p:val>
                                            <p:strVal val="#ppt_x"/>
                                          </p:val>
                                        </p:tav>
                                      </p:tavLst>
                                    </p:anim>
                                    <p:anim calcmode="lin" valueType="num">
                                      <p:cBhvr>
                                        <p:cTn id="9" dur="5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fade">
                                      <p:cBhvr>
                                        <p:cTn id="14" dur="500"/>
                                        <p:tgtEl>
                                          <p:spTgt spid="72"/>
                                        </p:tgtEl>
                                      </p:cBhvr>
                                    </p:animEffect>
                                    <p:anim calcmode="lin" valueType="num">
                                      <p:cBhvr>
                                        <p:cTn id="15" dur="500" fill="hold"/>
                                        <p:tgtEl>
                                          <p:spTgt spid="72"/>
                                        </p:tgtEl>
                                        <p:attrNameLst>
                                          <p:attrName>ppt_x</p:attrName>
                                        </p:attrNameLst>
                                      </p:cBhvr>
                                      <p:tavLst>
                                        <p:tav tm="0">
                                          <p:val>
                                            <p:strVal val="#ppt_x"/>
                                          </p:val>
                                        </p:tav>
                                        <p:tav tm="100000">
                                          <p:val>
                                            <p:strVal val="#ppt_x"/>
                                          </p:val>
                                        </p:tav>
                                      </p:tavLst>
                                    </p:anim>
                                    <p:anim calcmode="lin" valueType="num">
                                      <p:cBhvr>
                                        <p:cTn id="16" dur="5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3" name="Rectangle: Rounded Corners 62">
            <a:extLst>
              <a:ext uri="{FF2B5EF4-FFF2-40B4-BE49-F238E27FC236}">
                <a16:creationId xmlns:a16="http://schemas.microsoft.com/office/drawing/2014/main" id="{C6F5654E-5E40-4FF4-85AD-F93AC951EF0A}"/>
              </a:ext>
            </a:extLst>
          </p:cNvPr>
          <p:cNvSpPr/>
          <p:nvPr/>
        </p:nvSpPr>
        <p:spPr>
          <a:xfrm>
            <a:off x="609601" y="1019175"/>
            <a:ext cx="11049000" cy="733425"/>
          </a:xfrm>
          <a:prstGeom prst="roundRect">
            <a:avLst/>
          </a:prstGeom>
          <a:solidFill>
            <a:srgbClr val="FFFF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a:solidFill>
                  <a:sysClr val="windowText" lastClr="000000"/>
                </a:solidFill>
                <a:latin typeface="Calibri" panose="020F0502020204030204" pitchFamily="34" charset="0"/>
                <a:cs typeface="Calibri" panose="020F0502020204030204" pitchFamily="34" charset="0"/>
              </a:rPr>
              <a:t>Hân trở nên mạnh dạn, tự tin và tiến bộ trong học tập vì:</a:t>
            </a:r>
            <a:endParaRPr lang="en-US" sz="3200" b="1" dirty="0">
              <a:solidFill>
                <a:sysClr val="windowText" lastClr="000000"/>
              </a:solidFill>
              <a:latin typeface="Calibri" panose="020F0502020204030204" pitchFamily="34" charset="0"/>
              <a:cs typeface="Calibri" panose="020F0502020204030204" pitchFamily="34" charset="0"/>
            </a:endParaRPr>
          </a:p>
        </p:txBody>
      </p:sp>
      <p:pic>
        <p:nvPicPr>
          <p:cNvPr id="64" name="Picture 2" descr="Pin by Lara (Adriana) O&amp;amp;#39;Meany on Cute,Cute,Cute! | Funny emoticons, Love  stickers, Cute gif">
            <a:extLst>
              <a:ext uri="{FF2B5EF4-FFF2-40B4-BE49-F238E27FC236}">
                <a16:creationId xmlns:a16="http://schemas.microsoft.com/office/drawing/2014/main" id="{3AC59B6A-FDD3-4D97-B52B-98B5A022FB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8190" y="242088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B2C12609-971D-442A-A674-1E06E13FB72B}"/>
              </a:ext>
            </a:extLst>
          </p:cNvPr>
          <p:cNvSpPr txBox="1"/>
          <p:nvPr/>
        </p:nvSpPr>
        <p:spPr>
          <a:xfrm>
            <a:off x="2318290" y="2420881"/>
            <a:ext cx="8873585" cy="1077218"/>
          </a:xfrm>
          <a:prstGeom prst="rect">
            <a:avLst/>
          </a:prstGeom>
          <a:noFill/>
        </p:spPr>
        <p:txBody>
          <a:bodyPr wrap="square">
            <a:spAutoFit/>
          </a:bodyPr>
          <a:lstStyle/>
          <a:p>
            <a:r>
              <a:rPr lang="pt-BR" sz="3200" b="1" dirty="0">
                <a:solidFill>
                  <a:srgbClr val="9A0780"/>
                </a:solidFill>
                <a:latin typeface="Calibri" panose="020F0502020204030204" pitchFamily="34" charset="0"/>
                <a:cs typeface="Calibri" panose="020F0502020204030204" pitchFamily="34" charset="0"/>
              </a:rPr>
              <a:t>Hân đã tích cực phát biểu ý kiến xây dựng bài và hoàn thành tốt các nhiệm vụ học tập</a:t>
            </a:r>
            <a:endParaRPr lang="en-US" sz="3200" b="1" dirty="0">
              <a:solidFill>
                <a:srgbClr val="9A0780"/>
              </a:solidFill>
              <a:latin typeface="Calibri" panose="020F0502020204030204" pitchFamily="34" charset="0"/>
              <a:cs typeface="Calibri" panose="020F0502020204030204" pitchFamily="34" charset="0"/>
            </a:endParaRPr>
          </a:p>
        </p:txBody>
      </p:sp>
      <p:pic>
        <p:nvPicPr>
          <p:cNvPr id="66" name="Picture 2" descr="Pin by Lara (Adriana) O&amp;amp;#39;Meany on Cute,Cute,Cute! | Funny emoticons, Love  stickers, Cute gif">
            <a:extLst>
              <a:ext uri="{FF2B5EF4-FFF2-40B4-BE49-F238E27FC236}">
                <a16:creationId xmlns:a16="http://schemas.microsoft.com/office/drawing/2014/main" id="{4CBF4E43-43A0-4DB9-9EEE-8A7FB47271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7240" y="373533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D27A7BDB-4784-4BB0-A07C-1C0670DD1B70}"/>
              </a:ext>
            </a:extLst>
          </p:cNvPr>
          <p:cNvSpPr txBox="1"/>
          <p:nvPr/>
        </p:nvSpPr>
        <p:spPr>
          <a:xfrm>
            <a:off x="2337340" y="3735331"/>
            <a:ext cx="8873585" cy="584775"/>
          </a:xfrm>
          <a:prstGeom prst="rect">
            <a:avLst/>
          </a:prstGeom>
          <a:noFill/>
        </p:spPr>
        <p:txBody>
          <a:bodyPr wrap="square">
            <a:spAutoFit/>
          </a:bodyPr>
          <a:lstStyle/>
          <a:p>
            <a:r>
              <a:rPr lang="pt-BR" sz="3200" b="1" dirty="0">
                <a:solidFill>
                  <a:srgbClr val="9A0780"/>
                </a:solidFill>
                <a:latin typeface="Calibri" panose="020F0502020204030204" pitchFamily="34" charset="0"/>
                <a:cs typeface="Calibri" panose="020F0502020204030204" pitchFamily="34" charset="0"/>
              </a:rPr>
              <a:t>Xung phong tham gia nhiều hoạt động của lớp.</a:t>
            </a:r>
            <a:endParaRPr lang="en-US" sz="3200" b="1" dirty="0">
              <a:solidFill>
                <a:srgbClr val="9A078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subTnLst>
                                    <p:audio>
                                      <p:cMediaNode>
                                        <p:cTn display="0" masterRel="sameClick">
                                          <p:stCondLst>
                                            <p:cond evt="begin" delay="0">
                                              <p:tn val="10"/>
                                            </p:cond>
                                          </p:stCondLst>
                                          <p:endCondLst>
                                            <p:cond evt="onStopAudio" delay="0">
                                              <p:tgtEl>
                                                <p:sldTgt/>
                                              </p:tgtEl>
                                            </p:cond>
                                          </p:endCondLst>
                                        </p:cTn>
                                        <p:tgtEl>
                                          <p:sndTgt r:embed="rId4" name="uỷn.wav"/>
                                        </p:tgtEl>
                                      </p:cMediaNode>
                                    </p:audio>
                                  </p:subTnLst>
                                </p:cTn>
                              </p:par>
                              <p:par>
                                <p:cTn id="15" presetID="22" presetClass="entr" presetSubtype="8"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500"/>
                                        <p:tgtEl>
                                          <p:spTgt spid="65"/>
                                        </p:tgtEl>
                                      </p:cBhvr>
                                    </p:animEffect>
                                  </p:childTnLst>
                                </p:cTn>
                              </p:par>
                              <p:par>
                                <p:cTn id="18" presetID="16" presetClass="entr" presetSubtype="21" fill="hold" nodeType="withEffect">
                                  <p:stCondLst>
                                    <p:cond delay="0"/>
                                  </p:stCondLst>
                                  <p:childTnLst>
                                    <p:set>
                                      <p:cBhvr>
                                        <p:cTn id="19" dur="1" fill="hold">
                                          <p:stCondLst>
                                            <p:cond delay="0"/>
                                          </p:stCondLst>
                                        </p:cTn>
                                        <p:tgtEl>
                                          <p:spTgt spid="65">
                                            <p:txEl>
                                              <p:pRg st="0" end="0"/>
                                            </p:txEl>
                                          </p:spTgt>
                                        </p:tgtEl>
                                        <p:attrNameLst>
                                          <p:attrName>style.visibility</p:attrName>
                                        </p:attrNameLst>
                                      </p:cBhvr>
                                      <p:to>
                                        <p:strVal val="visible"/>
                                      </p:to>
                                    </p:set>
                                    <p:animEffect transition="in" filter="barn(inVertical)">
                                      <p:cBhvr>
                                        <p:cTn id="20" dur="500"/>
                                        <p:tgtEl>
                                          <p:spTgt spid="6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500" fill="hold"/>
                                        <p:tgtEl>
                                          <p:spTgt spid="66"/>
                                        </p:tgtEl>
                                        <p:attrNameLst>
                                          <p:attrName>ppt_w</p:attrName>
                                        </p:attrNameLst>
                                      </p:cBhvr>
                                      <p:tavLst>
                                        <p:tav tm="0">
                                          <p:val>
                                            <p:fltVal val="0"/>
                                          </p:val>
                                        </p:tav>
                                        <p:tav tm="100000">
                                          <p:val>
                                            <p:strVal val="#ppt_w"/>
                                          </p:val>
                                        </p:tav>
                                      </p:tavLst>
                                    </p:anim>
                                    <p:anim calcmode="lin" valueType="num">
                                      <p:cBhvr>
                                        <p:cTn id="26" dur="500" fill="hold"/>
                                        <p:tgtEl>
                                          <p:spTgt spid="66"/>
                                        </p:tgtEl>
                                        <p:attrNameLst>
                                          <p:attrName>ppt_h</p:attrName>
                                        </p:attrNameLst>
                                      </p:cBhvr>
                                      <p:tavLst>
                                        <p:tav tm="0">
                                          <p:val>
                                            <p:fltVal val="0"/>
                                          </p:val>
                                        </p:tav>
                                        <p:tav tm="100000">
                                          <p:val>
                                            <p:strVal val="#ppt_h"/>
                                          </p:val>
                                        </p:tav>
                                      </p:tavLst>
                                    </p:anim>
                                    <p:animEffect transition="in" filter="fade">
                                      <p:cBhvr>
                                        <p:cTn id="27" dur="500"/>
                                        <p:tgtEl>
                                          <p:spTgt spid="66"/>
                                        </p:tgtEl>
                                      </p:cBhvr>
                                    </p:animEffect>
                                  </p:childTnLst>
                                  <p:subTnLst>
                                    <p:audio>
                                      <p:cMediaNode>
                                        <p:cTn display="0" masterRel="sameClick">
                                          <p:stCondLst>
                                            <p:cond evt="begin" delay="0">
                                              <p:tn val="23"/>
                                            </p:cond>
                                          </p:stCondLst>
                                          <p:endCondLst>
                                            <p:cond evt="onStopAudio" delay="0">
                                              <p:tgtEl>
                                                <p:sldTgt/>
                                              </p:tgtEl>
                                            </p:cond>
                                          </p:endCondLst>
                                        </p:cTn>
                                        <p:tgtEl>
                                          <p:sndTgt r:embed="rId4" name="uỷn.wav"/>
                                        </p:tgtEl>
                                      </p:cMediaNode>
                                    </p:audio>
                                  </p:sub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par>
                                <p:cTn id="32" presetID="16" presetClass="entr" presetSubtype="21" fill="hold" nodeType="withEffect">
                                  <p:stCondLst>
                                    <p:cond delay="0"/>
                                  </p:stCondLst>
                                  <p:childTnLst>
                                    <p:set>
                                      <p:cBhvr>
                                        <p:cTn id="33" dur="1" fill="hold">
                                          <p:stCondLst>
                                            <p:cond delay="0"/>
                                          </p:stCondLst>
                                        </p:cTn>
                                        <p:tgtEl>
                                          <p:spTgt spid="67">
                                            <p:txEl>
                                              <p:pRg st="0" end="0"/>
                                            </p:txEl>
                                          </p:spTgt>
                                        </p:tgtEl>
                                        <p:attrNameLst>
                                          <p:attrName>style.visibility</p:attrName>
                                        </p:attrNameLst>
                                      </p:cBhvr>
                                      <p:to>
                                        <p:strVal val="visible"/>
                                      </p:to>
                                    </p:set>
                                    <p:animEffect transition="in" filter="barn(inVertical)">
                                      <p:cBhvr>
                                        <p:cTn id="34" dur="500"/>
                                        <p:tgtEl>
                                          <p:spTgt spid="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3" name="Rectangle: Rounded Corners 62">
            <a:extLst>
              <a:ext uri="{FF2B5EF4-FFF2-40B4-BE49-F238E27FC236}">
                <a16:creationId xmlns:a16="http://schemas.microsoft.com/office/drawing/2014/main" id="{C6F5654E-5E40-4FF4-85AD-F93AC951EF0A}"/>
              </a:ext>
            </a:extLst>
          </p:cNvPr>
          <p:cNvSpPr/>
          <p:nvPr/>
        </p:nvSpPr>
        <p:spPr>
          <a:xfrm>
            <a:off x="609601" y="800100"/>
            <a:ext cx="11049000" cy="733425"/>
          </a:xfrm>
          <a:prstGeom prst="roundRect">
            <a:avLst/>
          </a:prstGeom>
          <a:solidFill>
            <a:srgbClr val="FFFF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err="1">
                <a:solidFill>
                  <a:sysClr val="windowText" lastClr="000000"/>
                </a:solidFill>
                <a:latin typeface="Calibri" panose="020F0502020204030204" pitchFamily="34" charset="0"/>
                <a:cs typeface="Calibri" panose="020F0502020204030204" pitchFamily="34" charset="0"/>
              </a:rPr>
              <a:t>Tích</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cực</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hoàn</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thành</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nhiệm</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vụ</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sẽ</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giúp</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em</a:t>
            </a:r>
            <a:r>
              <a:rPr lang="en-US" sz="3200" b="1" dirty="0">
                <a:solidFill>
                  <a:sysClr val="windowText" lastClr="000000"/>
                </a:solidFill>
                <a:latin typeface="Calibri" panose="020F0502020204030204" pitchFamily="34" charset="0"/>
                <a:cs typeface="Calibri" panose="020F0502020204030204" pitchFamily="34" charset="0"/>
              </a:rPr>
              <a:t>:</a:t>
            </a:r>
          </a:p>
        </p:txBody>
      </p:sp>
      <p:pic>
        <p:nvPicPr>
          <p:cNvPr id="64" name="Picture 2" descr="Pin by Lara (Adriana) O&amp;amp;#39;Meany on Cute,Cute,Cute! | Funny emoticons, Love  stickers, Cute gif">
            <a:extLst>
              <a:ext uri="{FF2B5EF4-FFF2-40B4-BE49-F238E27FC236}">
                <a16:creationId xmlns:a16="http://schemas.microsoft.com/office/drawing/2014/main" id="{3AC59B6A-FDD3-4D97-B52B-98B5A022FB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1990" y="177318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B2C12609-971D-442A-A674-1E06E13FB72B}"/>
              </a:ext>
            </a:extLst>
          </p:cNvPr>
          <p:cNvSpPr txBox="1"/>
          <p:nvPr/>
        </p:nvSpPr>
        <p:spPr>
          <a:xfrm>
            <a:off x="2242090" y="1773181"/>
            <a:ext cx="8873585" cy="584775"/>
          </a:xfrm>
          <a:prstGeom prst="rect">
            <a:avLst/>
          </a:prstGeom>
          <a:noFill/>
        </p:spPr>
        <p:txBody>
          <a:bodyPr wrap="square">
            <a:spAutoFit/>
          </a:bodyPr>
          <a:lstStyle/>
          <a:p>
            <a:pPr lvl="0"/>
            <a:r>
              <a:rPr lang="pt-BR" sz="3200" b="1" dirty="0">
                <a:solidFill>
                  <a:srgbClr val="9A0780"/>
                </a:solidFill>
                <a:latin typeface="Calibri" panose="020F0502020204030204" pitchFamily="34" charset="0"/>
                <a:cs typeface="Calibri" panose="020F0502020204030204" pitchFamily="34" charset="0"/>
              </a:rPr>
              <a:t>Tiến bộ trong học tập, trong công việc</a:t>
            </a:r>
            <a:endParaRPr kumimoji="0" lang="en-US" sz="3200" b="1" i="0" u="none" strike="noStrike" kern="1200" cap="none" spc="0" normalizeH="0" baseline="0" noProof="0" dirty="0">
              <a:ln>
                <a:noFill/>
              </a:ln>
              <a:solidFill>
                <a:srgbClr val="9A0780"/>
              </a:solidFill>
              <a:effectLst/>
              <a:uLnTx/>
              <a:uFillTx/>
              <a:latin typeface="Calibri" panose="020F0502020204030204" pitchFamily="34" charset="0"/>
              <a:ea typeface="+mn-ea"/>
              <a:cs typeface="Calibri" panose="020F0502020204030204" pitchFamily="34" charset="0"/>
            </a:endParaRPr>
          </a:p>
        </p:txBody>
      </p:sp>
      <p:pic>
        <p:nvPicPr>
          <p:cNvPr id="66" name="Picture 2" descr="Pin by Lara (Adriana) O&amp;amp;#39;Meany on Cute,Cute,Cute! | Funny emoticons, Love  stickers, Cute gif">
            <a:extLst>
              <a:ext uri="{FF2B5EF4-FFF2-40B4-BE49-F238E27FC236}">
                <a16:creationId xmlns:a16="http://schemas.microsoft.com/office/drawing/2014/main" id="{4CBF4E43-43A0-4DB9-9EEE-8A7FB47271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1990" y="276378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D27A7BDB-4784-4BB0-A07C-1C0670DD1B70}"/>
              </a:ext>
            </a:extLst>
          </p:cNvPr>
          <p:cNvSpPr txBox="1"/>
          <p:nvPr/>
        </p:nvSpPr>
        <p:spPr>
          <a:xfrm>
            <a:off x="2242090" y="2763781"/>
            <a:ext cx="8873585" cy="584775"/>
          </a:xfrm>
          <a:prstGeom prst="rect">
            <a:avLst/>
          </a:prstGeom>
          <a:noFill/>
        </p:spPr>
        <p:txBody>
          <a:bodyPr wrap="square">
            <a:spAutoFit/>
          </a:bodyPr>
          <a:lstStyle/>
          <a:p>
            <a:pPr lvl="0"/>
            <a:r>
              <a:rPr lang="pt-BR" sz="3200" b="1" dirty="0">
                <a:solidFill>
                  <a:srgbClr val="9A0780"/>
                </a:solidFill>
                <a:latin typeface="Calibri" panose="020F0502020204030204" pitchFamily="34" charset="0"/>
                <a:cs typeface="Calibri" panose="020F0502020204030204" pitchFamily="34" charset="0"/>
              </a:rPr>
              <a:t>Mạnh dạn và tự tin trong các hoạt động tập thể.</a:t>
            </a:r>
            <a:endParaRPr kumimoji="0" lang="en-US" sz="3200" b="1" i="0" u="none" strike="noStrike" kern="1200" cap="none" spc="0" normalizeH="0" baseline="0" noProof="0" dirty="0">
              <a:ln>
                <a:noFill/>
              </a:ln>
              <a:solidFill>
                <a:srgbClr val="9A0780"/>
              </a:solidFill>
              <a:effectLst/>
              <a:uLnTx/>
              <a:uFillTx/>
              <a:latin typeface="Calibri" panose="020F0502020204030204" pitchFamily="34" charset="0"/>
              <a:ea typeface="+mn-ea"/>
              <a:cs typeface="Calibri" panose="020F0502020204030204" pitchFamily="34" charset="0"/>
            </a:endParaRPr>
          </a:p>
        </p:txBody>
      </p:sp>
      <p:pic>
        <p:nvPicPr>
          <p:cNvPr id="59" name="Picture 2" descr="Pin by Lara (Adriana) O&amp;amp;#39;Meany on Cute,Cute,Cute! | Funny emoticons, Love  stickers, Cute gif">
            <a:extLst>
              <a:ext uri="{FF2B5EF4-FFF2-40B4-BE49-F238E27FC236}">
                <a16:creationId xmlns:a16="http://schemas.microsoft.com/office/drawing/2014/main" id="{B662B984-CEE0-445B-B297-16AB646E8B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1040" y="375438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D745EB25-B773-451D-8B62-28255040760E}"/>
              </a:ext>
            </a:extLst>
          </p:cNvPr>
          <p:cNvSpPr txBox="1"/>
          <p:nvPr/>
        </p:nvSpPr>
        <p:spPr>
          <a:xfrm>
            <a:off x="2261140" y="3754381"/>
            <a:ext cx="8873585" cy="584775"/>
          </a:xfrm>
          <a:prstGeom prst="rect">
            <a:avLst/>
          </a:prstGeom>
          <a:noFill/>
        </p:spPr>
        <p:txBody>
          <a:bodyPr wrap="square">
            <a:spAutoFit/>
          </a:bodyPr>
          <a:lstStyle/>
          <a:p>
            <a:pPr lvl="0"/>
            <a:r>
              <a:rPr lang="vi-VN" sz="3200" b="1" dirty="0">
                <a:solidFill>
                  <a:srgbClr val="9A0780"/>
                </a:solidFill>
                <a:latin typeface="Calibri" panose="020F0502020204030204" pitchFamily="34" charset="0"/>
                <a:cs typeface="Calibri" panose="020F0502020204030204" pitchFamily="34" charset="0"/>
              </a:rPr>
              <a:t>Được mọi người tin yêu, quý mến.</a:t>
            </a:r>
            <a:endParaRPr kumimoji="0" lang="en-US" sz="3200" b="1" i="0" u="none" strike="noStrike" kern="1200" cap="none" spc="0" normalizeH="0" baseline="0" noProof="0" dirty="0">
              <a:ln>
                <a:noFill/>
              </a:ln>
              <a:solidFill>
                <a:srgbClr val="9A0780"/>
              </a:solidFill>
              <a:effectLst/>
              <a:uLnTx/>
              <a:uFillTx/>
              <a:latin typeface="Calibri" panose="020F0502020204030204" pitchFamily="34" charset="0"/>
              <a:ea typeface="+mn-ea"/>
              <a:cs typeface="Calibri" panose="020F0502020204030204" pitchFamily="34" charset="0"/>
            </a:endParaRPr>
          </a:p>
        </p:txBody>
      </p:sp>
      <p:pic>
        <p:nvPicPr>
          <p:cNvPr id="61" name="Picture 2" descr="Pin by Lara (Adriana) O&amp;amp;#39;Meany on Cute,Cute,Cute! | Funny emoticons, Love  stickers, Cute gif">
            <a:extLst>
              <a:ext uri="{FF2B5EF4-FFF2-40B4-BE49-F238E27FC236}">
                <a16:creationId xmlns:a16="http://schemas.microsoft.com/office/drawing/2014/main" id="{765775E4-8B5A-47FF-AF29-F035777BD60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0090" y="464973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5ECB5794-BD71-4C9A-97BD-769BAD340D67}"/>
              </a:ext>
            </a:extLst>
          </p:cNvPr>
          <p:cNvSpPr txBox="1"/>
          <p:nvPr/>
        </p:nvSpPr>
        <p:spPr>
          <a:xfrm>
            <a:off x="2280190" y="4649731"/>
            <a:ext cx="8873585" cy="1077218"/>
          </a:xfrm>
          <a:prstGeom prst="rect">
            <a:avLst/>
          </a:prstGeom>
          <a:noFill/>
        </p:spPr>
        <p:txBody>
          <a:bodyPr wrap="square">
            <a:spAutoFit/>
          </a:bodyPr>
          <a:lstStyle/>
          <a:p>
            <a:pPr lvl="0"/>
            <a:r>
              <a:rPr lang="vi-VN" sz="3200" b="1" dirty="0">
                <a:solidFill>
                  <a:srgbClr val="9A0780"/>
                </a:solidFill>
                <a:latin typeface="Calibri" panose="020F0502020204030204" pitchFamily="34" charset="0"/>
                <a:cs typeface="Calibri" panose="020F0502020204030204" pitchFamily="34" charset="0"/>
              </a:rPr>
              <a:t>Nhận được sự tuyên dương, công nhận của thầy cô giáo và bạn bè xung quanh.</a:t>
            </a:r>
            <a:endParaRPr kumimoji="0" lang="en-US" sz="3200" b="1" i="0" u="none" strike="noStrike" kern="1200" cap="none" spc="0" normalizeH="0" baseline="0" noProof="0" dirty="0">
              <a:ln>
                <a:noFill/>
              </a:ln>
              <a:solidFill>
                <a:srgbClr val="9A078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571125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subTnLst>
                                    <p:audio>
                                      <p:cMediaNode>
                                        <p:cTn display="0" masterRel="sameClick">
                                          <p:stCondLst>
                                            <p:cond evt="begin" delay="0">
                                              <p:tn val="10"/>
                                            </p:cond>
                                          </p:stCondLst>
                                          <p:endCondLst>
                                            <p:cond evt="onStopAudio" delay="0">
                                              <p:tgtEl>
                                                <p:sldTgt/>
                                              </p:tgtEl>
                                            </p:cond>
                                          </p:endCondLst>
                                        </p:cTn>
                                        <p:tgtEl>
                                          <p:sndTgt r:embed="rId4" name="uỷn.wav"/>
                                        </p:tgtEl>
                                      </p:cMediaNode>
                                    </p:audio>
                                  </p:subTnLst>
                                </p:cTn>
                              </p:par>
                              <p:par>
                                <p:cTn id="15" presetID="22" presetClass="entr" presetSubtype="8"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500"/>
                                        <p:tgtEl>
                                          <p:spTgt spid="65"/>
                                        </p:tgtEl>
                                      </p:cBhvr>
                                    </p:animEffect>
                                  </p:childTnLst>
                                </p:cTn>
                              </p:par>
                              <p:par>
                                <p:cTn id="18" presetID="16" presetClass="entr" presetSubtype="21" fill="hold" nodeType="withEffect">
                                  <p:stCondLst>
                                    <p:cond delay="0"/>
                                  </p:stCondLst>
                                  <p:childTnLst>
                                    <p:set>
                                      <p:cBhvr>
                                        <p:cTn id="19" dur="1" fill="hold">
                                          <p:stCondLst>
                                            <p:cond delay="0"/>
                                          </p:stCondLst>
                                        </p:cTn>
                                        <p:tgtEl>
                                          <p:spTgt spid="65">
                                            <p:txEl>
                                              <p:pRg st="0" end="0"/>
                                            </p:txEl>
                                          </p:spTgt>
                                        </p:tgtEl>
                                        <p:attrNameLst>
                                          <p:attrName>style.visibility</p:attrName>
                                        </p:attrNameLst>
                                      </p:cBhvr>
                                      <p:to>
                                        <p:strVal val="visible"/>
                                      </p:to>
                                    </p:set>
                                    <p:animEffect transition="in" filter="barn(inVertical)">
                                      <p:cBhvr>
                                        <p:cTn id="20" dur="500"/>
                                        <p:tgtEl>
                                          <p:spTgt spid="6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500" fill="hold"/>
                                        <p:tgtEl>
                                          <p:spTgt spid="66"/>
                                        </p:tgtEl>
                                        <p:attrNameLst>
                                          <p:attrName>ppt_w</p:attrName>
                                        </p:attrNameLst>
                                      </p:cBhvr>
                                      <p:tavLst>
                                        <p:tav tm="0">
                                          <p:val>
                                            <p:fltVal val="0"/>
                                          </p:val>
                                        </p:tav>
                                        <p:tav tm="100000">
                                          <p:val>
                                            <p:strVal val="#ppt_w"/>
                                          </p:val>
                                        </p:tav>
                                      </p:tavLst>
                                    </p:anim>
                                    <p:anim calcmode="lin" valueType="num">
                                      <p:cBhvr>
                                        <p:cTn id="26" dur="500" fill="hold"/>
                                        <p:tgtEl>
                                          <p:spTgt spid="66"/>
                                        </p:tgtEl>
                                        <p:attrNameLst>
                                          <p:attrName>ppt_h</p:attrName>
                                        </p:attrNameLst>
                                      </p:cBhvr>
                                      <p:tavLst>
                                        <p:tav tm="0">
                                          <p:val>
                                            <p:fltVal val="0"/>
                                          </p:val>
                                        </p:tav>
                                        <p:tav tm="100000">
                                          <p:val>
                                            <p:strVal val="#ppt_h"/>
                                          </p:val>
                                        </p:tav>
                                      </p:tavLst>
                                    </p:anim>
                                    <p:animEffect transition="in" filter="fade">
                                      <p:cBhvr>
                                        <p:cTn id="27" dur="500"/>
                                        <p:tgtEl>
                                          <p:spTgt spid="66"/>
                                        </p:tgtEl>
                                      </p:cBhvr>
                                    </p:animEffect>
                                  </p:childTnLst>
                                  <p:subTnLst>
                                    <p:audio>
                                      <p:cMediaNode>
                                        <p:cTn display="0" masterRel="sameClick">
                                          <p:stCondLst>
                                            <p:cond evt="begin" delay="0">
                                              <p:tn val="23"/>
                                            </p:cond>
                                          </p:stCondLst>
                                          <p:endCondLst>
                                            <p:cond evt="onStopAudio" delay="0">
                                              <p:tgtEl>
                                                <p:sldTgt/>
                                              </p:tgtEl>
                                            </p:cond>
                                          </p:endCondLst>
                                        </p:cTn>
                                        <p:tgtEl>
                                          <p:sndTgt r:embed="rId4" name="uỷn.wav"/>
                                        </p:tgtEl>
                                      </p:cMediaNode>
                                    </p:audio>
                                  </p:sub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par>
                                <p:cTn id="32" presetID="16" presetClass="entr" presetSubtype="21" fill="hold" nodeType="withEffect">
                                  <p:stCondLst>
                                    <p:cond delay="0"/>
                                  </p:stCondLst>
                                  <p:childTnLst>
                                    <p:set>
                                      <p:cBhvr>
                                        <p:cTn id="33" dur="1" fill="hold">
                                          <p:stCondLst>
                                            <p:cond delay="0"/>
                                          </p:stCondLst>
                                        </p:cTn>
                                        <p:tgtEl>
                                          <p:spTgt spid="67">
                                            <p:txEl>
                                              <p:pRg st="0" end="0"/>
                                            </p:txEl>
                                          </p:spTgt>
                                        </p:tgtEl>
                                        <p:attrNameLst>
                                          <p:attrName>style.visibility</p:attrName>
                                        </p:attrNameLst>
                                      </p:cBhvr>
                                      <p:to>
                                        <p:strVal val="visible"/>
                                      </p:to>
                                    </p:set>
                                    <p:animEffect transition="in" filter="barn(inVertical)">
                                      <p:cBhvr>
                                        <p:cTn id="34" dur="500"/>
                                        <p:tgtEl>
                                          <p:spTgt spid="6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p:cTn id="39" dur="500" fill="hold"/>
                                        <p:tgtEl>
                                          <p:spTgt spid="59"/>
                                        </p:tgtEl>
                                        <p:attrNameLst>
                                          <p:attrName>ppt_w</p:attrName>
                                        </p:attrNameLst>
                                      </p:cBhvr>
                                      <p:tavLst>
                                        <p:tav tm="0">
                                          <p:val>
                                            <p:fltVal val="0"/>
                                          </p:val>
                                        </p:tav>
                                        <p:tav tm="100000">
                                          <p:val>
                                            <p:strVal val="#ppt_w"/>
                                          </p:val>
                                        </p:tav>
                                      </p:tavLst>
                                    </p:anim>
                                    <p:anim calcmode="lin" valueType="num">
                                      <p:cBhvr>
                                        <p:cTn id="40" dur="500" fill="hold"/>
                                        <p:tgtEl>
                                          <p:spTgt spid="59"/>
                                        </p:tgtEl>
                                        <p:attrNameLst>
                                          <p:attrName>ppt_h</p:attrName>
                                        </p:attrNameLst>
                                      </p:cBhvr>
                                      <p:tavLst>
                                        <p:tav tm="0">
                                          <p:val>
                                            <p:fltVal val="0"/>
                                          </p:val>
                                        </p:tav>
                                        <p:tav tm="100000">
                                          <p:val>
                                            <p:strVal val="#ppt_h"/>
                                          </p:val>
                                        </p:tav>
                                      </p:tavLst>
                                    </p:anim>
                                    <p:animEffect transition="in" filter="fade">
                                      <p:cBhvr>
                                        <p:cTn id="41" dur="500"/>
                                        <p:tgtEl>
                                          <p:spTgt spid="59"/>
                                        </p:tgtEl>
                                      </p:cBhvr>
                                    </p:animEffect>
                                  </p:childTnLst>
                                  <p:subTnLst>
                                    <p:audio>
                                      <p:cMediaNode>
                                        <p:cTn display="0" masterRel="sameClick">
                                          <p:stCondLst>
                                            <p:cond evt="begin" delay="0">
                                              <p:tn val="37"/>
                                            </p:cond>
                                          </p:stCondLst>
                                          <p:endCondLst>
                                            <p:cond evt="onStopAudio" delay="0">
                                              <p:tgtEl>
                                                <p:sldTgt/>
                                              </p:tgtEl>
                                            </p:cond>
                                          </p:endCondLst>
                                        </p:cTn>
                                        <p:tgtEl>
                                          <p:sndTgt r:embed="rId4" name="uỷn.wav"/>
                                        </p:tgtEl>
                                      </p:cMediaNode>
                                    </p:audio>
                                  </p:sub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wipe(left)">
                                      <p:cBhvr>
                                        <p:cTn id="45" dur="500"/>
                                        <p:tgtEl>
                                          <p:spTgt spid="60"/>
                                        </p:tgtEl>
                                      </p:cBhvr>
                                    </p:animEffect>
                                  </p:childTnLst>
                                </p:cTn>
                              </p:par>
                              <p:par>
                                <p:cTn id="46" presetID="16" presetClass="entr" presetSubtype="21" fill="hold" nodeType="withEffect">
                                  <p:stCondLst>
                                    <p:cond delay="0"/>
                                  </p:stCondLst>
                                  <p:childTnLst>
                                    <p:set>
                                      <p:cBhvr>
                                        <p:cTn id="47" dur="1" fill="hold">
                                          <p:stCondLst>
                                            <p:cond delay="0"/>
                                          </p:stCondLst>
                                        </p:cTn>
                                        <p:tgtEl>
                                          <p:spTgt spid="60">
                                            <p:txEl>
                                              <p:pRg st="0" end="0"/>
                                            </p:txEl>
                                          </p:spTgt>
                                        </p:tgtEl>
                                        <p:attrNameLst>
                                          <p:attrName>style.visibility</p:attrName>
                                        </p:attrNameLst>
                                      </p:cBhvr>
                                      <p:to>
                                        <p:strVal val="visible"/>
                                      </p:to>
                                    </p:set>
                                    <p:animEffect transition="in" filter="barn(inVertical)">
                                      <p:cBhvr>
                                        <p:cTn id="48" dur="500"/>
                                        <p:tgtEl>
                                          <p:spTgt spid="6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subTnLst>
                                    <p:audio>
                                      <p:cMediaNode>
                                        <p:cTn display="0" masterRel="sameClick">
                                          <p:stCondLst>
                                            <p:cond evt="begin" delay="0">
                                              <p:tn val="51"/>
                                            </p:cond>
                                          </p:stCondLst>
                                          <p:endCondLst>
                                            <p:cond evt="onStopAudio" delay="0">
                                              <p:tgtEl>
                                                <p:sldTgt/>
                                              </p:tgtEl>
                                            </p:cond>
                                          </p:endCondLst>
                                        </p:cTn>
                                        <p:tgtEl>
                                          <p:sndTgt r:embed="rId4" name="uỷn.wav"/>
                                        </p:tgtEl>
                                      </p:cMediaNode>
                                    </p:audio>
                                  </p:sub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par>
                                <p:cTn id="60" presetID="16" presetClass="entr" presetSubtype="21" fill="hold" nodeType="withEffect">
                                  <p:stCondLst>
                                    <p:cond delay="0"/>
                                  </p:stCondLst>
                                  <p:childTnLst>
                                    <p:set>
                                      <p:cBhvr>
                                        <p:cTn id="61" dur="1" fill="hold">
                                          <p:stCondLst>
                                            <p:cond delay="0"/>
                                          </p:stCondLst>
                                        </p:cTn>
                                        <p:tgtEl>
                                          <p:spTgt spid="62">
                                            <p:txEl>
                                              <p:pRg st="0" end="0"/>
                                            </p:txEl>
                                          </p:spTgt>
                                        </p:tgtEl>
                                        <p:attrNameLst>
                                          <p:attrName>style.visibility</p:attrName>
                                        </p:attrNameLst>
                                      </p:cBhvr>
                                      <p:to>
                                        <p:strVal val="visible"/>
                                      </p:to>
                                    </p:set>
                                    <p:animEffect transition="in" filter="barn(inVertical)">
                                      <p:cBhvr>
                                        <p:cTn id="62" dur="500"/>
                                        <p:tgtEl>
                                          <p:spTgt spid="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p:bldP spid="67" grpId="0"/>
      <p:bldP spid="60" grpId="0"/>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3" name="Rectangle: Rounded Corners 62">
            <a:extLst>
              <a:ext uri="{FF2B5EF4-FFF2-40B4-BE49-F238E27FC236}">
                <a16:creationId xmlns:a16="http://schemas.microsoft.com/office/drawing/2014/main" id="{C6F5654E-5E40-4FF4-85AD-F93AC951EF0A}"/>
              </a:ext>
            </a:extLst>
          </p:cNvPr>
          <p:cNvSpPr/>
          <p:nvPr/>
        </p:nvSpPr>
        <p:spPr>
          <a:xfrm>
            <a:off x="609601" y="800100"/>
            <a:ext cx="11049000" cy="733425"/>
          </a:xfrm>
          <a:prstGeom prst="roundRect">
            <a:avLst/>
          </a:prstGeom>
          <a:solidFill>
            <a:srgbClr val="FFFF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a:solidFill>
                  <a:sysClr val="windowText" lastClr="000000"/>
                </a:solidFill>
                <a:latin typeface="Calibri" panose="020F0502020204030204" pitchFamily="34" charset="0"/>
                <a:cs typeface="Calibri" panose="020F0502020204030204" pitchFamily="34" charset="0"/>
              </a:rPr>
              <a:t>Nếu không tích cực hoàn thành nhiệm vụ, em sẽ:</a:t>
            </a:r>
            <a:endParaRPr kumimoji="0" lang="en-US" sz="32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pic>
        <p:nvPicPr>
          <p:cNvPr id="64" name="Picture 2" descr="Pin by Lara (Adriana) O&amp;amp;#39;Meany on Cute,Cute,Cute! | Funny emoticons, Love  stickers, Cute gif">
            <a:extLst>
              <a:ext uri="{FF2B5EF4-FFF2-40B4-BE49-F238E27FC236}">
                <a16:creationId xmlns:a16="http://schemas.microsoft.com/office/drawing/2014/main" id="{3AC59B6A-FDD3-4D97-B52B-98B5A022FB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1990" y="177318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B2C12609-971D-442A-A674-1E06E13FB72B}"/>
              </a:ext>
            </a:extLst>
          </p:cNvPr>
          <p:cNvSpPr txBox="1"/>
          <p:nvPr/>
        </p:nvSpPr>
        <p:spPr>
          <a:xfrm>
            <a:off x="2242090" y="1773181"/>
            <a:ext cx="8873585" cy="584775"/>
          </a:xfrm>
          <a:prstGeom prst="rect">
            <a:avLst/>
          </a:prstGeom>
          <a:noFill/>
        </p:spPr>
        <p:txBody>
          <a:bodyPr wrap="square">
            <a:spAutoFit/>
          </a:bodyPr>
          <a:lstStyle/>
          <a:p>
            <a:pPr lvl="0"/>
            <a:r>
              <a:rPr lang="pt-BR" sz="3200" b="1" dirty="0">
                <a:solidFill>
                  <a:srgbClr val="9A0780"/>
                </a:solidFill>
                <a:latin typeface="Calibri" panose="020F0502020204030204" pitchFamily="34" charset="0"/>
                <a:cs typeface="Calibri" panose="020F0502020204030204" pitchFamily="34" charset="0"/>
              </a:rPr>
              <a:t>Trở nên nhút nhát, rụt rè, không biết cầu tiến.</a:t>
            </a:r>
            <a:endParaRPr kumimoji="0" lang="en-US" sz="3200" b="1" i="0" u="none" strike="noStrike" kern="1200" cap="none" spc="0" normalizeH="0" baseline="0" noProof="0" dirty="0">
              <a:ln>
                <a:noFill/>
              </a:ln>
              <a:solidFill>
                <a:srgbClr val="9A0780"/>
              </a:solidFill>
              <a:effectLst/>
              <a:uLnTx/>
              <a:uFillTx/>
              <a:latin typeface="Calibri" panose="020F0502020204030204" pitchFamily="34" charset="0"/>
              <a:ea typeface="+mn-ea"/>
              <a:cs typeface="Calibri" panose="020F0502020204030204" pitchFamily="34" charset="0"/>
            </a:endParaRPr>
          </a:p>
        </p:txBody>
      </p:sp>
      <p:pic>
        <p:nvPicPr>
          <p:cNvPr id="66" name="Picture 2" descr="Pin by Lara (Adriana) O&amp;amp;#39;Meany on Cute,Cute,Cute! | Funny emoticons, Love  stickers, Cute gif">
            <a:extLst>
              <a:ext uri="{FF2B5EF4-FFF2-40B4-BE49-F238E27FC236}">
                <a16:creationId xmlns:a16="http://schemas.microsoft.com/office/drawing/2014/main" id="{4CBF4E43-43A0-4DB9-9EEE-8A7FB47271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1990" y="276378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D27A7BDB-4784-4BB0-A07C-1C0670DD1B70}"/>
              </a:ext>
            </a:extLst>
          </p:cNvPr>
          <p:cNvSpPr txBox="1"/>
          <p:nvPr/>
        </p:nvSpPr>
        <p:spPr>
          <a:xfrm>
            <a:off x="2242090" y="2763781"/>
            <a:ext cx="8873585" cy="1077218"/>
          </a:xfrm>
          <a:prstGeom prst="rect">
            <a:avLst/>
          </a:prstGeom>
          <a:noFill/>
        </p:spPr>
        <p:txBody>
          <a:bodyPr wrap="square">
            <a:spAutoFit/>
          </a:bodyPr>
          <a:lstStyle/>
          <a:p>
            <a:pPr lvl="0"/>
            <a:r>
              <a:rPr lang="vi-VN" sz="3200" b="1" dirty="0">
                <a:solidFill>
                  <a:srgbClr val="9A0780"/>
                </a:solidFill>
                <a:latin typeface="Calibri" panose="020F0502020204030204" pitchFamily="34" charset="0"/>
                <a:cs typeface="Calibri" panose="020F0502020204030204" pitchFamily="34" charset="0"/>
              </a:rPr>
              <a:t>Không nhận được sự đánh giá tích cực từ những người xung quanh.</a:t>
            </a:r>
            <a:endParaRPr kumimoji="0" lang="en-US" sz="3200" b="1" i="0" u="none" strike="noStrike" kern="1200" cap="none" spc="0" normalizeH="0" baseline="0" noProof="0" dirty="0">
              <a:ln>
                <a:noFill/>
              </a:ln>
              <a:solidFill>
                <a:srgbClr val="9A0780"/>
              </a:solidFill>
              <a:effectLst/>
              <a:uLnTx/>
              <a:uFillTx/>
              <a:latin typeface="Calibri" panose="020F0502020204030204" pitchFamily="34" charset="0"/>
              <a:ea typeface="+mn-ea"/>
              <a:cs typeface="Calibri" panose="020F0502020204030204" pitchFamily="34" charset="0"/>
            </a:endParaRPr>
          </a:p>
        </p:txBody>
      </p:sp>
      <p:pic>
        <p:nvPicPr>
          <p:cNvPr id="59" name="Picture 2" descr="Pin by Lara (Adriana) O&amp;amp;#39;Meany on Cute,Cute,Cute! | Funny emoticons, Love  stickers, Cute gif">
            <a:extLst>
              <a:ext uri="{FF2B5EF4-FFF2-40B4-BE49-F238E27FC236}">
                <a16:creationId xmlns:a16="http://schemas.microsoft.com/office/drawing/2014/main" id="{B662B984-CEE0-445B-B297-16AB646E8B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3415" y="4125856"/>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D745EB25-B773-451D-8B62-28255040760E}"/>
              </a:ext>
            </a:extLst>
          </p:cNvPr>
          <p:cNvSpPr txBox="1"/>
          <p:nvPr/>
        </p:nvSpPr>
        <p:spPr>
          <a:xfrm>
            <a:off x="2127790" y="4154431"/>
            <a:ext cx="9664160" cy="584775"/>
          </a:xfrm>
          <a:prstGeom prst="rect">
            <a:avLst/>
          </a:prstGeom>
          <a:noFill/>
        </p:spPr>
        <p:txBody>
          <a:bodyPr wrap="square">
            <a:spAutoFit/>
          </a:bodyPr>
          <a:lstStyle/>
          <a:p>
            <a:pPr lvl="0"/>
            <a:r>
              <a:rPr lang="vi-VN" sz="3200" b="1" dirty="0">
                <a:solidFill>
                  <a:srgbClr val="9A0780"/>
                </a:solidFill>
                <a:latin typeface="Calibri" panose="020F0502020204030204" pitchFamily="34" charset="0"/>
                <a:cs typeface="Calibri" panose="020F0502020204030204" pitchFamily="34" charset="0"/>
              </a:rPr>
              <a:t>Bỏ lỡ nhiêu cơ hội để phát triển, rèn luyện bản thân.</a:t>
            </a:r>
            <a:endParaRPr kumimoji="0" lang="en-US" sz="3200" b="1" i="0" u="none" strike="noStrike" kern="1200" cap="none" spc="0" normalizeH="0" baseline="0" noProof="0" dirty="0">
              <a:ln>
                <a:noFill/>
              </a:ln>
              <a:solidFill>
                <a:srgbClr val="9A078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590323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subTnLst>
                                    <p:audio>
                                      <p:cMediaNode>
                                        <p:cTn display="0" masterRel="sameClick">
                                          <p:stCondLst>
                                            <p:cond evt="begin" delay="0">
                                              <p:tn val="10"/>
                                            </p:cond>
                                          </p:stCondLst>
                                          <p:endCondLst>
                                            <p:cond evt="onStopAudio" delay="0">
                                              <p:tgtEl>
                                                <p:sldTgt/>
                                              </p:tgtEl>
                                            </p:cond>
                                          </p:endCondLst>
                                        </p:cTn>
                                        <p:tgtEl>
                                          <p:sndTgt r:embed="rId4" name="uỷn.wav"/>
                                        </p:tgtEl>
                                      </p:cMediaNode>
                                    </p:audio>
                                  </p:subTnLst>
                                </p:cTn>
                              </p:par>
                              <p:par>
                                <p:cTn id="15" presetID="22" presetClass="entr" presetSubtype="8"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500"/>
                                        <p:tgtEl>
                                          <p:spTgt spid="65"/>
                                        </p:tgtEl>
                                      </p:cBhvr>
                                    </p:animEffect>
                                  </p:childTnLst>
                                </p:cTn>
                              </p:par>
                              <p:par>
                                <p:cTn id="18" presetID="16" presetClass="entr" presetSubtype="21" fill="hold" nodeType="withEffect">
                                  <p:stCondLst>
                                    <p:cond delay="0"/>
                                  </p:stCondLst>
                                  <p:childTnLst>
                                    <p:set>
                                      <p:cBhvr>
                                        <p:cTn id="19" dur="1" fill="hold">
                                          <p:stCondLst>
                                            <p:cond delay="0"/>
                                          </p:stCondLst>
                                        </p:cTn>
                                        <p:tgtEl>
                                          <p:spTgt spid="65">
                                            <p:txEl>
                                              <p:pRg st="0" end="0"/>
                                            </p:txEl>
                                          </p:spTgt>
                                        </p:tgtEl>
                                        <p:attrNameLst>
                                          <p:attrName>style.visibility</p:attrName>
                                        </p:attrNameLst>
                                      </p:cBhvr>
                                      <p:to>
                                        <p:strVal val="visible"/>
                                      </p:to>
                                    </p:set>
                                    <p:animEffect transition="in" filter="barn(inVertical)">
                                      <p:cBhvr>
                                        <p:cTn id="20" dur="500"/>
                                        <p:tgtEl>
                                          <p:spTgt spid="6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500" fill="hold"/>
                                        <p:tgtEl>
                                          <p:spTgt spid="66"/>
                                        </p:tgtEl>
                                        <p:attrNameLst>
                                          <p:attrName>ppt_w</p:attrName>
                                        </p:attrNameLst>
                                      </p:cBhvr>
                                      <p:tavLst>
                                        <p:tav tm="0">
                                          <p:val>
                                            <p:fltVal val="0"/>
                                          </p:val>
                                        </p:tav>
                                        <p:tav tm="100000">
                                          <p:val>
                                            <p:strVal val="#ppt_w"/>
                                          </p:val>
                                        </p:tav>
                                      </p:tavLst>
                                    </p:anim>
                                    <p:anim calcmode="lin" valueType="num">
                                      <p:cBhvr>
                                        <p:cTn id="26" dur="500" fill="hold"/>
                                        <p:tgtEl>
                                          <p:spTgt spid="66"/>
                                        </p:tgtEl>
                                        <p:attrNameLst>
                                          <p:attrName>ppt_h</p:attrName>
                                        </p:attrNameLst>
                                      </p:cBhvr>
                                      <p:tavLst>
                                        <p:tav tm="0">
                                          <p:val>
                                            <p:fltVal val="0"/>
                                          </p:val>
                                        </p:tav>
                                        <p:tav tm="100000">
                                          <p:val>
                                            <p:strVal val="#ppt_h"/>
                                          </p:val>
                                        </p:tav>
                                      </p:tavLst>
                                    </p:anim>
                                    <p:animEffect transition="in" filter="fade">
                                      <p:cBhvr>
                                        <p:cTn id="27" dur="500"/>
                                        <p:tgtEl>
                                          <p:spTgt spid="66"/>
                                        </p:tgtEl>
                                      </p:cBhvr>
                                    </p:animEffect>
                                  </p:childTnLst>
                                  <p:subTnLst>
                                    <p:audio>
                                      <p:cMediaNode>
                                        <p:cTn display="0" masterRel="sameClick">
                                          <p:stCondLst>
                                            <p:cond evt="begin" delay="0">
                                              <p:tn val="23"/>
                                            </p:cond>
                                          </p:stCondLst>
                                          <p:endCondLst>
                                            <p:cond evt="onStopAudio" delay="0">
                                              <p:tgtEl>
                                                <p:sldTgt/>
                                              </p:tgtEl>
                                            </p:cond>
                                          </p:endCondLst>
                                        </p:cTn>
                                        <p:tgtEl>
                                          <p:sndTgt r:embed="rId4" name="uỷn.wav"/>
                                        </p:tgtEl>
                                      </p:cMediaNode>
                                    </p:audio>
                                  </p:sub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par>
                                <p:cTn id="32" presetID="16" presetClass="entr" presetSubtype="21" fill="hold" nodeType="withEffect">
                                  <p:stCondLst>
                                    <p:cond delay="0"/>
                                  </p:stCondLst>
                                  <p:childTnLst>
                                    <p:set>
                                      <p:cBhvr>
                                        <p:cTn id="33" dur="1" fill="hold">
                                          <p:stCondLst>
                                            <p:cond delay="0"/>
                                          </p:stCondLst>
                                        </p:cTn>
                                        <p:tgtEl>
                                          <p:spTgt spid="67">
                                            <p:txEl>
                                              <p:pRg st="0" end="0"/>
                                            </p:txEl>
                                          </p:spTgt>
                                        </p:tgtEl>
                                        <p:attrNameLst>
                                          <p:attrName>style.visibility</p:attrName>
                                        </p:attrNameLst>
                                      </p:cBhvr>
                                      <p:to>
                                        <p:strVal val="visible"/>
                                      </p:to>
                                    </p:set>
                                    <p:animEffect transition="in" filter="barn(inVertical)">
                                      <p:cBhvr>
                                        <p:cTn id="34" dur="500"/>
                                        <p:tgtEl>
                                          <p:spTgt spid="6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p:cTn id="39" dur="500" fill="hold"/>
                                        <p:tgtEl>
                                          <p:spTgt spid="59"/>
                                        </p:tgtEl>
                                        <p:attrNameLst>
                                          <p:attrName>ppt_w</p:attrName>
                                        </p:attrNameLst>
                                      </p:cBhvr>
                                      <p:tavLst>
                                        <p:tav tm="0">
                                          <p:val>
                                            <p:fltVal val="0"/>
                                          </p:val>
                                        </p:tav>
                                        <p:tav tm="100000">
                                          <p:val>
                                            <p:strVal val="#ppt_w"/>
                                          </p:val>
                                        </p:tav>
                                      </p:tavLst>
                                    </p:anim>
                                    <p:anim calcmode="lin" valueType="num">
                                      <p:cBhvr>
                                        <p:cTn id="40" dur="500" fill="hold"/>
                                        <p:tgtEl>
                                          <p:spTgt spid="59"/>
                                        </p:tgtEl>
                                        <p:attrNameLst>
                                          <p:attrName>ppt_h</p:attrName>
                                        </p:attrNameLst>
                                      </p:cBhvr>
                                      <p:tavLst>
                                        <p:tav tm="0">
                                          <p:val>
                                            <p:fltVal val="0"/>
                                          </p:val>
                                        </p:tav>
                                        <p:tav tm="100000">
                                          <p:val>
                                            <p:strVal val="#ppt_h"/>
                                          </p:val>
                                        </p:tav>
                                      </p:tavLst>
                                    </p:anim>
                                    <p:animEffect transition="in" filter="fade">
                                      <p:cBhvr>
                                        <p:cTn id="41" dur="500"/>
                                        <p:tgtEl>
                                          <p:spTgt spid="59"/>
                                        </p:tgtEl>
                                      </p:cBhvr>
                                    </p:animEffect>
                                  </p:childTnLst>
                                  <p:subTnLst>
                                    <p:audio>
                                      <p:cMediaNode>
                                        <p:cTn display="0" masterRel="sameClick">
                                          <p:stCondLst>
                                            <p:cond evt="begin" delay="0">
                                              <p:tn val="37"/>
                                            </p:cond>
                                          </p:stCondLst>
                                          <p:endCondLst>
                                            <p:cond evt="onStopAudio" delay="0">
                                              <p:tgtEl>
                                                <p:sldTgt/>
                                              </p:tgtEl>
                                            </p:cond>
                                          </p:endCondLst>
                                        </p:cTn>
                                        <p:tgtEl>
                                          <p:sndTgt r:embed="rId4" name="uỷn.wav"/>
                                        </p:tgtEl>
                                      </p:cMediaNode>
                                    </p:audio>
                                  </p:sub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wipe(left)">
                                      <p:cBhvr>
                                        <p:cTn id="45" dur="500"/>
                                        <p:tgtEl>
                                          <p:spTgt spid="60"/>
                                        </p:tgtEl>
                                      </p:cBhvr>
                                    </p:animEffect>
                                  </p:childTnLst>
                                </p:cTn>
                              </p:par>
                              <p:par>
                                <p:cTn id="46" presetID="16" presetClass="entr" presetSubtype="21" fill="hold" nodeType="withEffect">
                                  <p:stCondLst>
                                    <p:cond delay="0"/>
                                  </p:stCondLst>
                                  <p:childTnLst>
                                    <p:set>
                                      <p:cBhvr>
                                        <p:cTn id="47" dur="1" fill="hold">
                                          <p:stCondLst>
                                            <p:cond delay="0"/>
                                          </p:stCondLst>
                                        </p:cTn>
                                        <p:tgtEl>
                                          <p:spTgt spid="60">
                                            <p:txEl>
                                              <p:pRg st="0" end="0"/>
                                            </p:txEl>
                                          </p:spTgt>
                                        </p:tgtEl>
                                        <p:attrNameLst>
                                          <p:attrName>style.visibility</p:attrName>
                                        </p:attrNameLst>
                                      </p:cBhvr>
                                      <p:to>
                                        <p:strVal val="visible"/>
                                      </p:to>
                                    </p:set>
                                    <p:animEffect transition="in" filter="barn(inVertical)">
                                      <p:cBhvr>
                                        <p:cTn id="48" dur="5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p:bldP spid="67" grpId="0"/>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1" y="85725"/>
            <a:ext cx="12115800" cy="6772275"/>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2" name="Picture 61">
            <a:extLst>
              <a:ext uri="{FF2B5EF4-FFF2-40B4-BE49-F238E27FC236}">
                <a16:creationId xmlns:a16="http://schemas.microsoft.com/office/drawing/2014/main" id="{D66C0B0D-9687-40EA-92BB-A26B7A9EEDD6}"/>
              </a:ext>
            </a:extLst>
          </p:cNvPr>
          <p:cNvPicPr>
            <a:picLocks noChangeAspect="1"/>
          </p:cNvPicPr>
          <p:nvPr/>
        </p:nvPicPr>
        <p:blipFill rotWithShape="1">
          <a:blip r:embed="rId5">
            <a:extLst>
              <a:ext uri="{28A0092B-C50C-407E-A947-70E740481C1C}">
                <a14:useLocalDpi xmlns:a14="http://schemas.microsoft.com/office/drawing/2010/main" val="0"/>
              </a:ext>
            </a:extLst>
          </a:blip>
          <a:srcRect t="59677"/>
          <a:stretch/>
        </p:blipFill>
        <p:spPr>
          <a:xfrm rot="10800000">
            <a:off x="7619995" y="-1"/>
            <a:ext cx="4572000" cy="1843549"/>
          </a:xfrm>
          <a:prstGeom prst="rect">
            <a:avLst/>
          </a:prstGeom>
        </p:spPr>
      </p:pic>
      <p:pic>
        <p:nvPicPr>
          <p:cNvPr id="63" name="Picture 62" descr="A picture containing text, toy&#10;&#10;Description automatically generated">
            <a:extLst>
              <a:ext uri="{FF2B5EF4-FFF2-40B4-BE49-F238E27FC236}">
                <a16:creationId xmlns:a16="http://schemas.microsoft.com/office/drawing/2014/main" id="{A90E4EB0-C7A3-4544-8C11-8AE61A9ACF4A}"/>
              </a:ext>
            </a:extLst>
          </p:cNvPr>
          <p:cNvPicPr>
            <a:picLocks noChangeAspect="1"/>
          </p:cNvPicPr>
          <p:nvPr/>
        </p:nvPicPr>
        <p:blipFill rotWithShape="1">
          <a:blip r:embed="rId6">
            <a:extLst>
              <a:ext uri="{28A0092B-C50C-407E-A947-70E740481C1C}">
                <a14:useLocalDpi xmlns:a14="http://schemas.microsoft.com/office/drawing/2010/main" val="0"/>
              </a:ext>
            </a:extLst>
          </a:blip>
          <a:srcRect b="3842"/>
          <a:stretch/>
        </p:blipFill>
        <p:spPr>
          <a:xfrm>
            <a:off x="655690" y="791067"/>
            <a:ext cx="10880604" cy="6066932"/>
          </a:xfrm>
          <a:prstGeom prst="rect">
            <a:avLst/>
          </a:prstGeom>
        </p:spPr>
      </p:pic>
      <p:pic>
        <p:nvPicPr>
          <p:cNvPr id="64" name="Picture 63" descr="Shape&#10;&#10;Description automatically generated">
            <a:extLst>
              <a:ext uri="{FF2B5EF4-FFF2-40B4-BE49-F238E27FC236}">
                <a16:creationId xmlns:a16="http://schemas.microsoft.com/office/drawing/2014/main" id="{6427A462-51F5-4D1B-A5CC-FE2D6EC6212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991600" y="1150374"/>
            <a:ext cx="3200400" cy="3200400"/>
          </a:xfrm>
          <a:prstGeom prst="rect">
            <a:avLst/>
          </a:prstGeom>
        </p:spPr>
      </p:pic>
      <p:pic>
        <p:nvPicPr>
          <p:cNvPr id="65" name="Picture 64" descr="Shape&#10;&#10;Description automatically generated">
            <a:extLst>
              <a:ext uri="{FF2B5EF4-FFF2-40B4-BE49-F238E27FC236}">
                <a16:creationId xmlns:a16="http://schemas.microsoft.com/office/drawing/2014/main" id="{1082CCB3-6BF9-4A25-A374-0A47AE5DED4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69" y="1150374"/>
            <a:ext cx="3200400" cy="3200400"/>
          </a:xfrm>
          <a:prstGeom prst="rect">
            <a:avLst/>
          </a:prstGeom>
        </p:spPr>
      </p:pic>
      <p:sp>
        <p:nvSpPr>
          <p:cNvPr id="66" name="TextBox 65">
            <a:extLst>
              <a:ext uri="{FF2B5EF4-FFF2-40B4-BE49-F238E27FC236}">
                <a16:creationId xmlns:a16="http://schemas.microsoft.com/office/drawing/2014/main" id="{9F0E0DCA-6351-403C-87E0-EFA3B62B6E86}"/>
              </a:ext>
            </a:extLst>
          </p:cNvPr>
          <p:cNvSpPr txBox="1"/>
          <p:nvPr/>
        </p:nvSpPr>
        <p:spPr>
          <a:xfrm>
            <a:off x="655690" y="2347574"/>
            <a:ext cx="1987919" cy="584775"/>
          </a:xfrm>
          <a:prstGeom prst="rect">
            <a:avLst/>
          </a:prstGeom>
          <a:noFill/>
        </p:spPr>
        <p:txBody>
          <a:bodyPr wrap="square" rtlCol="0">
            <a:spAutoFit/>
          </a:bodyPr>
          <a:lstStyle/>
          <a:p>
            <a:pPr algn="ctr"/>
            <a:r>
              <a:rPr lang="vi-VN" sz="3200" b="1" dirty="0">
                <a:solidFill>
                  <a:srgbClr val="800080"/>
                </a:solidFill>
                <a:latin typeface="Calibri" panose="020F0502020204030204" pitchFamily="34" charset="0"/>
                <a:cs typeface="Calibri" panose="020F0502020204030204" pitchFamily="34" charset="0"/>
              </a:rPr>
              <a:t>TRÌNH BÀY</a:t>
            </a:r>
            <a:endParaRPr lang="en-US" sz="3200" b="1" dirty="0">
              <a:solidFill>
                <a:srgbClr val="800080"/>
              </a:solidFill>
              <a:cs typeface="Calibri" panose="020F0502020204030204" pitchFamily="34" charset="0"/>
            </a:endParaRPr>
          </a:p>
        </p:txBody>
      </p:sp>
      <p:sp>
        <p:nvSpPr>
          <p:cNvPr id="67" name="TextBox 66">
            <a:extLst>
              <a:ext uri="{FF2B5EF4-FFF2-40B4-BE49-F238E27FC236}">
                <a16:creationId xmlns:a16="http://schemas.microsoft.com/office/drawing/2014/main" id="{A2941048-85C1-4564-B382-101801DD8DB0}"/>
              </a:ext>
            </a:extLst>
          </p:cNvPr>
          <p:cNvSpPr txBox="1"/>
          <p:nvPr/>
        </p:nvSpPr>
        <p:spPr>
          <a:xfrm>
            <a:off x="9537972" y="2350368"/>
            <a:ext cx="1987919" cy="584775"/>
          </a:xfrm>
          <a:prstGeom prst="rect">
            <a:avLst/>
          </a:prstGeom>
          <a:noFill/>
        </p:spPr>
        <p:txBody>
          <a:bodyPr wrap="square" rtlCol="0">
            <a:spAutoFit/>
          </a:bodyPr>
          <a:lstStyle/>
          <a:p>
            <a:pPr algn="ctr"/>
            <a:r>
              <a:rPr lang="vi-VN" sz="3200" b="1" dirty="0">
                <a:solidFill>
                  <a:srgbClr val="800080"/>
                </a:solidFill>
                <a:latin typeface="Calibri" panose="020F0502020204030204" pitchFamily="34" charset="0"/>
                <a:cs typeface="Calibri" panose="020F0502020204030204" pitchFamily="34" charset="0"/>
              </a:rPr>
              <a:t>NHẬN XÉT</a:t>
            </a:r>
            <a:endParaRPr lang="en-US" sz="3200" b="1" dirty="0">
              <a:solidFill>
                <a:srgbClr val="800080"/>
              </a:solidFill>
              <a:cs typeface="Calibri" panose="020F0502020204030204" pitchFamily="34" charset="0"/>
            </a:endParaRPr>
          </a:p>
        </p:txBody>
      </p:sp>
      <p:pic>
        <p:nvPicPr>
          <p:cNvPr id="68" name="Picture 67">
            <a:extLst>
              <a:ext uri="{FF2B5EF4-FFF2-40B4-BE49-F238E27FC236}">
                <a16:creationId xmlns:a16="http://schemas.microsoft.com/office/drawing/2014/main" id="{F257F791-6961-4FB7-B62A-5F07C8F5923C}"/>
              </a:ext>
            </a:extLst>
          </p:cNvPr>
          <p:cNvPicPr>
            <a:picLocks noChangeAspect="1"/>
          </p:cNvPicPr>
          <p:nvPr/>
        </p:nvPicPr>
        <p:blipFill>
          <a:blip r:embed="rId8"/>
          <a:stretch>
            <a:fillRect/>
          </a:stretch>
        </p:blipFill>
        <p:spPr>
          <a:xfrm>
            <a:off x="3460131" y="222277"/>
            <a:ext cx="5023539" cy="12497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par>
                                    <p:cTn id="8" presetID="2" presetClass="entr" presetSubtype="4" fill="hold" nodeType="withEffect" p14:presetBounceEnd="60000">
                                      <p:stCondLst>
                                        <p:cond delay="0"/>
                                      </p:stCondLst>
                                      <p:childTnLst>
                                        <p:set>
                                          <p:cBhvr>
                                            <p:cTn id="9" dur="1" fill="hold">
                                              <p:stCondLst>
                                                <p:cond delay="0"/>
                                              </p:stCondLst>
                                            </p:cTn>
                                            <p:tgtEl>
                                              <p:spTgt spid="63"/>
                                            </p:tgtEl>
                                            <p:attrNameLst>
                                              <p:attrName>style.visibility</p:attrName>
                                            </p:attrNameLst>
                                          </p:cBhvr>
                                          <p:to>
                                            <p:strVal val="visible"/>
                                          </p:to>
                                        </p:set>
                                        <p:anim calcmode="lin" valueType="num" p14:bounceEnd="60000">
                                          <p:cBhvr additive="base">
                                            <p:cTn id="10" dur="750" fill="hold"/>
                                            <p:tgtEl>
                                              <p:spTgt spid="63"/>
                                            </p:tgtEl>
                                            <p:attrNameLst>
                                              <p:attrName>ppt_x</p:attrName>
                                            </p:attrNameLst>
                                          </p:cBhvr>
                                          <p:tavLst>
                                            <p:tav tm="0">
                                              <p:val>
                                                <p:strVal val="#ppt_x"/>
                                              </p:val>
                                            </p:tav>
                                            <p:tav tm="100000">
                                              <p:val>
                                                <p:strVal val="#ppt_x"/>
                                              </p:val>
                                            </p:tav>
                                          </p:tavLst>
                                        </p:anim>
                                        <p:anim calcmode="lin" valueType="num" p14:bounceEnd="60000">
                                          <p:cBhvr additive="base">
                                            <p:cTn id="11" dur="750" fill="hold"/>
                                            <p:tgtEl>
                                              <p:spTgt spid="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Trò-chơi-ting.wav"/>
                                            </p:tgtEl>
                                          </p:cMediaNode>
                                        </p:audio>
                                      </p:sub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00"/>
                                            <p:tgtEl>
                                              <p:spTgt spid="65"/>
                                            </p:tgtEl>
                                          </p:cBhvr>
                                        </p:animEffect>
                                      </p:childTnLst>
                                      <p:subTnLst>
                                        <p:audio>
                                          <p:cMediaNode>
                                            <p:cTn display="0" masterRel="sameClick">
                                              <p:stCondLst>
                                                <p:cond evt="begin" delay="0">
                                                  <p:tn val="14"/>
                                                </p:cond>
                                              </p:stCondLst>
                                              <p:endCondLst>
                                                <p:cond evt="onStopAudio" delay="0">
                                                  <p:tgtEl>
                                                    <p:sldTgt/>
                                                  </p:tgtEl>
                                                </p:cond>
                                              </p:endCondLst>
                                            </p:cTn>
                                            <p:tgtEl>
                                              <p:sndTgt r:embed="rId4" name="uỷn.wav"/>
                                            </p:tgtEl>
                                          </p:cMediaNode>
                                        </p:audio>
                                      </p:subTnLst>
                                    </p:cTn>
                                  </p:par>
                                  <p:par>
                                    <p:cTn id="17" presetID="16" presetClass="entr" presetSubtype="37" fill="hold" grpId="0" nodeType="withEffect">
                                      <p:stCondLst>
                                        <p:cond delay="250"/>
                                      </p:stCondLst>
                                      <p:childTnLst>
                                        <p:set>
                                          <p:cBhvr>
                                            <p:cTn id="18" dur="1" fill="hold">
                                              <p:stCondLst>
                                                <p:cond delay="0"/>
                                              </p:stCondLst>
                                            </p:cTn>
                                            <p:tgtEl>
                                              <p:spTgt spid="66"/>
                                            </p:tgtEl>
                                            <p:attrNameLst>
                                              <p:attrName>style.visibility</p:attrName>
                                            </p:attrNameLst>
                                          </p:cBhvr>
                                          <p:to>
                                            <p:strVal val="visible"/>
                                          </p:to>
                                        </p:set>
                                        <p:animEffect transition="in" filter="barn(outVertical)">
                                          <p:cBhvr>
                                            <p:cTn id="19" dur="500"/>
                                            <p:tgtEl>
                                              <p:spTgt spid="6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down)">
                                          <p:cBhvr>
                                            <p:cTn id="24" dur="500"/>
                                            <p:tgtEl>
                                              <p:spTgt spid="64"/>
                                            </p:tgtEl>
                                          </p:cBhvr>
                                        </p:animEffect>
                                      </p:childTnLst>
                                      <p:subTnLst>
                                        <p:audio>
                                          <p:cMediaNode>
                                            <p:cTn display="0" masterRel="sameClick">
                                              <p:stCondLst>
                                                <p:cond evt="begin" delay="0">
                                                  <p:tn val="22"/>
                                                </p:cond>
                                              </p:stCondLst>
                                              <p:endCondLst>
                                                <p:cond evt="onStopAudio" delay="0">
                                                  <p:tgtEl>
                                                    <p:sldTgt/>
                                                  </p:tgtEl>
                                                </p:cond>
                                              </p:endCondLst>
                                            </p:cTn>
                                            <p:tgtEl>
                                              <p:sndTgt r:embed="rId4" name="uỷn.wav"/>
                                            </p:tgtEl>
                                          </p:cMediaNode>
                                        </p:audio>
                                      </p:subTnLst>
                                    </p:cTn>
                                  </p:par>
                                  <p:par>
                                    <p:cTn id="25" presetID="16" presetClass="entr" presetSubtype="37" fill="hold" grpId="0" nodeType="withEffect">
                                      <p:stCondLst>
                                        <p:cond delay="250"/>
                                      </p:stCondLst>
                                      <p:childTnLst>
                                        <p:set>
                                          <p:cBhvr>
                                            <p:cTn id="26" dur="1" fill="hold">
                                              <p:stCondLst>
                                                <p:cond delay="0"/>
                                              </p:stCondLst>
                                            </p:cTn>
                                            <p:tgtEl>
                                              <p:spTgt spid="67"/>
                                            </p:tgtEl>
                                            <p:attrNameLst>
                                              <p:attrName>style.visibility</p:attrName>
                                            </p:attrNameLst>
                                          </p:cBhvr>
                                          <p:to>
                                            <p:strVal val="visible"/>
                                          </p:to>
                                        </p:set>
                                        <p:animEffect transition="in" filter="barn(outVertical)">
                                          <p:cBhvr>
                                            <p:cTn id="2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par>
                                    <p:cTn id="8" presetID="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 calcmode="lin" valueType="num">
                                          <p:cBhvr additive="base">
                                            <p:cTn id="10" dur="750" fill="hold"/>
                                            <p:tgtEl>
                                              <p:spTgt spid="63"/>
                                            </p:tgtEl>
                                            <p:attrNameLst>
                                              <p:attrName>ppt_x</p:attrName>
                                            </p:attrNameLst>
                                          </p:cBhvr>
                                          <p:tavLst>
                                            <p:tav tm="0">
                                              <p:val>
                                                <p:strVal val="#ppt_x"/>
                                              </p:val>
                                            </p:tav>
                                            <p:tav tm="100000">
                                              <p:val>
                                                <p:strVal val="#ppt_x"/>
                                              </p:val>
                                            </p:tav>
                                          </p:tavLst>
                                        </p:anim>
                                        <p:anim calcmode="lin" valueType="num">
                                          <p:cBhvr additive="base">
                                            <p:cTn id="11" dur="750" fill="hold"/>
                                            <p:tgtEl>
                                              <p:spTgt spid="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9" name="Trò-chơi-ting.wav"/>
                                            </p:tgtEl>
                                          </p:cMediaNode>
                                        </p:audio>
                                      </p:sub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00"/>
                                            <p:tgtEl>
                                              <p:spTgt spid="65"/>
                                            </p:tgtEl>
                                          </p:cBhvr>
                                        </p:animEffect>
                                      </p:childTnLst>
                                      <p:subTnLst>
                                        <p:audio>
                                          <p:cMediaNode>
                                            <p:cTn display="0" masterRel="sameClick">
                                              <p:stCondLst>
                                                <p:cond evt="begin" delay="0">
                                                  <p:tn val="14"/>
                                                </p:cond>
                                              </p:stCondLst>
                                              <p:endCondLst>
                                                <p:cond evt="onStopAudio" delay="0">
                                                  <p:tgtEl>
                                                    <p:sldTgt/>
                                                  </p:tgtEl>
                                                </p:cond>
                                              </p:endCondLst>
                                            </p:cTn>
                                            <p:tgtEl>
                                              <p:sndTgt r:embed="rId10" name="uỷn.wav"/>
                                            </p:tgtEl>
                                          </p:cMediaNode>
                                        </p:audio>
                                      </p:subTnLst>
                                    </p:cTn>
                                  </p:par>
                                  <p:par>
                                    <p:cTn id="17" presetID="16" presetClass="entr" presetSubtype="37" fill="hold" grpId="0" nodeType="withEffect">
                                      <p:stCondLst>
                                        <p:cond delay="250"/>
                                      </p:stCondLst>
                                      <p:childTnLst>
                                        <p:set>
                                          <p:cBhvr>
                                            <p:cTn id="18" dur="1" fill="hold">
                                              <p:stCondLst>
                                                <p:cond delay="0"/>
                                              </p:stCondLst>
                                            </p:cTn>
                                            <p:tgtEl>
                                              <p:spTgt spid="66"/>
                                            </p:tgtEl>
                                            <p:attrNameLst>
                                              <p:attrName>style.visibility</p:attrName>
                                            </p:attrNameLst>
                                          </p:cBhvr>
                                          <p:to>
                                            <p:strVal val="visible"/>
                                          </p:to>
                                        </p:set>
                                        <p:animEffect transition="in" filter="barn(outVertical)">
                                          <p:cBhvr>
                                            <p:cTn id="19" dur="500"/>
                                            <p:tgtEl>
                                              <p:spTgt spid="6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down)">
                                          <p:cBhvr>
                                            <p:cTn id="24" dur="500"/>
                                            <p:tgtEl>
                                              <p:spTgt spid="64"/>
                                            </p:tgtEl>
                                          </p:cBhvr>
                                        </p:animEffect>
                                      </p:childTnLst>
                                      <p:subTnLst>
                                        <p:audio>
                                          <p:cMediaNode>
                                            <p:cTn display="0" masterRel="sameClick">
                                              <p:stCondLst>
                                                <p:cond evt="begin" delay="0">
                                                  <p:tn val="22"/>
                                                </p:cond>
                                              </p:stCondLst>
                                              <p:endCondLst>
                                                <p:cond evt="onStopAudio" delay="0">
                                                  <p:tgtEl>
                                                    <p:sldTgt/>
                                                  </p:tgtEl>
                                                </p:cond>
                                              </p:endCondLst>
                                            </p:cTn>
                                            <p:tgtEl>
                                              <p:sndTgt r:embed="rId10" name="uỷn.wav"/>
                                            </p:tgtEl>
                                          </p:cMediaNode>
                                        </p:audio>
                                      </p:subTnLst>
                                    </p:cTn>
                                  </p:par>
                                  <p:par>
                                    <p:cTn id="25" presetID="16" presetClass="entr" presetSubtype="37" fill="hold" grpId="0" nodeType="withEffect">
                                      <p:stCondLst>
                                        <p:cond delay="250"/>
                                      </p:stCondLst>
                                      <p:childTnLst>
                                        <p:set>
                                          <p:cBhvr>
                                            <p:cTn id="26" dur="1" fill="hold">
                                              <p:stCondLst>
                                                <p:cond delay="0"/>
                                              </p:stCondLst>
                                            </p:cTn>
                                            <p:tgtEl>
                                              <p:spTgt spid="67"/>
                                            </p:tgtEl>
                                            <p:attrNameLst>
                                              <p:attrName>style.visibility</p:attrName>
                                            </p:attrNameLst>
                                          </p:cBhvr>
                                          <p:to>
                                            <p:strVal val="visible"/>
                                          </p:to>
                                        </p:set>
                                        <p:animEffect transition="in" filter="barn(outVertical)">
                                          <p:cBhvr>
                                            <p:cTn id="2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0" y="0"/>
            <a:ext cx="12192000" cy="6858000"/>
          </a:xfrm>
          <a:prstGeom prst="rect">
            <a:avLst/>
          </a:prstGeom>
        </p:spPr>
      </p:pic>
      <p:pic>
        <p:nvPicPr>
          <p:cNvPr id="5" name="图片 4"/>
          <p:cNvPicPr>
            <a:picLocks noChangeAspect="1"/>
          </p:cNvPicPr>
          <p:nvPr/>
        </p:nvPicPr>
        <p:blipFill>
          <a:blip r:embed="rId4" cstate="screen"/>
          <a:stretch>
            <a:fillRect/>
          </a:stretch>
        </p:blipFill>
        <p:spPr>
          <a:xfrm>
            <a:off x="69215" y="0"/>
            <a:ext cx="12053621" cy="6858000"/>
          </a:xfrm>
          <a:prstGeom prst="rect">
            <a:avLst/>
          </a:prstGeom>
        </p:spPr>
      </p:pic>
      <p:grpSp>
        <p:nvGrpSpPr>
          <p:cNvPr id="43" name="组合 42"/>
          <p:cNvGrpSpPr/>
          <p:nvPr/>
        </p:nvGrpSpPr>
        <p:grpSpPr>
          <a:xfrm>
            <a:off x="2228491" y="1499114"/>
            <a:ext cx="5447439" cy="1909673"/>
            <a:chOff x="2419609" y="1576016"/>
            <a:chExt cx="5447439" cy="1909673"/>
          </a:xfrm>
        </p:grpSpPr>
        <p:sp>
          <p:nvSpPr>
            <p:cNvPr id="39" name="文本框 38"/>
            <p:cNvSpPr txBox="1"/>
            <p:nvPr/>
          </p:nvSpPr>
          <p:spPr>
            <a:xfrm>
              <a:off x="2419609" y="1623641"/>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开</a:t>
              </a:r>
            </a:p>
          </p:txBody>
        </p:sp>
        <p:sp>
          <p:nvSpPr>
            <p:cNvPr id="40" name="文本框 39"/>
            <p:cNvSpPr txBox="1"/>
            <p:nvPr/>
          </p:nvSpPr>
          <p:spPr>
            <a:xfrm>
              <a:off x="3682279" y="1576016"/>
              <a:ext cx="1659430"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学</a:t>
              </a:r>
            </a:p>
          </p:txBody>
        </p:sp>
        <p:sp>
          <p:nvSpPr>
            <p:cNvPr id="41" name="文本框 40"/>
            <p:cNvSpPr txBox="1"/>
            <p:nvPr/>
          </p:nvSpPr>
          <p:spPr>
            <a:xfrm>
              <a:off x="4944950" y="1576016"/>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典</a:t>
              </a:r>
            </a:p>
          </p:txBody>
        </p:sp>
        <p:sp>
          <p:nvSpPr>
            <p:cNvPr id="42" name="文本框 41"/>
            <p:cNvSpPr txBox="1"/>
            <p:nvPr/>
          </p:nvSpPr>
          <p:spPr>
            <a:xfrm>
              <a:off x="6207619" y="1576016"/>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礼</a:t>
              </a:r>
            </a:p>
          </p:txBody>
        </p:sp>
      </p:grpSp>
      <p:grpSp>
        <p:nvGrpSpPr>
          <p:cNvPr id="862" name="Google Shape;862;p35"/>
          <p:cNvGrpSpPr/>
          <p:nvPr/>
        </p:nvGrpSpPr>
        <p:grpSpPr>
          <a:xfrm>
            <a:off x="548005" y="383223"/>
            <a:ext cx="11095990" cy="6091555"/>
            <a:chOff x="6530374" y="1560189"/>
            <a:chExt cx="1045566" cy="505315"/>
          </a:xfrm>
        </p:grpSpPr>
        <p:sp>
          <p:nvSpPr>
            <p:cNvPr id="863" name="Google Shape;863;p35"/>
            <p:cNvSpPr/>
            <p:nvPr/>
          </p:nvSpPr>
          <p:spPr>
            <a:xfrm>
              <a:off x="6530374" y="1560189"/>
              <a:ext cx="1045566" cy="505315"/>
            </a:xfrm>
            <a:custGeom>
              <a:avLst/>
              <a:gdLst/>
              <a:ahLst/>
              <a:cxnLst/>
              <a:rect l="l" t="t" r="r" b="b"/>
              <a:pathLst>
                <a:path w="19723" h="9532" extrusionOk="0">
                  <a:moveTo>
                    <a:pt x="9861" y="175"/>
                  </a:moveTo>
                  <a:cubicBezTo>
                    <a:pt x="10245" y="742"/>
                    <a:pt x="10895" y="1094"/>
                    <a:pt x="11565" y="1094"/>
                  </a:cubicBezTo>
                  <a:cubicBezTo>
                    <a:pt x="11781" y="1094"/>
                    <a:pt x="11999" y="1057"/>
                    <a:pt x="12211" y="979"/>
                  </a:cubicBezTo>
                  <a:cubicBezTo>
                    <a:pt x="12911" y="723"/>
                    <a:pt x="13445" y="285"/>
                    <a:pt x="14221" y="239"/>
                  </a:cubicBezTo>
                  <a:cubicBezTo>
                    <a:pt x="14270" y="236"/>
                    <a:pt x="14321" y="235"/>
                    <a:pt x="14373" y="235"/>
                  </a:cubicBezTo>
                  <a:cubicBezTo>
                    <a:pt x="15133" y="235"/>
                    <a:pt x="16163" y="545"/>
                    <a:pt x="16048" y="1478"/>
                  </a:cubicBezTo>
                  <a:cubicBezTo>
                    <a:pt x="16041" y="1535"/>
                    <a:pt x="16087" y="1562"/>
                    <a:pt x="16133" y="1562"/>
                  </a:cubicBezTo>
                  <a:cubicBezTo>
                    <a:pt x="16157" y="1562"/>
                    <a:pt x="16182" y="1555"/>
                    <a:pt x="16199" y="1541"/>
                  </a:cubicBezTo>
                  <a:cubicBezTo>
                    <a:pt x="16686" y="1153"/>
                    <a:pt x="17527" y="755"/>
                    <a:pt x="18213" y="755"/>
                  </a:cubicBezTo>
                  <a:cubicBezTo>
                    <a:pt x="18807" y="755"/>
                    <a:pt x="19284" y="1053"/>
                    <a:pt x="19314" y="1913"/>
                  </a:cubicBezTo>
                  <a:cubicBezTo>
                    <a:pt x="19337" y="2569"/>
                    <a:pt x="18664" y="4064"/>
                    <a:pt x="19549" y="4430"/>
                  </a:cubicBezTo>
                  <a:cubicBezTo>
                    <a:pt x="18503" y="4912"/>
                    <a:pt x="19343" y="6243"/>
                    <a:pt x="19362" y="7008"/>
                  </a:cubicBezTo>
                  <a:cubicBezTo>
                    <a:pt x="19383" y="7804"/>
                    <a:pt x="18831" y="8383"/>
                    <a:pt x="18042" y="8418"/>
                  </a:cubicBezTo>
                  <a:cubicBezTo>
                    <a:pt x="18014" y="8419"/>
                    <a:pt x="17987" y="8420"/>
                    <a:pt x="17960" y="8420"/>
                  </a:cubicBezTo>
                  <a:cubicBezTo>
                    <a:pt x="17298" y="8420"/>
                    <a:pt x="16725" y="8054"/>
                    <a:pt x="16125" y="7817"/>
                  </a:cubicBezTo>
                  <a:cubicBezTo>
                    <a:pt x="16120" y="7814"/>
                    <a:pt x="16115" y="7813"/>
                    <a:pt x="16110" y="7813"/>
                  </a:cubicBezTo>
                  <a:cubicBezTo>
                    <a:pt x="16086" y="7813"/>
                    <a:pt x="16076" y="7843"/>
                    <a:pt x="16084" y="7867"/>
                  </a:cubicBezTo>
                  <a:cubicBezTo>
                    <a:pt x="16073" y="7878"/>
                    <a:pt x="16063" y="7893"/>
                    <a:pt x="16061" y="7915"/>
                  </a:cubicBezTo>
                  <a:cubicBezTo>
                    <a:pt x="15988" y="8725"/>
                    <a:pt x="15379" y="9325"/>
                    <a:pt x="14561" y="9368"/>
                  </a:cubicBezTo>
                  <a:cubicBezTo>
                    <a:pt x="14521" y="9370"/>
                    <a:pt x="14480" y="9371"/>
                    <a:pt x="14439" y="9371"/>
                  </a:cubicBezTo>
                  <a:cubicBezTo>
                    <a:pt x="13790" y="9371"/>
                    <a:pt x="13174" y="9100"/>
                    <a:pt x="12573" y="8878"/>
                  </a:cubicBezTo>
                  <a:cubicBezTo>
                    <a:pt x="12138" y="8718"/>
                    <a:pt x="11669" y="8569"/>
                    <a:pt x="11199" y="8569"/>
                  </a:cubicBezTo>
                  <a:cubicBezTo>
                    <a:pt x="11057" y="8569"/>
                    <a:pt x="10915" y="8583"/>
                    <a:pt x="10774" y="8613"/>
                  </a:cubicBezTo>
                  <a:cubicBezTo>
                    <a:pt x="10407" y="8694"/>
                    <a:pt x="9977" y="8910"/>
                    <a:pt x="9861" y="9293"/>
                  </a:cubicBezTo>
                  <a:cubicBezTo>
                    <a:pt x="9746" y="8910"/>
                    <a:pt x="9316" y="8694"/>
                    <a:pt x="8949" y="8613"/>
                  </a:cubicBezTo>
                  <a:cubicBezTo>
                    <a:pt x="8808" y="8583"/>
                    <a:pt x="8666" y="8569"/>
                    <a:pt x="8524" y="8569"/>
                  </a:cubicBezTo>
                  <a:cubicBezTo>
                    <a:pt x="8054" y="8569"/>
                    <a:pt x="7584" y="8718"/>
                    <a:pt x="7149" y="8878"/>
                  </a:cubicBezTo>
                  <a:cubicBezTo>
                    <a:pt x="6549" y="9100"/>
                    <a:pt x="5933" y="9371"/>
                    <a:pt x="5284" y="9371"/>
                  </a:cubicBezTo>
                  <a:cubicBezTo>
                    <a:pt x="5243" y="9371"/>
                    <a:pt x="5202" y="9370"/>
                    <a:pt x="5162" y="9368"/>
                  </a:cubicBezTo>
                  <a:cubicBezTo>
                    <a:pt x="4344" y="9325"/>
                    <a:pt x="3735" y="8725"/>
                    <a:pt x="3661" y="7915"/>
                  </a:cubicBezTo>
                  <a:cubicBezTo>
                    <a:pt x="3660" y="7893"/>
                    <a:pt x="3651" y="7878"/>
                    <a:pt x="3638" y="7867"/>
                  </a:cubicBezTo>
                  <a:cubicBezTo>
                    <a:pt x="3646" y="7843"/>
                    <a:pt x="3636" y="7813"/>
                    <a:pt x="3612" y="7813"/>
                  </a:cubicBezTo>
                  <a:cubicBezTo>
                    <a:pt x="3607" y="7813"/>
                    <a:pt x="3602" y="7814"/>
                    <a:pt x="3597" y="7817"/>
                  </a:cubicBezTo>
                  <a:cubicBezTo>
                    <a:pt x="2998" y="8054"/>
                    <a:pt x="2425" y="8420"/>
                    <a:pt x="1763" y="8420"/>
                  </a:cubicBezTo>
                  <a:cubicBezTo>
                    <a:pt x="1736" y="8420"/>
                    <a:pt x="1708" y="8419"/>
                    <a:pt x="1681" y="8418"/>
                  </a:cubicBezTo>
                  <a:cubicBezTo>
                    <a:pt x="892" y="8383"/>
                    <a:pt x="340" y="7804"/>
                    <a:pt x="361" y="7008"/>
                  </a:cubicBezTo>
                  <a:cubicBezTo>
                    <a:pt x="380" y="6243"/>
                    <a:pt x="1220" y="4912"/>
                    <a:pt x="174" y="4430"/>
                  </a:cubicBezTo>
                  <a:cubicBezTo>
                    <a:pt x="1059" y="4064"/>
                    <a:pt x="386" y="2569"/>
                    <a:pt x="409" y="1913"/>
                  </a:cubicBezTo>
                  <a:cubicBezTo>
                    <a:pt x="439" y="1053"/>
                    <a:pt x="916" y="755"/>
                    <a:pt x="1510" y="755"/>
                  </a:cubicBezTo>
                  <a:cubicBezTo>
                    <a:pt x="2196" y="755"/>
                    <a:pt x="3037" y="1153"/>
                    <a:pt x="3524" y="1541"/>
                  </a:cubicBezTo>
                  <a:cubicBezTo>
                    <a:pt x="3541" y="1555"/>
                    <a:pt x="3566" y="1562"/>
                    <a:pt x="3590" y="1562"/>
                  </a:cubicBezTo>
                  <a:cubicBezTo>
                    <a:pt x="3636" y="1562"/>
                    <a:pt x="3682" y="1535"/>
                    <a:pt x="3675" y="1478"/>
                  </a:cubicBezTo>
                  <a:cubicBezTo>
                    <a:pt x="3560" y="545"/>
                    <a:pt x="4590" y="235"/>
                    <a:pt x="5349" y="235"/>
                  </a:cubicBezTo>
                  <a:cubicBezTo>
                    <a:pt x="5401" y="235"/>
                    <a:pt x="5452" y="236"/>
                    <a:pt x="5501" y="239"/>
                  </a:cubicBezTo>
                  <a:cubicBezTo>
                    <a:pt x="6278" y="285"/>
                    <a:pt x="6812" y="723"/>
                    <a:pt x="7512" y="979"/>
                  </a:cubicBezTo>
                  <a:cubicBezTo>
                    <a:pt x="7724" y="1057"/>
                    <a:pt x="7942" y="1094"/>
                    <a:pt x="8158" y="1094"/>
                  </a:cubicBezTo>
                  <a:cubicBezTo>
                    <a:pt x="8827" y="1094"/>
                    <a:pt x="9476" y="742"/>
                    <a:pt x="9861" y="175"/>
                  </a:cubicBezTo>
                  <a:close/>
                  <a:moveTo>
                    <a:pt x="9828" y="0"/>
                  </a:moveTo>
                  <a:cubicBezTo>
                    <a:pt x="9805" y="0"/>
                    <a:pt x="9782" y="11"/>
                    <a:pt x="9766" y="36"/>
                  </a:cubicBezTo>
                  <a:cubicBezTo>
                    <a:pt x="9435" y="592"/>
                    <a:pt x="8822" y="937"/>
                    <a:pt x="8177" y="937"/>
                  </a:cubicBezTo>
                  <a:cubicBezTo>
                    <a:pt x="8124" y="937"/>
                    <a:pt x="8071" y="935"/>
                    <a:pt x="8018" y="930"/>
                  </a:cubicBezTo>
                  <a:cubicBezTo>
                    <a:pt x="7293" y="865"/>
                    <a:pt x="6726" y="293"/>
                    <a:pt x="6019" y="131"/>
                  </a:cubicBezTo>
                  <a:cubicBezTo>
                    <a:pt x="5831" y="88"/>
                    <a:pt x="5608" y="64"/>
                    <a:pt x="5375" y="64"/>
                  </a:cubicBezTo>
                  <a:cubicBezTo>
                    <a:pt x="4515" y="64"/>
                    <a:pt x="3504" y="390"/>
                    <a:pt x="3490" y="1296"/>
                  </a:cubicBezTo>
                  <a:cubicBezTo>
                    <a:pt x="2982" y="927"/>
                    <a:pt x="2217" y="528"/>
                    <a:pt x="1536" y="528"/>
                  </a:cubicBezTo>
                  <a:cubicBezTo>
                    <a:pt x="1244" y="528"/>
                    <a:pt x="968" y="602"/>
                    <a:pt x="734" y="783"/>
                  </a:cubicBezTo>
                  <a:cubicBezTo>
                    <a:pt x="377" y="1061"/>
                    <a:pt x="243" y="1536"/>
                    <a:pt x="241" y="1971"/>
                  </a:cubicBezTo>
                  <a:cubicBezTo>
                    <a:pt x="238" y="2633"/>
                    <a:pt x="901" y="4026"/>
                    <a:pt x="52" y="4354"/>
                  </a:cubicBezTo>
                  <a:cubicBezTo>
                    <a:pt x="1" y="4374"/>
                    <a:pt x="5" y="4441"/>
                    <a:pt x="42" y="4460"/>
                  </a:cubicBezTo>
                  <a:cubicBezTo>
                    <a:pt x="20" y="4495"/>
                    <a:pt x="23" y="4543"/>
                    <a:pt x="72" y="4565"/>
                  </a:cubicBezTo>
                  <a:cubicBezTo>
                    <a:pt x="937" y="4942"/>
                    <a:pt x="370" y="6036"/>
                    <a:pt x="237" y="6668"/>
                  </a:cubicBezTo>
                  <a:cubicBezTo>
                    <a:pt x="132" y="7161"/>
                    <a:pt x="198" y="7698"/>
                    <a:pt x="528" y="8095"/>
                  </a:cubicBezTo>
                  <a:cubicBezTo>
                    <a:pt x="843" y="8475"/>
                    <a:pt x="1259" y="8621"/>
                    <a:pt x="1700" y="8621"/>
                  </a:cubicBezTo>
                  <a:cubicBezTo>
                    <a:pt x="2334" y="8621"/>
                    <a:pt x="3017" y="8317"/>
                    <a:pt x="3511" y="7968"/>
                  </a:cubicBezTo>
                  <a:cubicBezTo>
                    <a:pt x="3597" y="8944"/>
                    <a:pt x="4401" y="9531"/>
                    <a:pt x="5316" y="9531"/>
                  </a:cubicBezTo>
                  <a:cubicBezTo>
                    <a:pt x="5424" y="9531"/>
                    <a:pt x="5533" y="9523"/>
                    <a:pt x="5642" y="9507"/>
                  </a:cubicBezTo>
                  <a:cubicBezTo>
                    <a:pt x="6327" y="9403"/>
                    <a:pt x="6947" y="9064"/>
                    <a:pt x="7604" y="8863"/>
                  </a:cubicBezTo>
                  <a:cubicBezTo>
                    <a:pt x="7903" y="8772"/>
                    <a:pt x="8217" y="8701"/>
                    <a:pt x="8531" y="8701"/>
                  </a:cubicBezTo>
                  <a:cubicBezTo>
                    <a:pt x="8659" y="8701"/>
                    <a:pt x="8787" y="8713"/>
                    <a:pt x="8914" y="8740"/>
                  </a:cubicBezTo>
                  <a:cubicBezTo>
                    <a:pt x="9330" y="8828"/>
                    <a:pt x="9567" y="9057"/>
                    <a:pt x="9831" y="9367"/>
                  </a:cubicBezTo>
                  <a:cubicBezTo>
                    <a:pt x="9836" y="9373"/>
                    <a:pt x="9842" y="9375"/>
                    <a:pt x="9848" y="9375"/>
                  </a:cubicBezTo>
                  <a:cubicBezTo>
                    <a:pt x="9853" y="9375"/>
                    <a:pt x="9858" y="9374"/>
                    <a:pt x="9862" y="9371"/>
                  </a:cubicBezTo>
                  <a:cubicBezTo>
                    <a:pt x="9866" y="9374"/>
                    <a:pt x="9871" y="9375"/>
                    <a:pt x="9875" y="9375"/>
                  </a:cubicBezTo>
                  <a:cubicBezTo>
                    <a:pt x="9881" y="9375"/>
                    <a:pt x="9887" y="9373"/>
                    <a:pt x="9892" y="9367"/>
                  </a:cubicBezTo>
                  <a:cubicBezTo>
                    <a:pt x="10157" y="9057"/>
                    <a:pt x="10394" y="8828"/>
                    <a:pt x="10809" y="8740"/>
                  </a:cubicBezTo>
                  <a:cubicBezTo>
                    <a:pt x="10936" y="8713"/>
                    <a:pt x="11064" y="8701"/>
                    <a:pt x="11192" y="8701"/>
                  </a:cubicBezTo>
                  <a:cubicBezTo>
                    <a:pt x="11506" y="8701"/>
                    <a:pt x="11820" y="8772"/>
                    <a:pt x="12119" y="8863"/>
                  </a:cubicBezTo>
                  <a:cubicBezTo>
                    <a:pt x="12776" y="9064"/>
                    <a:pt x="13396" y="9403"/>
                    <a:pt x="14081" y="9507"/>
                  </a:cubicBezTo>
                  <a:cubicBezTo>
                    <a:pt x="14190" y="9523"/>
                    <a:pt x="14299" y="9531"/>
                    <a:pt x="14407" y="9531"/>
                  </a:cubicBezTo>
                  <a:cubicBezTo>
                    <a:pt x="15323" y="9531"/>
                    <a:pt x="16127" y="8944"/>
                    <a:pt x="16212" y="7968"/>
                  </a:cubicBezTo>
                  <a:cubicBezTo>
                    <a:pt x="16706" y="8317"/>
                    <a:pt x="17389" y="8621"/>
                    <a:pt x="18023" y="8621"/>
                  </a:cubicBezTo>
                  <a:cubicBezTo>
                    <a:pt x="18463" y="8621"/>
                    <a:pt x="18880" y="8475"/>
                    <a:pt x="19195" y="8095"/>
                  </a:cubicBezTo>
                  <a:cubicBezTo>
                    <a:pt x="19525" y="7698"/>
                    <a:pt x="19591" y="7161"/>
                    <a:pt x="19486" y="6668"/>
                  </a:cubicBezTo>
                  <a:cubicBezTo>
                    <a:pt x="19354" y="6036"/>
                    <a:pt x="18788" y="4942"/>
                    <a:pt x="19652" y="4565"/>
                  </a:cubicBezTo>
                  <a:cubicBezTo>
                    <a:pt x="19701" y="4543"/>
                    <a:pt x="19704" y="4495"/>
                    <a:pt x="19682" y="4460"/>
                  </a:cubicBezTo>
                  <a:cubicBezTo>
                    <a:pt x="19718" y="4441"/>
                    <a:pt x="19722" y="4374"/>
                    <a:pt x="19672" y="4354"/>
                  </a:cubicBezTo>
                  <a:cubicBezTo>
                    <a:pt x="18822" y="4026"/>
                    <a:pt x="19486" y="2633"/>
                    <a:pt x="19483" y="1971"/>
                  </a:cubicBezTo>
                  <a:cubicBezTo>
                    <a:pt x="19481" y="1536"/>
                    <a:pt x="19347" y="1061"/>
                    <a:pt x="18989" y="783"/>
                  </a:cubicBezTo>
                  <a:cubicBezTo>
                    <a:pt x="18755" y="602"/>
                    <a:pt x="18479" y="528"/>
                    <a:pt x="18187" y="528"/>
                  </a:cubicBezTo>
                  <a:cubicBezTo>
                    <a:pt x="17507" y="528"/>
                    <a:pt x="16743" y="927"/>
                    <a:pt x="16234" y="1296"/>
                  </a:cubicBezTo>
                  <a:cubicBezTo>
                    <a:pt x="16219" y="390"/>
                    <a:pt x="15209" y="64"/>
                    <a:pt x="14349" y="64"/>
                  </a:cubicBezTo>
                  <a:cubicBezTo>
                    <a:pt x="14116" y="64"/>
                    <a:pt x="13893" y="88"/>
                    <a:pt x="13705" y="131"/>
                  </a:cubicBezTo>
                  <a:cubicBezTo>
                    <a:pt x="12997" y="293"/>
                    <a:pt x="12430" y="865"/>
                    <a:pt x="11705" y="930"/>
                  </a:cubicBezTo>
                  <a:cubicBezTo>
                    <a:pt x="11652" y="935"/>
                    <a:pt x="11599" y="937"/>
                    <a:pt x="11547" y="937"/>
                  </a:cubicBezTo>
                  <a:cubicBezTo>
                    <a:pt x="10902" y="937"/>
                    <a:pt x="10289" y="591"/>
                    <a:pt x="9957" y="36"/>
                  </a:cubicBezTo>
                  <a:cubicBezTo>
                    <a:pt x="9941" y="11"/>
                    <a:pt x="9919" y="0"/>
                    <a:pt x="9896" y="0"/>
                  </a:cubicBezTo>
                  <a:cubicBezTo>
                    <a:pt x="9884" y="0"/>
                    <a:pt x="9873" y="3"/>
                    <a:pt x="9862" y="7"/>
                  </a:cubicBezTo>
                  <a:cubicBezTo>
                    <a:pt x="9851" y="3"/>
                    <a:pt x="9840" y="0"/>
                    <a:pt x="98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4" name="Google Shape;864;p35"/>
            <p:cNvSpPr/>
            <p:nvPr/>
          </p:nvSpPr>
          <p:spPr>
            <a:xfrm>
              <a:off x="6539545" y="1569360"/>
              <a:ext cx="1027223" cy="487609"/>
            </a:xfrm>
            <a:custGeom>
              <a:avLst/>
              <a:gdLst/>
              <a:ahLst/>
              <a:cxnLst/>
              <a:rect l="l" t="t" r="r" b="b"/>
              <a:pathLst>
                <a:path w="19377" h="9198" extrusionOk="0">
                  <a:moveTo>
                    <a:pt x="13830" y="402"/>
                  </a:moveTo>
                  <a:cubicBezTo>
                    <a:pt x="13849" y="402"/>
                    <a:pt x="13861" y="428"/>
                    <a:pt x="13846" y="442"/>
                  </a:cubicBezTo>
                  <a:cubicBezTo>
                    <a:pt x="13723" y="566"/>
                    <a:pt x="13500" y="614"/>
                    <a:pt x="13334" y="640"/>
                  </a:cubicBezTo>
                  <a:cubicBezTo>
                    <a:pt x="13332" y="640"/>
                    <a:pt x="13331" y="640"/>
                    <a:pt x="13329" y="640"/>
                  </a:cubicBezTo>
                  <a:cubicBezTo>
                    <a:pt x="13302" y="640"/>
                    <a:pt x="13291" y="600"/>
                    <a:pt x="13321" y="594"/>
                  </a:cubicBezTo>
                  <a:cubicBezTo>
                    <a:pt x="13409" y="574"/>
                    <a:pt x="13495" y="549"/>
                    <a:pt x="13579" y="516"/>
                  </a:cubicBezTo>
                  <a:cubicBezTo>
                    <a:pt x="13662" y="482"/>
                    <a:pt x="13738" y="429"/>
                    <a:pt x="13823" y="403"/>
                  </a:cubicBezTo>
                  <a:cubicBezTo>
                    <a:pt x="13826" y="402"/>
                    <a:pt x="13828" y="402"/>
                    <a:pt x="13830" y="402"/>
                  </a:cubicBezTo>
                  <a:close/>
                  <a:moveTo>
                    <a:pt x="14585" y="431"/>
                  </a:moveTo>
                  <a:cubicBezTo>
                    <a:pt x="14742" y="431"/>
                    <a:pt x="14918" y="504"/>
                    <a:pt x="14990" y="650"/>
                  </a:cubicBezTo>
                  <a:cubicBezTo>
                    <a:pt x="15001" y="673"/>
                    <a:pt x="14982" y="698"/>
                    <a:pt x="14961" y="698"/>
                  </a:cubicBezTo>
                  <a:cubicBezTo>
                    <a:pt x="14954" y="698"/>
                    <a:pt x="14946" y="695"/>
                    <a:pt x="14940" y="688"/>
                  </a:cubicBezTo>
                  <a:cubicBezTo>
                    <a:pt x="14836" y="578"/>
                    <a:pt x="14727" y="496"/>
                    <a:pt x="14568" y="495"/>
                  </a:cubicBezTo>
                  <a:cubicBezTo>
                    <a:pt x="14527" y="495"/>
                    <a:pt x="14527" y="433"/>
                    <a:pt x="14568" y="431"/>
                  </a:cubicBezTo>
                  <a:cubicBezTo>
                    <a:pt x="14573" y="431"/>
                    <a:pt x="14579" y="431"/>
                    <a:pt x="14585" y="431"/>
                  </a:cubicBezTo>
                  <a:close/>
                  <a:moveTo>
                    <a:pt x="4717" y="528"/>
                  </a:moveTo>
                  <a:cubicBezTo>
                    <a:pt x="4740" y="528"/>
                    <a:pt x="4762" y="529"/>
                    <a:pt x="4785" y="532"/>
                  </a:cubicBezTo>
                  <a:cubicBezTo>
                    <a:pt x="4827" y="536"/>
                    <a:pt x="4828" y="594"/>
                    <a:pt x="4785" y="598"/>
                  </a:cubicBezTo>
                  <a:cubicBezTo>
                    <a:pt x="4610" y="616"/>
                    <a:pt x="4454" y="645"/>
                    <a:pt x="4304" y="740"/>
                  </a:cubicBezTo>
                  <a:cubicBezTo>
                    <a:pt x="4298" y="744"/>
                    <a:pt x="4292" y="745"/>
                    <a:pt x="4287" y="745"/>
                  </a:cubicBezTo>
                  <a:cubicBezTo>
                    <a:pt x="4260" y="745"/>
                    <a:pt x="4244" y="705"/>
                    <a:pt x="4272" y="686"/>
                  </a:cubicBezTo>
                  <a:cubicBezTo>
                    <a:pt x="4400" y="595"/>
                    <a:pt x="4558" y="528"/>
                    <a:pt x="4717" y="528"/>
                  </a:cubicBezTo>
                  <a:close/>
                  <a:moveTo>
                    <a:pt x="5623" y="543"/>
                  </a:moveTo>
                  <a:cubicBezTo>
                    <a:pt x="5627" y="543"/>
                    <a:pt x="5630" y="544"/>
                    <a:pt x="5634" y="545"/>
                  </a:cubicBezTo>
                  <a:cubicBezTo>
                    <a:pt x="5798" y="597"/>
                    <a:pt x="5964" y="665"/>
                    <a:pt x="6102" y="771"/>
                  </a:cubicBezTo>
                  <a:cubicBezTo>
                    <a:pt x="6128" y="793"/>
                    <a:pt x="6114" y="831"/>
                    <a:pt x="6087" y="831"/>
                  </a:cubicBezTo>
                  <a:cubicBezTo>
                    <a:pt x="6081" y="831"/>
                    <a:pt x="6076" y="830"/>
                    <a:pt x="6070" y="827"/>
                  </a:cubicBezTo>
                  <a:cubicBezTo>
                    <a:pt x="5920" y="747"/>
                    <a:pt x="5776" y="665"/>
                    <a:pt x="5618" y="607"/>
                  </a:cubicBezTo>
                  <a:cubicBezTo>
                    <a:pt x="5583" y="593"/>
                    <a:pt x="5593" y="543"/>
                    <a:pt x="5623" y="543"/>
                  </a:cubicBezTo>
                  <a:close/>
                  <a:moveTo>
                    <a:pt x="9622" y="566"/>
                  </a:moveTo>
                  <a:cubicBezTo>
                    <a:pt x="9683" y="566"/>
                    <a:pt x="9749" y="637"/>
                    <a:pt x="9791" y="671"/>
                  </a:cubicBezTo>
                  <a:cubicBezTo>
                    <a:pt x="9876" y="736"/>
                    <a:pt x="9965" y="799"/>
                    <a:pt x="10045" y="874"/>
                  </a:cubicBezTo>
                  <a:cubicBezTo>
                    <a:pt x="10071" y="899"/>
                    <a:pt x="10047" y="941"/>
                    <a:pt x="10016" y="941"/>
                  </a:cubicBezTo>
                  <a:cubicBezTo>
                    <a:pt x="10010" y="941"/>
                    <a:pt x="10003" y="939"/>
                    <a:pt x="9997" y="935"/>
                  </a:cubicBezTo>
                  <a:cubicBezTo>
                    <a:pt x="9890" y="867"/>
                    <a:pt x="9798" y="756"/>
                    <a:pt x="9686" y="700"/>
                  </a:cubicBezTo>
                  <a:cubicBezTo>
                    <a:pt x="9659" y="686"/>
                    <a:pt x="9637" y="680"/>
                    <a:pt x="9618" y="680"/>
                  </a:cubicBezTo>
                  <a:cubicBezTo>
                    <a:pt x="9557" y="680"/>
                    <a:pt x="9526" y="740"/>
                    <a:pt x="9471" y="796"/>
                  </a:cubicBezTo>
                  <a:cubicBezTo>
                    <a:pt x="9414" y="850"/>
                    <a:pt x="9359" y="905"/>
                    <a:pt x="9303" y="960"/>
                  </a:cubicBezTo>
                  <a:cubicBezTo>
                    <a:pt x="9296" y="968"/>
                    <a:pt x="9287" y="971"/>
                    <a:pt x="9279" y="971"/>
                  </a:cubicBezTo>
                  <a:cubicBezTo>
                    <a:pt x="9250" y="971"/>
                    <a:pt x="9225" y="933"/>
                    <a:pt x="9251" y="907"/>
                  </a:cubicBezTo>
                  <a:cubicBezTo>
                    <a:pt x="9338" y="815"/>
                    <a:pt x="9424" y="720"/>
                    <a:pt x="9514" y="631"/>
                  </a:cubicBezTo>
                  <a:cubicBezTo>
                    <a:pt x="9545" y="600"/>
                    <a:pt x="9574" y="566"/>
                    <a:pt x="9621" y="566"/>
                  </a:cubicBezTo>
                  <a:cubicBezTo>
                    <a:pt x="9621" y="566"/>
                    <a:pt x="9622" y="566"/>
                    <a:pt x="9622" y="566"/>
                  </a:cubicBezTo>
                  <a:close/>
                  <a:moveTo>
                    <a:pt x="1705" y="942"/>
                  </a:moveTo>
                  <a:cubicBezTo>
                    <a:pt x="1707" y="942"/>
                    <a:pt x="1709" y="942"/>
                    <a:pt x="1711" y="943"/>
                  </a:cubicBezTo>
                  <a:cubicBezTo>
                    <a:pt x="1863" y="1005"/>
                    <a:pt x="2021" y="1061"/>
                    <a:pt x="2167" y="1138"/>
                  </a:cubicBezTo>
                  <a:cubicBezTo>
                    <a:pt x="2193" y="1151"/>
                    <a:pt x="2179" y="1192"/>
                    <a:pt x="2154" y="1192"/>
                  </a:cubicBezTo>
                  <a:cubicBezTo>
                    <a:pt x="2151" y="1192"/>
                    <a:pt x="2148" y="1191"/>
                    <a:pt x="2145" y="1190"/>
                  </a:cubicBezTo>
                  <a:cubicBezTo>
                    <a:pt x="1991" y="1133"/>
                    <a:pt x="1842" y="1053"/>
                    <a:pt x="1695" y="982"/>
                  </a:cubicBezTo>
                  <a:cubicBezTo>
                    <a:pt x="1676" y="972"/>
                    <a:pt x="1687" y="942"/>
                    <a:pt x="1705" y="942"/>
                  </a:cubicBezTo>
                  <a:close/>
                  <a:moveTo>
                    <a:pt x="12528" y="879"/>
                  </a:moveTo>
                  <a:cubicBezTo>
                    <a:pt x="12549" y="879"/>
                    <a:pt x="12564" y="910"/>
                    <a:pt x="12548" y="928"/>
                  </a:cubicBezTo>
                  <a:cubicBezTo>
                    <a:pt x="12413" y="1070"/>
                    <a:pt x="12234" y="1155"/>
                    <a:pt x="12046" y="1200"/>
                  </a:cubicBezTo>
                  <a:cubicBezTo>
                    <a:pt x="12043" y="1200"/>
                    <a:pt x="12041" y="1200"/>
                    <a:pt x="12039" y="1200"/>
                  </a:cubicBezTo>
                  <a:cubicBezTo>
                    <a:pt x="12014" y="1200"/>
                    <a:pt x="12006" y="1163"/>
                    <a:pt x="12033" y="1154"/>
                  </a:cubicBezTo>
                  <a:cubicBezTo>
                    <a:pt x="12213" y="1096"/>
                    <a:pt x="12365" y="998"/>
                    <a:pt x="12514" y="884"/>
                  </a:cubicBezTo>
                  <a:cubicBezTo>
                    <a:pt x="12518" y="881"/>
                    <a:pt x="12523" y="879"/>
                    <a:pt x="12528" y="879"/>
                  </a:cubicBezTo>
                  <a:close/>
                  <a:moveTo>
                    <a:pt x="17555" y="1021"/>
                  </a:moveTo>
                  <a:cubicBezTo>
                    <a:pt x="17586" y="1021"/>
                    <a:pt x="17616" y="1023"/>
                    <a:pt x="17647" y="1027"/>
                  </a:cubicBezTo>
                  <a:cubicBezTo>
                    <a:pt x="17688" y="1032"/>
                    <a:pt x="17690" y="1092"/>
                    <a:pt x="17647" y="1093"/>
                  </a:cubicBezTo>
                  <a:cubicBezTo>
                    <a:pt x="17464" y="1095"/>
                    <a:pt x="17289" y="1122"/>
                    <a:pt x="17123" y="1201"/>
                  </a:cubicBezTo>
                  <a:cubicBezTo>
                    <a:pt x="17119" y="1203"/>
                    <a:pt x="17114" y="1204"/>
                    <a:pt x="17110" y="1204"/>
                  </a:cubicBezTo>
                  <a:cubicBezTo>
                    <a:pt x="17082" y="1204"/>
                    <a:pt x="17063" y="1164"/>
                    <a:pt x="17092" y="1148"/>
                  </a:cubicBezTo>
                  <a:cubicBezTo>
                    <a:pt x="17237" y="1070"/>
                    <a:pt x="17393" y="1021"/>
                    <a:pt x="17555" y="1021"/>
                  </a:cubicBezTo>
                  <a:close/>
                  <a:moveTo>
                    <a:pt x="6820" y="1036"/>
                  </a:moveTo>
                  <a:cubicBezTo>
                    <a:pt x="6824" y="1036"/>
                    <a:pt x="6829" y="1037"/>
                    <a:pt x="6833" y="1039"/>
                  </a:cubicBezTo>
                  <a:cubicBezTo>
                    <a:pt x="7045" y="1154"/>
                    <a:pt x="7248" y="1178"/>
                    <a:pt x="7474" y="1234"/>
                  </a:cubicBezTo>
                  <a:cubicBezTo>
                    <a:pt x="7509" y="1243"/>
                    <a:pt x="7498" y="1290"/>
                    <a:pt x="7467" y="1293"/>
                  </a:cubicBezTo>
                  <a:cubicBezTo>
                    <a:pt x="7451" y="1294"/>
                    <a:pt x="7435" y="1294"/>
                    <a:pt x="7419" y="1294"/>
                  </a:cubicBezTo>
                  <a:cubicBezTo>
                    <a:pt x="7206" y="1294"/>
                    <a:pt x="6981" y="1194"/>
                    <a:pt x="6805" y="1090"/>
                  </a:cubicBezTo>
                  <a:cubicBezTo>
                    <a:pt x="6776" y="1074"/>
                    <a:pt x="6794" y="1036"/>
                    <a:pt x="6820" y="1036"/>
                  </a:cubicBezTo>
                  <a:close/>
                  <a:moveTo>
                    <a:pt x="10646" y="1190"/>
                  </a:moveTo>
                  <a:cubicBezTo>
                    <a:pt x="10649" y="1190"/>
                    <a:pt x="10652" y="1191"/>
                    <a:pt x="10656" y="1192"/>
                  </a:cubicBezTo>
                  <a:cubicBezTo>
                    <a:pt x="10812" y="1258"/>
                    <a:pt x="10972" y="1285"/>
                    <a:pt x="11142" y="1288"/>
                  </a:cubicBezTo>
                  <a:cubicBezTo>
                    <a:pt x="11172" y="1289"/>
                    <a:pt x="11172" y="1334"/>
                    <a:pt x="11142" y="1335"/>
                  </a:cubicBezTo>
                  <a:cubicBezTo>
                    <a:pt x="11130" y="1336"/>
                    <a:pt x="11118" y="1336"/>
                    <a:pt x="11106" y="1336"/>
                  </a:cubicBezTo>
                  <a:cubicBezTo>
                    <a:pt x="10943" y="1336"/>
                    <a:pt x="10784" y="1295"/>
                    <a:pt x="10634" y="1227"/>
                  </a:cubicBezTo>
                  <a:cubicBezTo>
                    <a:pt x="10613" y="1218"/>
                    <a:pt x="10626" y="1190"/>
                    <a:pt x="10646" y="1190"/>
                  </a:cubicBezTo>
                  <a:close/>
                  <a:moveTo>
                    <a:pt x="8610" y="1183"/>
                  </a:moveTo>
                  <a:cubicBezTo>
                    <a:pt x="8635" y="1183"/>
                    <a:pt x="8654" y="1214"/>
                    <a:pt x="8632" y="1235"/>
                  </a:cubicBezTo>
                  <a:cubicBezTo>
                    <a:pt x="8546" y="1317"/>
                    <a:pt x="8424" y="1352"/>
                    <a:pt x="8304" y="1352"/>
                  </a:cubicBezTo>
                  <a:cubicBezTo>
                    <a:pt x="8253" y="1352"/>
                    <a:pt x="8202" y="1346"/>
                    <a:pt x="8155" y="1334"/>
                  </a:cubicBezTo>
                  <a:cubicBezTo>
                    <a:pt x="8121" y="1326"/>
                    <a:pt x="8133" y="1278"/>
                    <a:pt x="8163" y="1278"/>
                  </a:cubicBezTo>
                  <a:cubicBezTo>
                    <a:pt x="8165" y="1278"/>
                    <a:pt x="8168" y="1278"/>
                    <a:pt x="8170" y="1279"/>
                  </a:cubicBezTo>
                  <a:cubicBezTo>
                    <a:pt x="8201" y="1284"/>
                    <a:pt x="8232" y="1287"/>
                    <a:pt x="8261" y="1287"/>
                  </a:cubicBezTo>
                  <a:cubicBezTo>
                    <a:pt x="8380" y="1287"/>
                    <a:pt x="8484" y="1243"/>
                    <a:pt x="8595" y="1187"/>
                  </a:cubicBezTo>
                  <a:cubicBezTo>
                    <a:pt x="8600" y="1184"/>
                    <a:pt x="8605" y="1183"/>
                    <a:pt x="8610" y="1183"/>
                  </a:cubicBezTo>
                  <a:close/>
                  <a:moveTo>
                    <a:pt x="18243" y="1079"/>
                  </a:moveTo>
                  <a:cubicBezTo>
                    <a:pt x="18243" y="1079"/>
                    <a:pt x="18244" y="1079"/>
                    <a:pt x="18244" y="1079"/>
                  </a:cubicBezTo>
                  <a:cubicBezTo>
                    <a:pt x="18436" y="1087"/>
                    <a:pt x="18612" y="1213"/>
                    <a:pt x="18657" y="1405"/>
                  </a:cubicBezTo>
                  <a:cubicBezTo>
                    <a:pt x="18664" y="1430"/>
                    <a:pt x="18644" y="1446"/>
                    <a:pt x="18625" y="1446"/>
                  </a:cubicBezTo>
                  <a:cubicBezTo>
                    <a:pt x="18612" y="1446"/>
                    <a:pt x="18598" y="1439"/>
                    <a:pt x="18592" y="1423"/>
                  </a:cubicBezTo>
                  <a:cubicBezTo>
                    <a:pt x="18534" y="1266"/>
                    <a:pt x="18405" y="1146"/>
                    <a:pt x="18237" y="1123"/>
                  </a:cubicBezTo>
                  <a:cubicBezTo>
                    <a:pt x="18213" y="1118"/>
                    <a:pt x="18219" y="1079"/>
                    <a:pt x="18243" y="1079"/>
                  </a:cubicBezTo>
                  <a:close/>
                  <a:moveTo>
                    <a:pt x="1063" y="998"/>
                  </a:moveTo>
                  <a:cubicBezTo>
                    <a:pt x="1090" y="998"/>
                    <a:pt x="1109" y="1038"/>
                    <a:pt x="1079" y="1051"/>
                  </a:cubicBezTo>
                  <a:cubicBezTo>
                    <a:pt x="911" y="1128"/>
                    <a:pt x="785" y="1266"/>
                    <a:pt x="782" y="1459"/>
                  </a:cubicBezTo>
                  <a:cubicBezTo>
                    <a:pt x="782" y="1472"/>
                    <a:pt x="772" y="1478"/>
                    <a:pt x="762" y="1478"/>
                  </a:cubicBezTo>
                  <a:cubicBezTo>
                    <a:pt x="752" y="1478"/>
                    <a:pt x="742" y="1472"/>
                    <a:pt x="741" y="1459"/>
                  </a:cubicBezTo>
                  <a:cubicBezTo>
                    <a:pt x="724" y="1257"/>
                    <a:pt x="850" y="1040"/>
                    <a:pt x="1057" y="999"/>
                  </a:cubicBezTo>
                  <a:cubicBezTo>
                    <a:pt x="1059" y="998"/>
                    <a:pt x="1061" y="998"/>
                    <a:pt x="1063" y="998"/>
                  </a:cubicBezTo>
                  <a:close/>
                  <a:moveTo>
                    <a:pt x="15374" y="878"/>
                  </a:moveTo>
                  <a:cubicBezTo>
                    <a:pt x="15387" y="878"/>
                    <a:pt x="15400" y="884"/>
                    <a:pt x="15406" y="899"/>
                  </a:cubicBezTo>
                  <a:cubicBezTo>
                    <a:pt x="15503" y="1129"/>
                    <a:pt x="15613" y="1365"/>
                    <a:pt x="15678" y="1606"/>
                  </a:cubicBezTo>
                  <a:cubicBezTo>
                    <a:pt x="15686" y="1634"/>
                    <a:pt x="15659" y="1658"/>
                    <a:pt x="15635" y="1658"/>
                  </a:cubicBezTo>
                  <a:cubicBezTo>
                    <a:pt x="15622" y="1658"/>
                    <a:pt x="15609" y="1651"/>
                    <a:pt x="15602" y="1637"/>
                  </a:cubicBezTo>
                  <a:cubicBezTo>
                    <a:pt x="15494" y="1409"/>
                    <a:pt x="15422" y="1156"/>
                    <a:pt x="15346" y="917"/>
                  </a:cubicBezTo>
                  <a:cubicBezTo>
                    <a:pt x="15337" y="892"/>
                    <a:pt x="15355" y="878"/>
                    <a:pt x="15374" y="878"/>
                  </a:cubicBezTo>
                  <a:close/>
                  <a:moveTo>
                    <a:pt x="3888" y="1236"/>
                  </a:moveTo>
                  <a:cubicBezTo>
                    <a:pt x="3902" y="1236"/>
                    <a:pt x="3918" y="1249"/>
                    <a:pt x="3914" y="1266"/>
                  </a:cubicBezTo>
                  <a:cubicBezTo>
                    <a:pt x="3882" y="1397"/>
                    <a:pt x="3855" y="1521"/>
                    <a:pt x="3858" y="1658"/>
                  </a:cubicBezTo>
                  <a:cubicBezTo>
                    <a:pt x="3858" y="1667"/>
                    <a:pt x="3849" y="1673"/>
                    <a:pt x="3841" y="1673"/>
                  </a:cubicBezTo>
                  <a:cubicBezTo>
                    <a:pt x="3834" y="1673"/>
                    <a:pt x="3828" y="1670"/>
                    <a:pt x="3827" y="1662"/>
                  </a:cubicBezTo>
                  <a:cubicBezTo>
                    <a:pt x="3809" y="1523"/>
                    <a:pt x="3815" y="1378"/>
                    <a:pt x="3870" y="1248"/>
                  </a:cubicBezTo>
                  <a:cubicBezTo>
                    <a:pt x="3874" y="1239"/>
                    <a:pt x="3880" y="1236"/>
                    <a:pt x="3888" y="1236"/>
                  </a:cubicBezTo>
                  <a:close/>
                  <a:moveTo>
                    <a:pt x="16504" y="1426"/>
                  </a:moveTo>
                  <a:cubicBezTo>
                    <a:pt x="16533" y="1426"/>
                    <a:pt x="16549" y="1466"/>
                    <a:pt x="16520" y="1485"/>
                  </a:cubicBezTo>
                  <a:cubicBezTo>
                    <a:pt x="16379" y="1581"/>
                    <a:pt x="16227" y="1659"/>
                    <a:pt x="16077" y="1741"/>
                  </a:cubicBezTo>
                  <a:cubicBezTo>
                    <a:pt x="16072" y="1744"/>
                    <a:pt x="16067" y="1745"/>
                    <a:pt x="16063" y="1745"/>
                  </a:cubicBezTo>
                  <a:cubicBezTo>
                    <a:pt x="16037" y="1745"/>
                    <a:pt x="16022" y="1707"/>
                    <a:pt x="16049" y="1691"/>
                  </a:cubicBezTo>
                  <a:cubicBezTo>
                    <a:pt x="16193" y="1600"/>
                    <a:pt x="16335" y="1506"/>
                    <a:pt x="16488" y="1430"/>
                  </a:cubicBezTo>
                  <a:cubicBezTo>
                    <a:pt x="16493" y="1427"/>
                    <a:pt x="16499" y="1426"/>
                    <a:pt x="16504" y="1426"/>
                  </a:cubicBezTo>
                  <a:close/>
                  <a:moveTo>
                    <a:pt x="2689" y="1355"/>
                  </a:moveTo>
                  <a:cubicBezTo>
                    <a:pt x="2692" y="1355"/>
                    <a:pt x="2694" y="1355"/>
                    <a:pt x="2697" y="1357"/>
                  </a:cubicBezTo>
                  <a:cubicBezTo>
                    <a:pt x="2951" y="1460"/>
                    <a:pt x="3208" y="1615"/>
                    <a:pt x="3372" y="1841"/>
                  </a:cubicBezTo>
                  <a:cubicBezTo>
                    <a:pt x="3388" y="1862"/>
                    <a:pt x="3366" y="1885"/>
                    <a:pt x="3344" y="1885"/>
                  </a:cubicBezTo>
                  <a:cubicBezTo>
                    <a:pt x="3337" y="1885"/>
                    <a:pt x="3330" y="1883"/>
                    <a:pt x="3324" y="1877"/>
                  </a:cubicBezTo>
                  <a:cubicBezTo>
                    <a:pt x="3123" y="1688"/>
                    <a:pt x="2932" y="1517"/>
                    <a:pt x="2679" y="1400"/>
                  </a:cubicBezTo>
                  <a:cubicBezTo>
                    <a:pt x="2657" y="1391"/>
                    <a:pt x="2668" y="1355"/>
                    <a:pt x="2689" y="1355"/>
                  </a:cubicBezTo>
                  <a:close/>
                  <a:moveTo>
                    <a:pt x="18641" y="2029"/>
                  </a:moveTo>
                  <a:cubicBezTo>
                    <a:pt x="18653" y="2029"/>
                    <a:pt x="18666" y="2037"/>
                    <a:pt x="18667" y="2054"/>
                  </a:cubicBezTo>
                  <a:cubicBezTo>
                    <a:pt x="18679" y="2220"/>
                    <a:pt x="18687" y="2385"/>
                    <a:pt x="18675" y="2551"/>
                  </a:cubicBezTo>
                  <a:cubicBezTo>
                    <a:pt x="18674" y="2574"/>
                    <a:pt x="18657" y="2586"/>
                    <a:pt x="18640" y="2586"/>
                  </a:cubicBezTo>
                  <a:cubicBezTo>
                    <a:pt x="18623" y="2586"/>
                    <a:pt x="18606" y="2574"/>
                    <a:pt x="18605" y="2551"/>
                  </a:cubicBezTo>
                  <a:cubicBezTo>
                    <a:pt x="18593" y="2385"/>
                    <a:pt x="18602" y="2220"/>
                    <a:pt x="18613" y="2054"/>
                  </a:cubicBezTo>
                  <a:cubicBezTo>
                    <a:pt x="18615" y="2037"/>
                    <a:pt x="18628" y="2029"/>
                    <a:pt x="18641" y="2029"/>
                  </a:cubicBezTo>
                  <a:close/>
                  <a:moveTo>
                    <a:pt x="761" y="2031"/>
                  </a:moveTo>
                  <a:cubicBezTo>
                    <a:pt x="773" y="2031"/>
                    <a:pt x="786" y="2040"/>
                    <a:pt x="788" y="2054"/>
                  </a:cubicBezTo>
                  <a:cubicBezTo>
                    <a:pt x="797" y="2140"/>
                    <a:pt x="787" y="2225"/>
                    <a:pt x="792" y="2311"/>
                  </a:cubicBezTo>
                  <a:cubicBezTo>
                    <a:pt x="799" y="2407"/>
                    <a:pt x="815" y="2501"/>
                    <a:pt x="838" y="2594"/>
                  </a:cubicBezTo>
                  <a:cubicBezTo>
                    <a:pt x="843" y="2612"/>
                    <a:pt x="828" y="2624"/>
                    <a:pt x="813" y="2624"/>
                  </a:cubicBezTo>
                  <a:cubicBezTo>
                    <a:pt x="804" y="2624"/>
                    <a:pt x="795" y="2619"/>
                    <a:pt x="791" y="2608"/>
                  </a:cubicBezTo>
                  <a:cubicBezTo>
                    <a:pt x="742" y="2438"/>
                    <a:pt x="694" y="2223"/>
                    <a:pt x="740" y="2048"/>
                  </a:cubicBezTo>
                  <a:cubicBezTo>
                    <a:pt x="743" y="2036"/>
                    <a:pt x="752" y="2031"/>
                    <a:pt x="761" y="2031"/>
                  </a:cubicBezTo>
                  <a:close/>
                  <a:moveTo>
                    <a:pt x="18620" y="3063"/>
                  </a:moveTo>
                  <a:cubicBezTo>
                    <a:pt x="18637" y="3063"/>
                    <a:pt x="18653" y="3074"/>
                    <a:pt x="18651" y="3094"/>
                  </a:cubicBezTo>
                  <a:cubicBezTo>
                    <a:pt x="18636" y="3219"/>
                    <a:pt x="18636" y="3340"/>
                    <a:pt x="18663" y="3464"/>
                  </a:cubicBezTo>
                  <a:cubicBezTo>
                    <a:pt x="18687" y="3574"/>
                    <a:pt x="18743" y="3673"/>
                    <a:pt x="18776" y="3781"/>
                  </a:cubicBezTo>
                  <a:cubicBezTo>
                    <a:pt x="18783" y="3803"/>
                    <a:pt x="18764" y="3821"/>
                    <a:pt x="18745" y="3821"/>
                  </a:cubicBezTo>
                  <a:cubicBezTo>
                    <a:pt x="18737" y="3821"/>
                    <a:pt x="18730" y="3818"/>
                    <a:pt x="18723" y="3812"/>
                  </a:cubicBezTo>
                  <a:cubicBezTo>
                    <a:pt x="18549" y="3632"/>
                    <a:pt x="18533" y="3316"/>
                    <a:pt x="18590" y="3085"/>
                  </a:cubicBezTo>
                  <a:cubicBezTo>
                    <a:pt x="18593" y="3070"/>
                    <a:pt x="18607" y="3063"/>
                    <a:pt x="18620" y="3063"/>
                  </a:cubicBezTo>
                  <a:close/>
                  <a:moveTo>
                    <a:pt x="865" y="3273"/>
                  </a:moveTo>
                  <a:cubicBezTo>
                    <a:pt x="877" y="3273"/>
                    <a:pt x="889" y="3283"/>
                    <a:pt x="891" y="3297"/>
                  </a:cubicBezTo>
                  <a:cubicBezTo>
                    <a:pt x="914" y="3502"/>
                    <a:pt x="823" y="3724"/>
                    <a:pt x="730" y="3902"/>
                  </a:cubicBezTo>
                  <a:cubicBezTo>
                    <a:pt x="726" y="3911"/>
                    <a:pt x="719" y="3915"/>
                    <a:pt x="712" y="3915"/>
                  </a:cubicBezTo>
                  <a:cubicBezTo>
                    <a:pt x="696" y="3915"/>
                    <a:pt x="680" y="3897"/>
                    <a:pt x="689" y="3879"/>
                  </a:cubicBezTo>
                  <a:cubicBezTo>
                    <a:pt x="780" y="3684"/>
                    <a:pt x="796" y="3494"/>
                    <a:pt x="845" y="3290"/>
                  </a:cubicBezTo>
                  <a:cubicBezTo>
                    <a:pt x="848" y="3278"/>
                    <a:pt x="856" y="3273"/>
                    <a:pt x="865" y="3273"/>
                  </a:cubicBezTo>
                  <a:close/>
                  <a:moveTo>
                    <a:pt x="609" y="4308"/>
                  </a:moveTo>
                  <a:cubicBezTo>
                    <a:pt x="612" y="4308"/>
                    <a:pt x="615" y="4309"/>
                    <a:pt x="618" y="4309"/>
                  </a:cubicBezTo>
                  <a:cubicBezTo>
                    <a:pt x="703" y="4334"/>
                    <a:pt x="760" y="4412"/>
                    <a:pt x="811" y="4480"/>
                  </a:cubicBezTo>
                  <a:cubicBezTo>
                    <a:pt x="866" y="4556"/>
                    <a:pt x="910" y="4638"/>
                    <a:pt x="940" y="4728"/>
                  </a:cubicBezTo>
                  <a:cubicBezTo>
                    <a:pt x="946" y="4745"/>
                    <a:pt x="931" y="4758"/>
                    <a:pt x="916" y="4758"/>
                  </a:cubicBezTo>
                  <a:cubicBezTo>
                    <a:pt x="908" y="4758"/>
                    <a:pt x="900" y="4754"/>
                    <a:pt x="896" y="4746"/>
                  </a:cubicBezTo>
                  <a:cubicBezTo>
                    <a:pt x="855" y="4667"/>
                    <a:pt x="807" y="4594"/>
                    <a:pt x="745" y="4529"/>
                  </a:cubicBezTo>
                  <a:cubicBezTo>
                    <a:pt x="692" y="4472"/>
                    <a:pt x="619" y="4432"/>
                    <a:pt x="573" y="4367"/>
                  </a:cubicBezTo>
                  <a:cubicBezTo>
                    <a:pt x="556" y="4342"/>
                    <a:pt x="581" y="4308"/>
                    <a:pt x="609" y="4308"/>
                  </a:cubicBezTo>
                  <a:close/>
                  <a:moveTo>
                    <a:pt x="18776" y="4257"/>
                  </a:moveTo>
                  <a:cubicBezTo>
                    <a:pt x="18793" y="4257"/>
                    <a:pt x="18811" y="4276"/>
                    <a:pt x="18801" y="4298"/>
                  </a:cubicBezTo>
                  <a:cubicBezTo>
                    <a:pt x="18728" y="4466"/>
                    <a:pt x="18659" y="4643"/>
                    <a:pt x="18565" y="4801"/>
                  </a:cubicBezTo>
                  <a:cubicBezTo>
                    <a:pt x="18558" y="4813"/>
                    <a:pt x="18545" y="4818"/>
                    <a:pt x="18532" y="4818"/>
                  </a:cubicBezTo>
                  <a:cubicBezTo>
                    <a:pt x="18508" y="4818"/>
                    <a:pt x="18483" y="4798"/>
                    <a:pt x="18494" y="4771"/>
                  </a:cubicBezTo>
                  <a:cubicBezTo>
                    <a:pt x="18563" y="4597"/>
                    <a:pt x="18664" y="4434"/>
                    <a:pt x="18756" y="4271"/>
                  </a:cubicBezTo>
                  <a:cubicBezTo>
                    <a:pt x="18761" y="4261"/>
                    <a:pt x="18768" y="4257"/>
                    <a:pt x="18776" y="4257"/>
                  </a:cubicBezTo>
                  <a:close/>
                  <a:moveTo>
                    <a:pt x="18544" y="5240"/>
                  </a:moveTo>
                  <a:cubicBezTo>
                    <a:pt x="18558" y="5240"/>
                    <a:pt x="18571" y="5246"/>
                    <a:pt x="18578" y="5261"/>
                  </a:cubicBezTo>
                  <a:cubicBezTo>
                    <a:pt x="18618" y="5346"/>
                    <a:pt x="18649" y="5433"/>
                    <a:pt x="18681" y="5520"/>
                  </a:cubicBezTo>
                  <a:cubicBezTo>
                    <a:pt x="18692" y="5549"/>
                    <a:pt x="18663" y="5573"/>
                    <a:pt x="18636" y="5573"/>
                  </a:cubicBezTo>
                  <a:cubicBezTo>
                    <a:pt x="18623" y="5573"/>
                    <a:pt x="18610" y="5567"/>
                    <a:pt x="18604" y="5552"/>
                  </a:cubicBezTo>
                  <a:cubicBezTo>
                    <a:pt x="18568" y="5467"/>
                    <a:pt x="18529" y="5382"/>
                    <a:pt x="18499" y="5294"/>
                  </a:cubicBezTo>
                  <a:cubicBezTo>
                    <a:pt x="18489" y="5264"/>
                    <a:pt x="18518" y="5240"/>
                    <a:pt x="18544" y="5240"/>
                  </a:cubicBezTo>
                  <a:close/>
                  <a:moveTo>
                    <a:pt x="1015" y="5154"/>
                  </a:moveTo>
                  <a:cubicBezTo>
                    <a:pt x="1030" y="5154"/>
                    <a:pt x="1045" y="5166"/>
                    <a:pt x="1047" y="5184"/>
                  </a:cubicBezTo>
                  <a:cubicBezTo>
                    <a:pt x="1062" y="5425"/>
                    <a:pt x="930" y="5670"/>
                    <a:pt x="785" y="5852"/>
                  </a:cubicBezTo>
                  <a:cubicBezTo>
                    <a:pt x="778" y="5861"/>
                    <a:pt x="770" y="5864"/>
                    <a:pt x="761" y="5864"/>
                  </a:cubicBezTo>
                  <a:cubicBezTo>
                    <a:pt x="735" y="5864"/>
                    <a:pt x="707" y="5833"/>
                    <a:pt x="726" y="5807"/>
                  </a:cubicBezTo>
                  <a:cubicBezTo>
                    <a:pt x="876" y="5613"/>
                    <a:pt x="925" y="5407"/>
                    <a:pt x="988" y="5176"/>
                  </a:cubicBezTo>
                  <a:cubicBezTo>
                    <a:pt x="992" y="5161"/>
                    <a:pt x="1003" y="5154"/>
                    <a:pt x="1015" y="5154"/>
                  </a:cubicBezTo>
                  <a:close/>
                  <a:moveTo>
                    <a:pt x="18782" y="5896"/>
                  </a:moveTo>
                  <a:cubicBezTo>
                    <a:pt x="18793" y="5896"/>
                    <a:pt x="18804" y="5901"/>
                    <a:pt x="18810" y="5914"/>
                  </a:cubicBezTo>
                  <a:cubicBezTo>
                    <a:pt x="18901" y="6084"/>
                    <a:pt x="18888" y="6308"/>
                    <a:pt x="18837" y="6489"/>
                  </a:cubicBezTo>
                  <a:cubicBezTo>
                    <a:pt x="18832" y="6505"/>
                    <a:pt x="18820" y="6512"/>
                    <a:pt x="18807" y="6512"/>
                  </a:cubicBezTo>
                  <a:cubicBezTo>
                    <a:pt x="18787" y="6512"/>
                    <a:pt x="18766" y="6495"/>
                    <a:pt x="18772" y="6469"/>
                  </a:cubicBezTo>
                  <a:cubicBezTo>
                    <a:pt x="18813" y="6283"/>
                    <a:pt x="18780" y="6125"/>
                    <a:pt x="18745" y="5942"/>
                  </a:cubicBezTo>
                  <a:cubicBezTo>
                    <a:pt x="18740" y="5916"/>
                    <a:pt x="18762" y="5896"/>
                    <a:pt x="18782" y="5896"/>
                  </a:cubicBezTo>
                  <a:close/>
                  <a:moveTo>
                    <a:pt x="718" y="6544"/>
                  </a:moveTo>
                  <a:cubicBezTo>
                    <a:pt x="737" y="6544"/>
                    <a:pt x="757" y="6562"/>
                    <a:pt x="752" y="6585"/>
                  </a:cubicBezTo>
                  <a:cubicBezTo>
                    <a:pt x="705" y="6766"/>
                    <a:pt x="682" y="6932"/>
                    <a:pt x="733" y="7116"/>
                  </a:cubicBezTo>
                  <a:cubicBezTo>
                    <a:pt x="739" y="7139"/>
                    <a:pt x="721" y="7154"/>
                    <a:pt x="703" y="7154"/>
                  </a:cubicBezTo>
                  <a:cubicBezTo>
                    <a:pt x="690" y="7154"/>
                    <a:pt x="677" y="7147"/>
                    <a:pt x="672" y="7132"/>
                  </a:cubicBezTo>
                  <a:cubicBezTo>
                    <a:pt x="602" y="6949"/>
                    <a:pt x="595" y="6735"/>
                    <a:pt x="691" y="6560"/>
                  </a:cubicBezTo>
                  <a:cubicBezTo>
                    <a:pt x="697" y="6549"/>
                    <a:pt x="707" y="6544"/>
                    <a:pt x="718" y="6544"/>
                  </a:cubicBezTo>
                  <a:close/>
                  <a:moveTo>
                    <a:pt x="18828" y="6935"/>
                  </a:moveTo>
                  <a:cubicBezTo>
                    <a:pt x="18846" y="6935"/>
                    <a:pt x="18864" y="6947"/>
                    <a:pt x="18862" y="6969"/>
                  </a:cubicBezTo>
                  <a:cubicBezTo>
                    <a:pt x="18856" y="7107"/>
                    <a:pt x="18819" y="7246"/>
                    <a:pt x="18790" y="7381"/>
                  </a:cubicBezTo>
                  <a:cubicBezTo>
                    <a:pt x="18786" y="7399"/>
                    <a:pt x="18773" y="7407"/>
                    <a:pt x="18759" y="7407"/>
                  </a:cubicBezTo>
                  <a:cubicBezTo>
                    <a:pt x="18738" y="7407"/>
                    <a:pt x="18715" y="7389"/>
                    <a:pt x="18719" y="7361"/>
                  </a:cubicBezTo>
                  <a:cubicBezTo>
                    <a:pt x="18740" y="7228"/>
                    <a:pt x="18751" y="7088"/>
                    <a:pt x="18793" y="6960"/>
                  </a:cubicBezTo>
                  <a:cubicBezTo>
                    <a:pt x="18798" y="6943"/>
                    <a:pt x="18813" y="6935"/>
                    <a:pt x="18828" y="6935"/>
                  </a:cubicBezTo>
                  <a:close/>
                  <a:moveTo>
                    <a:pt x="16250" y="7097"/>
                  </a:moveTo>
                  <a:cubicBezTo>
                    <a:pt x="16256" y="7097"/>
                    <a:pt x="16262" y="7099"/>
                    <a:pt x="16269" y="7102"/>
                  </a:cubicBezTo>
                  <a:cubicBezTo>
                    <a:pt x="16470" y="7209"/>
                    <a:pt x="16677" y="7313"/>
                    <a:pt x="16873" y="7431"/>
                  </a:cubicBezTo>
                  <a:cubicBezTo>
                    <a:pt x="16906" y="7450"/>
                    <a:pt x="16886" y="7493"/>
                    <a:pt x="16855" y="7493"/>
                  </a:cubicBezTo>
                  <a:cubicBezTo>
                    <a:pt x="16850" y="7493"/>
                    <a:pt x="16845" y="7492"/>
                    <a:pt x="16839" y="7490"/>
                  </a:cubicBezTo>
                  <a:cubicBezTo>
                    <a:pt x="16632" y="7389"/>
                    <a:pt x="16432" y="7276"/>
                    <a:pt x="16231" y="7165"/>
                  </a:cubicBezTo>
                  <a:cubicBezTo>
                    <a:pt x="16196" y="7145"/>
                    <a:pt x="16218" y="7097"/>
                    <a:pt x="16250" y="7097"/>
                  </a:cubicBezTo>
                  <a:close/>
                  <a:moveTo>
                    <a:pt x="3396" y="7233"/>
                  </a:moveTo>
                  <a:cubicBezTo>
                    <a:pt x="3423" y="7233"/>
                    <a:pt x="3438" y="7280"/>
                    <a:pt x="3410" y="7294"/>
                  </a:cubicBezTo>
                  <a:cubicBezTo>
                    <a:pt x="3262" y="7370"/>
                    <a:pt x="3115" y="7451"/>
                    <a:pt x="2959" y="7508"/>
                  </a:cubicBezTo>
                  <a:cubicBezTo>
                    <a:pt x="2955" y="7509"/>
                    <a:pt x="2951" y="7510"/>
                    <a:pt x="2947" y="7510"/>
                  </a:cubicBezTo>
                  <a:cubicBezTo>
                    <a:pt x="2914" y="7510"/>
                    <a:pt x="2897" y="7457"/>
                    <a:pt x="2930" y="7438"/>
                  </a:cubicBezTo>
                  <a:cubicBezTo>
                    <a:pt x="3074" y="7357"/>
                    <a:pt x="3232" y="7298"/>
                    <a:pt x="3385" y="7235"/>
                  </a:cubicBezTo>
                  <a:cubicBezTo>
                    <a:pt x="3389" y="7234"/>
                    <a:pt x="3392" y="7233"/>
                    <a:pt x="3396" y="7233"/>
                  </a:cubicBezTo>
                  <a:close/>
                  <a:moveTo>
                    <a:pt x="15653" y="7278"/>
                  </a:moveTo>
                  <a:cubicBezTo>
                    <a:pt x="15675" y="7278"/>
                    <a:pt x="15700" y="7302"/>
                    <a:pt x="15696" y="7328"/>
                  </a:cubicBezTo>
                  <a:cubicBezTo>
                    <a:pt x="15670" y="7504"/>
                    <a:pt x="15560" y="7669"/>
                    <a:pt x="15447" y="7801"/>
                  </a:cubicBezTo>
                  <a:cubicBezTo>
                    <a:pt x="15438" y="7811"/>
                    <a:pt x="15427" y="7815"/>
                    <a:pt x="15417" y="7815"/>
                  </a:cubicBezTo>
                  <a:cubicBezTo>
                    <a:pt x="15385" y="7815"/>
                    <a:pt x="15356" y="7771"/>
                    <a:pt x="15384" y="7736"/>
                  </a:cubicBezTo>
                  <a:cubicBezTo>
                    <a:pt x="15496" y="7603"/>
                    <a:pt x="15554" y="7455"/>
                    <a:pt x="15624" y="7298"/>
                  </a:cubicBezTo>
                  <a:cubicBezTo>
                    <a:pt x="15631" y="7284"/>
                    <a:pt x="15642" y="7278"/>
                    <a:pt x="15653" y="7278"/>
                  </a:cubicBezTo>
                  <a:close/>
                  <a:moveTo>
                    <a:pt x="2352" y="7632"/>
                  </a:moveTo>
                  <a:cubicBezTo>
                    <a:pt x="2377" y="7632"/>
                    <a:pt x="2396" y="7669"/>
                    <a:pt x="2376" y="7691"/>
                  </a:cubicBezTo>
                  <a:cubicBezTo>
                    <a:pt x="2295" y="7774"/>
                    <a:pt x="2188" y="7824"/>
                    <a:pt x="2077" y="7824"/>
                  </a:cubicBezTo>
                  <a:cubicBezTo>
                    <a:pt x="2030" y="7824"/>
                    <a:pt x="1982" y="7815"/>
                    <a:pt x="1935" y="7795"/>
                  </a:cubicBezTo>
                  <a:cubicBezTo>
                    <a:pt x="1900" y="7781"/>
                    <a:pt x="1917" y="7720"/>
                    <a:pt x="1953" y="7720"/>
                  </a:cubicBezTo>
                  <a:cubicBezTo>
                    <a:pt x="1954" y="7720"/>
                    <a:pt x="1955" y="7720"/>
                    <a:pt x="1956" y="7720"/>
                  </a:cubicBezTo>
                  <a:cubicBezTo>
                    <a:pt x="1985" y="7723"/>
                    <a:pt x="2014" y="7725"/>
                    <a:pt x="2043" y="7725"/>
                  </a:cubicBezTo>
                  <a:cubicBezTo>
                    <a:pt x="2147" y="7725"/>
                    <a:pt x="2246" y="7703"/>
                    <a:pt x="2336" y="7638"/>
                  </a:cubicBezTo>
                  <a:cubicBezTo>
                    <a:pt x="2342" y="7634"/>
                    <a:pt x="2347" y="7632"/>
                    <a:pt x="2352" y="7632"/>
                  </a:cubicBezTo>
                  <a:close/>
                  <a:moveTo>
                    <a:pt x="922" y="7575"/>
                  </a:moveTo>
                  <a:cubicBezTo>
                    <a:pt x="935" y="7575"/>
                    <a:pt x="947" y="7581"/>
                    <a:pt x="955" y="7593"/>
                  </a:cubicBezTo>
                  <a:cubicBezTo>
                    <a:pt x="1019" y="7704"/>
                    <a:pt x="1141" y="7778"/>
                    <a:pt x="1266" y="7778"/>
                  </a:cubicBezTo>
                  <a:cubicBezTo>
                    <a:pt x="1311" y="7778"/>
                    <a:pt x="1355" y="7769"/>
                    <a:pt x="1398" y="7748"/>
                  </a:cubicBezTo>
                  <a:cubicBezTo>
                    <a:pt x="1403" y="7746"/>
                    <a:pt x="1407" y="7745"/>
                    <a:pt x="1411" y="7745"/>
                  </a:cubicBezTo>
                  <a:cubicBezTo>
                    <a:pt x="1436" y="7745"/>
                    <a:pt x="1451" y="7780"/>
                    <a:pt x="1426" y="7795"/>
                  </a:cubicBezTo>
                  <a:cubicBezTo>
                    <a:pt x="1363" y="7832"/>
                    <a:pt x="1294" y="7849"/>
                    <a:pt x="1226" y="7849"/>
                  </a:cubicBezTo>
                  <a:cubicBezTo>
                    <a:pt x="1081" y="7849"/>
                    <a:pt x="941" y="7769"/>
                    <a:pt x="883" y="7623"/>
                  </a:cubicBezTo>
                  <a:cubicBezTo>
                    <a:pt x="872" y="7596"/>
                    <a:pt x="897" y="7575"/>
                    <a:pt x="922" y="7575"/>
                  </a:cubicBezTo>
                  <a:close/>
                  <a:moveTo>
                    <a:pt x="17297" y="7637"/>
                  </a:moveTo>
                  <a:cubicBezTo>
                    <a:pt x="17300" y="7637"/>
                    <a:pt x="17304" y="7638"/>
                    <a:pt x="17307" y="7639"/>
                  </a:cubicBezTo>
                  <a:cubicBezTo>
                    <a:pt x="17546" y="7741"/>
                    <a:pt x="17786" y="7777"/>
                    <a:pt x="18044" y="7785"/>
                  </a:cubicBezTo>
                  <a:cubicBezTo>
                    <a:pt x="18087" y="7786"/>
                    <a:pt x="18085" y="7844"/>
                    <a:pt x="18044" y="7850"/>
                  </a:cubicBezTo>
                  <a:cubicBezTo>
                    <a:pt x="18003" y="7854"/>
                    <a:pt x="17962" y="7856"/>
                    <a:pt x="17922" y="7856"/>
                  </a:cubicBezTo>
                  <a:cubicBezTo>
                    <a:pt x="17700" y="7856"/>
                    <a:pt x="17481" y="7793"/>
                    <a:pt x="17286" y="7692"/>
                  </a:cubicBezTo>
                  <a:cubicBezTo>
                    <a:pt x="17260" y="7678"/>
                    <a:pt x="17273" y="7637"/>
                    <a:pt x="17297" y="7637"/>
                  </a:cubicBezTo>
                  <a:close/>
                  <a:moveTo>
                    <a:pt x="3779" y="7591"/>
                  </a:moveTo>
                  <a:cubicBezTo>
                    <a:pt x="3792" y="7591"/>
                    <a:pt x="3805" y="7597"/>
                    <a:pt x="3811" y="7613"/>
                  </a:cubicBezTo>
                  <a:cubicBezTo>
                    <a:pt x="3870" y="7759"/>
                    <a:pt x="3926" y="7904"/>
                    <a:pt x="3973" y="8055"/>
                  </a:cubicBezTo>
                  <a:cubicBezTo>
                    <a:pt x="3980" y="8080"/>
                    <a:pt x="3962" y="8095"/>
                    <a:pt x="3942" y="8095"/>
                  </a:cubicBezTo>
                  <a:cubicBezTo>
                    <a:pt x="3929" y="8095"/>
                    <a:pt x="3915" y="8088"/>
                    <a:pt x="3909" y="8073"/>
                  </a:cubicBezTo>
                  <a:cubicBezTo>
                    <a:pt x="3848" y="7927"/>
                    <a:pt x="3797" y="7779"/>
                    <a:pt x="3748" y="7630"/>
                  </a:cubicBezTo>
                  <a:cubicBezTo>
                    <a:pt x="3741" y="7605"/>
                    <a:pt x="3759" y="7591"/>
                    <a:pt x="3779" y="7591"/>
                  </a:cubicBezTo>
                  <a:close/>
                  <a:moveTo>
                    <a:pt x="8508" y="7929"/>
                  </a:moveTo>
                  <a:cubicBezTo>
                    <a:pt x="8508" y="7929"/>
                    <a:pt x="8509" y="7929"/>
                    <a:pt x="8510" y="7929"/>
                  </a:cubicBezTo>
                  <a:cubicBezTo>
                    <a:pt x="8736" y="7939"/>
                    <a:pt x="8968" y="7978"/>
                    <a:pt x="9170" y="8089"/>
                  </a:cubicBezTo>
                  <a:cubicBezTo>
                    <a:pt x="9195" y="8103"/>
                    <a:pt x="9182" y="8142"/>
                    <a:pt x="9156" y="8142"/>
                  </a:cubicBezTo>
                  <a:cubicBezTo>
                    <a:pt x="9153" y="8142"/>
                    <a:pt x="9150" y="8141"/>
                    <a:pt x="9147" y="8140"/>
                  </a:cubicBezTo>
                  <a:cubicBezTo>
                    <a:pt x="8936" y="8071"/>
                    <a:pt x="8734" y="8007"/>
                    <a:pt x="8510" y="7992"/>
                  </a:cubicBezTo>
                  <a:cubicBezTo>
                    <a:pt x="8470" y="7990"/>
                    <a:pt x="8468" y="7929"/>
                    <a:pt x="8508" y="7929"/>
                  </a:cubicBezTo>
                  <a:close/>
                  <a:moveTo>
                    <a:pt x="11424" y="8024"/>
                  </a:moveTo>
                  <a:cubicBezTo>
                    <a:pt x="11616" y="8024"/>
                    <a:pt x="11807" y="8042"/>
                    <a:pt x="11994" y="8085"/>
                  </a:cubicBezTo>
                  <a:cubicBezTo>
                    <a:pt x="12030" y="8093"/>
                    <a:pt x="12024" y="8152"/>
                    <a:pt x="11989" y="8152"/>
                  </a:cubicBezTo>
                  <a:cubicBezTo>
                    <a:pt x="11988" y="8152"/>
                    <a:pt x="11987" y="8152"/>
                    <a:pt x="11986" y="8152"/>
                  </a:cubicBezTo>
                  <a:cubicBezTo>
                    <a:pt x="11731" y="8118"/>
                    <a:pt x="11480" y="8095"/>
                    <a:pt x="11225" y="8095"/>
                  </a:cubicBezTo>
                  <a:cubicBezTo>
                    <a:pt x="11214" y="8095"/>
                    <a:pt x="11202" y="8095"/>
                    <a:pt x="11191" y="8095"/>
                  </a:cubicBezTo>
                  <a:cubicBezTo>
                    <a:pt x="11191" y="8095"/>
                    <a:pt x="11190" y="8095"/>
                    <a:pt x="11190" y="8095"/>
                  </a:cubicBezTo>
                  <a:cubicBezTo>
                    <a:pt x="11149" y="8095"/>
                    <a:pt x="11151" y="8034"/>
                    <a:pt x="11191" y="8032"/>
                  </a:cubicBezTo>
                  <a:cubicBezTo>
                    <a:pt x="11268" y="8027"/>
                    <a:pt x="11346" y="8024"/>
                    <a:pt x="11424" y="8024"/>
                  </a:cubicBezTo>
                  <a:close/>
                  <a:moveTo>
                    <a:pt x="7619" y="8132"/>
                  </a:moveTo>
                  <a:cubicBezTo>
                    <a:pt x="7647" y="8132"/>
                    <a:pt x="7646" y="8176"/>
                    <a:pt x="7622" y="8186"/>
                  </a:cubicBezTo>
                  <a:cubicBezTo>
                    <a:pt x="7447" y="8251"/>
                    <a:pt x="7254" y="8279"/>
                    <a:pt x="7072" y="8319"/>
                  </a:cubicBezTo>
                  <a:cubicBezTo>
                    <a:pt x="7070" y="8319"/>
                    <a:pt x="7068" y="8319"/>
                    <a:pt x="7066" y="8319"/>
                  </a:cubicBezTo>
                  <a:cubicBezTo>
                    <a:pt x="7042" y="8319"/>
                    <a:pt x="7034" y="8284"/>
                    <a:pt x="7060" y="8277"/>
                  </a:cubicBezTo>
                  <a:cubicBezTo>
                    <a:pt x="7243" y="8225"/>
                    <a:pt x="7426" y="8157"/>
                    <a:pt x="7614" y="8133"/>
                  </a:cubicBezTo>
                  <a:cubicBezTo>
                    <a:pt x="7616" y="8133"/>
                    <a:pt x="7618" y="8132"/>
                    <a:pt x="7619" y="8132"/>
                  </a:cubicBezTo>
                  <a:close/>
                  <a:moveTo>
                    <a:pt x="10448" y="8172"/>
                  </a:moveTo>
                  <a:cubicBezTo>
                    <a:pt x="10481" y="8172"/>
                    <a:pt x="10493" y="8225"/>
                    <a:pt x="10464" y="8239"/>
                  </a:cubicBezTo>
                  <a:cubicBezTo>
                    <a:pt x="10281" y="8320"/>
                    <a:pt x="10082" y="8368"/>
                    <a:pt x="9895" y="8439"/>
                  </a:cubicBezTo>
                  <a:cubicBezTo>
                    <a:pt x="9852" y="8456"/>
                    <a:pt x="9808" y="8483"/>
                    <a:pt x="9763" y="8483"/>
                  </a:cubicBezTo>
                  <a:cubicBezTo>
                    <a:pt x="9757" y="8483"/>
                    <a:pt x="9751" y="8483"/>
                    <a:pt x="9746" y="8482"/>
                  </a:cubicBezTo>
                  <a:cubicBezTo>
                    <a:pt x="9674" y="8469"/>
                    <a:pt x="9547" y="8335"/>
                    <a:pt x="9487" y="8289"/>
                  </a:cubicBezTo>
                  <a:cubicBezTo>
                    <a:pt x="9462" y="8269"/>
                    <a:pt x="9477" y="8230"/>
                    <a:pt x="9502" y="8230"/>
                  </a:cubicBezTo>
                  <a:cubicBezTo>
                    <a:pt x="9507" y="8230"/>
                    <a:pt x="9512" y="8232"/>
                    <a:pt x="9518" y="8235"/>
                  </a:cubicBezTo>
                  <a:cubicBezTo>
                    <a:pt x="9589" y="8282"/>
                    <a:pt x="9682" y="8377"/>
                    <a:pt x="9766" y="8386"/>
                  </a:cubicBezTo>
                  <a:cubicBezTo>
                    <a:pt x="9770" y="8386"/>
                    <a:pt x="9774" y="8387"/>
                    <a:pt x="9778" y="8387"/>
                  </a:cubicBezTo>
                  <a:cubicBezTo>
                    <a:pt x="9839" y="8387"/>
                    <a:pt x="9908" y="8343"/>
                    <a:pt x="9965" y="8321"/>
                  </a:cubicBezTo>
                  <a:cubicBezTo>
                    <a:pt x="10120" y="8259"/>
                    <a:pt x="10280" y="8195"/>
                    <a:pt x="10444" y="8172"/>
                  </a:cubicBezTo>
                  <a:cubicBezTo>
                    <a:pt x="10446" y="8172"/>
                    <a:pt x="10447" y="8172"/>
                    <a:pt x="10448" y="8172"/>
                  </a:cubicBezTo>
                  <a:close/>
                  <a:moveTo>
                    <a:pt x="12480" y="8228"/>
                  </a:moveTo>
                  <a:cubicBezTo>
                    <a:pt x="12481" y="8228"/>
                    <a:pt x="12482" y="8228"/>
                    <a:pt x="12483" y="8228"/>
                  </a:cubicBezTo>
                  <a:cubicBezTo>
                    <a:pt x="12697" y="8245"/>
                    <a:pt x="12918" y="8306"/>
                    <a:pt x="13093" y="8437"/>
                  </a:cubicBezTo>
                  <a:cubicBezTo>
                    <a:pt x="13117" y="8456"/>
                    <a:pt x="13103" y="8492"/>
                    <a:pt x="13078" y="8492"/>
                  </a:cubicBezTo>
                  <a:cubicBezTo>
                    <a:pt x="13073" y="8492"/>
                    <a:pt x="13068" y="8490"/>
                    <a:pt x="13063" y="8487"/>
                  </a:cubicBezTo>
                  <a:cubicBezTo>
                    <a:pt x="12876" y="8386"/>
                    <a:pt x="12696" y="8308"/>
                    <a:pt x="12483" y="8286"/>
                  </a:cubicBezTo>
                  <a:cubicBezTo>
                    <a:pt x="12446" y="8282"/>
                    <a:pt x="12445" y="8228"/>
                    <a:pt x="12480" y="8228"/>
                  </a:cubicBezTo>
                  <a:close/>
                  <a:moveTo>
                    <a:pt x="15314" y="8275"/>
                  </a:moveTo>
                  <a:cubicBezTo>
                    <a:pt x="15340" y="8275"/>
                    <a:pt x="15366" y="8306"/>
                    <a:pt x="15349" y="8334"/>
                  </a:cubicBezTo>
                  <a:cubicBezTo>
                    <a:pt x="15223" y="8532"/>
                    <a:pt x="15008" y="8659"/>
                    <a:pt x="14778" y="8700"/>
                  </a:cubicBezTo>
                  <a:cubicBezTo>
                    <a:pt x="14776" y="8701"/>
                    <a:pt x="14773" y="8701"/>
                    <a:pt x="14770" y="8701"/>
                  </a:cubicBezTo>
                  <a:cubicBezTo>
                    <a:pt x="14724" y="8701"/>
                    <a:pt x="14706" y="8633"/>
                    <a:pt x="14756" y="8620"/>
                  </a:cubicBezTo>
                  <a:cubicBezTo>
                    <a:pt x="14971" y="8567"/>
                    <a:pt x="15138" y="8447"/>
                    <a:pt x="15288" y="8287"/>
                  </a:cubicBezTo>
                  <a:cubicBezTo>
                    <a:pt x="15295" y="8278"/>
                    <a:pt x="15305" y="8275"/>
                    <a:pt x="15314" y="8275"/>
                  </a:cubicBezTo>
                  <a:close/>
                  <a:moveTo>
                    <a:pt x="6328" y="8554"/>
                  </a:moveTo>
                  <a:cubicBezTo>
                    <a:pt x="6360" y="8554"/>
                    <a:pt x="6372" y="8602"/>
                    <a:pt x="6338" y="8611"/>
                  </a:cubicBezTo>
                  <a:cubicBezTo>
                    <a:pt x="6155" y="8661"/>
                    <a:pt x="5970" y="8697"/>
                    <a:pt x="5786" y="8736"/>
                  </a:cubicBezTo>
                  <a:cubicBezTo>
                    <a:pt x="5783" y="8737"/>
                    <a:pt x="5781" y="8737"/>
                    <a:pt x="5779" y="8737"/>
                  </a:cubicBezTo>
                  <a:cubicBezTo>
                    <a:pt x="5747" y="8737"/>
                    <a:pt x="5736" y="8689"/>
                    <a:pt x="5769" y="8680"/>
                  </a:cubicBezTo>
                  <a:cubicBezTo>
                    <a:pt x="5953" y="8636"/>
                    <a:pt x="6136" y="8589"/>
                    <a:pt x="6322" y="8555"/>
                  </a:cubicBezTo>
                  <a:cubicBezTo>
                    <a:pt x="6324" y="8554"/>
                    <a:pt x="6326" y="8554"/>
                    <a:pt x="6328" y="8554"/>
                  </a:cubicBezTo>
                  <a:close/>
                  <a:moveTo>
                    <a:pt x="13528" y="8561"/>
                  </a:moveTo>
                  <a:cubicBezTo>
                    <a:pt x="13532" y="8561"/>
                    <a:pt x="13535" y="8562"/>
                    <a:pt x="13539" y="8563"/>
                  </a:cubicBezTo>
                  <a:cubicBezTo>
                    <a:pt x="13744" y="8644"/>
                    <a:pt x="13953" y="8673"/>
                    <a:pt x="14170" y="8685"/>
                  </a:cubicBezTo>
                  <a:cubicBezTo>
                    <a:pt x="14216" y="8687"/>
                    <a:pt x="14215" y="8750"/>
                    <a:pt x="14170" y="8755"/>
                  </a:cubicBezTo>
                  <a:cubicBezTo>
                    <a:pt x="14137" y="8758"/>
                    <a:pt x="14104" y="8759"/>
                    <a:pt x="14071" y="8759"/>
                  </a:cubicBezTo>
                  <a:cubicBezTo>
                    <a:pt x="13877" y="8759"/>
                    <a:pt x="13690" y="8708"/>
                    <a:pt x="13511" y="8631"/>
                  </a:cubicBezTo>
                  <a:cubicBezTo>
                    <a:pt x="13478" y="8616"/>
                    <a:pt x="13496" y="8561"/>
                    <a:pt x="13528" y="8561"/>
                  </a:cubicBezTo>
                  <a:close/>
                  <a:moveTo>
                    <a:pt x="4378" y="8441"/>
                  </a:moveTo>
                  <a:cubicBezTo>
                    <a:pt x="4386" y="8441"/>
                    <a:pt x="4394" y="8445"/>
                    <a:pt x="4400" y="8454"/>
                  </a:cubicBezTo>
                  <a:cubicBezTo>
                    <a:pt x="4518" y="8636"/>
                    <a:pt x="4707" y="8716"/>
                    <a:pt x="4917" y="8716"/>
                  </a:cubicBezTo>
                  <a:cubicBezTo>
                    <a:pt x="4922" y="8716"/>
                    <a:pt x="4928" y="8716"/>
                    <a:pt x="4933" y="8716"/>
                  </a:cubicBezTo>
                  <a:cubicBezTo>
                    <a:pt x="4933" y="8716"/>
                    <a:pt x="4934" y="8716"/>
                    <a:pt x="4934" y="8716"/>
                  </a:cubicBezTo>
                  <a:cubicBezTo>
                    <a:pt x="4968" y="8716"/>
                    <a:pt x="4978" y="8774"/>
                    <a:pt x="4942" y="8779"/>
                  </a:cubicBezTo>
                  <a:cubicBezTo>
                    <a:pt x="4916" y="8783"/>
                    <a:pt x="4890" y="8785"/>
                    <a:pt x="4864" y="8785"/>
                  </a:cubicBezTo>
                  <a:cubicBezTo>
                    <a:pt x="4655" y="8785"/>
                    <a:pt x="4460" y="8661"/>
                    <a:pt x="4353" y="8481"/>
                  </a:cubicBezTo>
                  <a:cubicBezTo>
                    <a:pt x="4340" y="8460"/>
                    <a:pt x="4359" y="8441"/>
                    <a:pt x="4378" y="8441"/>
                  </a:cubicBezTo>
                  <a:close/>
                  <a:moveTo>
                    <a:pt x="9688" y="1"/>
                  </a:moveTo>
                  <a:cubicBezTo>
                    <a:pt x="9304" y="568"/>
                    <a:pt x="8654" y="920"/>
                    <a:pt x="7984" y="920"/>
                  </a:cubicBezTo>
                  <a:cubicBezTo>
                    <a:pt x="7768" y="920"/>
                    <a:pt x="7551" y="884"/>
                    <a:pt x="7339" y="806"/>
                  </a:cubicBezTo>
                  <a:cubicBezTo>
                    <a:pt x="6639" y="550"/>
                    <a:pt x="6105" y="112"/>
                    <a:pt x="5328" y="66"/>
                  </a:cubicBezTo>
                  <a:cubicBezTo>
                    <a:pt x="5279" y="63"/>
                    <a:pt x="5228" y="62"/>
                    <a:pt x="5176" y="62"/>
                  </a:cubicBezTo>
                  <a:cubicBezTo>
                    <a:pt x="4417" y="62"/>
                    <a:pt x="3387" y="372"/>
                    <a:pt x="3502" y="1305"/>
                  </a:cubicBezTo>
                  <a:cubicBezTo>
                    <a:pt x="3509" y="1362"/>
                    <a:pt x="3463" y="1389"/>
                    <a:pt x="3416" y="1389"/>
                  </a:cubicBezTo>
                  <a:cubicBezTo>
                    <a:pt x="3392" y="1389"/>
                    <a:pt x="3368" y="1382"/>
                    <a:pt x="3351" y="1368"/>
                  </a:cubicBezTo>
                  <a:cubicBezTo>
                    <a:pt x="2864" y="980"/>
                    <a:pt x="2023" y="582"/>
                    <a:pt x="1337" y="582"/>
                  </a:cubicBezTo>
                  <a:cubicBezTo>
                    <a:pt x="743" y="582"/>
                    <a:pt x="266" y="880"/>
                    <a:pt x="236" y="1740"/>
                  </a:cubicBezTo>
                  <a:cubicBezTo>
                    <a:pt x="213" y="2395"/>
                    <a:pt x="886" y="3891"/>
                    <a:pt x="1" y="4257"/>
                  </a:cubicBezTo>
                  <a:cubicBezTo>
                    <a:pt x="1047" y="4739"/>
                    <a:pt x="207" y="6070"/>
                    <a:pt x="188" y="6835"/>
                  </a:cubicBezTo>
                  <a:cubicBezTo>
                    <a:pt x="167" y="7630"/>
                    <a:pt x="719" y="8210"/>
                    <a:pt x="1508" y="8245"/>
                  </a:cubicBezTo>
                  <a:cubicBezTo>
                    <a:pt x="1535" y="8246"/>
                    <a:pt x="1563" y="8247"/>
                    <a:pt x="1590" y="8247"/>
                  </a:cubicBezTo>
                  <a:cubicBezTo>
                    <a:pt x="2251" y="8247"/>
                    <a:pt x="2825" y="7881"/>
                    <a:pt x="3424" y="7642"/>
                  </a:cubicBezTo>
                  <a:cubicBezTo>
                    <a:pt x="3429" y="7640"/>
                    <a:pt x="3434" y="7639"/>
                    <a:pt x="3438" y="7639"/>
                  </a:cubicBezTo>
                  <a:cubicBezTo>
                    <a:pt x="3463" y="7639"/>
                    <a:pt x="3473" y="7670"/>
                    <a:pt x="3465" y="7694"/>
                  </a:cubicBezTo>
                  <a:cubicBezTo>
                    <a:pt x="3478" y="7705"/>
                    <a:pt x="3487" y="7720"/>
                    <a:pt x="3488" y="7742"/>
                  </a:cubicBezTo>
                  <a:cubicBezTo>
                    <a:pt x="3561" y="8552"/>
                    <a:pt x="4171" y="9152"/>
                    <a:pt x="4989" y="9195"/>
                  </a:cubicBezTo>
                  <a:cubicBezTo>
                    <a:pt x="5029" y="9197"/>
                    <a:pt x="5070" y="9198"/>
                    <a:pt x="5110" y="9198"/>
                  </a:cubicBezTo>
                  <a:cubicBezTo>
                    <a:pt x="5760" y="9198"/>
                    <a:pt x="6376" y="8926"/>
                    <a:pt x="6976" y="8705"/>
                  </a:cubicBezTo>
                  <a:cubicBezTo>
                    <a:pt x="7411" y="8545"/>
                    <a:pt x="7881" y="8396"/>
                    <a:pt x="8351" y="8396"/>
                  </a:cubicBezTo>
                  <a:cubicBezTo>
                    <a:pt x="8493" y="8396"/>
                    <a:pt x="8635" y="8410"/>
                    <a:pt x="8776" y="8440"/>
                  </a:cubicBezTo>
                  <a:cubicBezTo>
                    <a:pt x="9143" y="8521"/>
                    <a:pt x="9573" y="8737"/>
                    <a:pt x="9688" y="9120"/>
                  </a:cubicBezTo>
                  <a:cubicBezTo>
                    <a:pt x="9804" y="8737"/>
                    <a:pt x="10234" y="8521"/>
                    <a:pt x="10601" y="8440"/>
                  </a:cubicBezTo>
                  <a:cubicBezTo>
                    <a:pt x="10742" y="8410"/>
                    <a:pt x="10884" y="8396"/>
                    <a:pt x="11026" y="8396"/>
                  </a:cubicBezTo>
                  <a:cubicBezTo>
                    <a:pt x="11496" y="8396"/>
                    <a:pt x="11965" y="8545"/>
                    <a:pt x="12400" y="8705"/>
                  </a:cubicBezTo>
                  <a:cubicBezTo>
                    <a:pt x="13001" y="8926"/>
                    <a:pt x="13617" y="9198"/>
                    <a:pt x="14267" y="9198"/>
                  </a:cubicBezTo>
                  <a:cubicBezTo>
                    <a:pt x="14307" y="9198"/>
                    <a:pt x="14348" y="9197"/>
                    <a:pt x="14388" y="9195"/>
                  </a:cubicBezTo>
                  <a:cubicBezTo>
                    <a:pt x="15206" y="9152"/>
                    <a:pt x="15815" y="8552"/>
                    <a:pt x="15888" y="7742"/>
                  </a:cubicBezTo>
                  <a:cubicBezTo>
                    <a:pt x="15890" y="7720"/>
                    <a:pt x="15900" y="7705"/>
                    <a:pt x="15911" y="7694"/>
                  </a:cubicBezTo>
                  <a:cubicBezTo>
                    <a:pt x="15903" y="7670"/>
                    <a:pt x="15913" y="7639"/>
                    <a:pt x="15938" y="7639"/>
                  </a:cubicBezTo>
                  <a:cubicBezTo>
                    <a:pt x="15942" y="7639"/>
                    <a:pt x="15947" y="7640"/>
                    <a:pt x="15952" y="7642"/>
                  </a:cubicBezTo>
                  <a:cubicBezTo>
                    <a:pt x="16552" y="7881"/>
                    <a:pt x="17125" y="8247"/>
                    <a:pt x="17787" y="8247"/>
                  </a:cubicBezTo>
                  <a:cubicBezTo>
                    <a:pt x="17814" y="8247"/>
                    <a:pt x="17841" y="8246"/>
                    <a:pt x="17869" y="8245"/>
                  </a:cubicBezTo>
                  <a:cubicBezTo>
                    <a:pt x="18658" y="8210"/>
                    <a:pt x="19210" y="7631"/>
                    <a:pt x="19189" y="6835"/>
                  </a:cubicBezTo>
                  <a:cubicBezTo>
                    <a:pt x="19170" y="6070"/>
                    <a:pt x="18330" y="4739"/>
                    <a:pt x="19376" y="4257"/>
                  </a:cubicBezTo>
                  <a:cubicBezTo>
                    <a:pt x="18491" y="3891"/>
                    <a:pt x="19164" y="2395"/>
                    <a:pt x="19141" y="1740"/>
                  </a:cubicBezTo>
                  <a:cubicBezTo>
                    <a:pt x="19111" y="880"/>
                    <a:pt x="18634" y="582"/>
                    <a:pt x="18040" y="582"/>
                  </a:cubicBezTo>
                  <a:cubicBezTo>
                    <a:pt x="17354" y="582"/>
                    <a:pt x="16513" y="980"/>
                    <a:pt x="16026" y="1368"/>
                  </a:cubicBezTo>
                  <a:cubicBezTo>
                    <a:pt x="16009" y="1382"/>
                    <a:pt x="15985" y="1389"/>
                    <a:pt x="15961" y="1389"/>
                  </a:cubicBezTo>
                  <a:cubicBezTo>
                    <a:pt x="15914" y="1389"/>
                    <a:pt x="15868" y="1362"/>
                    <a:pt x="15875" y="1305"/>
                  </a:cubicBezTo>
                  <a:cubicBezTo>
                    <a:pt x="15990" y="372"/>
                    <a:pt x="14960" y="62"/>
                    <a:pt x="14200" y="62"/>
                  </a:cubicBezTo>
                  <a:cubicBezTo>
                    <a:pt x="14148" y="62"/>
                    <a:pt x="14097" y="63"/>
                    <a:pt x="14048" y="66"/>
                  </a:cubicBezTo>
                  <a:cubicBezTo>
                    <a:pt x="13272" y="112"/>
                    <a:pt x="12738" y="550"/>
                    <a:pt x="12038" y="806"/>
                  </a:cubicBezTo>
                  <a:cubicBezTo>
                    <a:pt x="11826" y="884"/>
                    <a:pt x="11609" y="920"/>
                    <a:pt x="11393" y="920"/>
                  </a:cubicBezTo>
                  <a:cubicBezTo>
                    <a:pt x="10723" y="920"/>
                    <a:pt x="10073" y="568"/>
                    <a:pt x="9688"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5" name="Google Shape;865;p35"/>
            <p:cNvSpPr/>
            <p:nvPr/>
          </p:nvSpPr>
          <p:spPr>
            <a:xfrm>
              <a:off x="7531659" y="1936943"/>
              <a:ext cx="7899" cy="25075"/>
            </a:xfrm>
            <a:custGeom>
              <a:avLst/>
              <a:gdLst/>
              <a:ahLst/>
              <a:cxnLst/>
              <a:rect l="l" t="t" r="r" b="b"/>
              <a:pathLst>
                <a:path w="149" h="473" extrusionOk="0">
                  <a:moveTo>
                    <a:pt x="113" y="1"/>
                  </a:moveTo>
                  <a:cubicBezTo>
                    <a:pt x="98" y="1"/>
                    <a:pt x="83" y="9"/>
                    <a:pt x="78" y="26"/>
                  </a:cubicBezTo>
                  <a:cubicBezTo>
                    <a:pt x="36" y="154"/>
                    <a:pt x="25" y="294"/>
                    <a:pt x="4" y="427"/>
                  </a:cubicBezTo>
                  <a:cubicBezTo>
                    <a:pt x="0" y="455"/>
                    <a:pt x="23" y="473"/>
                    <a:pt x="44" y="473"/>
                  </a:cubicBezTo>
                  <a:cubicBezTo>
                    <a:pt x="58" y="473"/>
                    <a:pt x="70" y="465"/>
                    <a:pt x="75" y="447"/>
                  </a:cubicBezTo>
                  <a:cubicBezTo>
                    <a:pt x="104" y="312"/>
                    <a:pt x="141" y="173"/>
                    <a:pt x="147" y="35"/>
                  </a:cubicBezTo>
                  <a:cubicBezTo>
                    <a:pt x="149" y="13"/>
                    <a:pt x="131" y="1"/>
                    <a:pt x="11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6" name="Google Shape;866;p35"/>
            <p:cNvSpPr/>
            <p:nvPr/>
          </p:nvSpPr>
          <p:spPr>
            <a:xfrm>
              <a:off x="7532931" y="1881864"/>
              <a:ext cx="8588" cy="32709"/>
            </a:xfrm>
            <a:custGeom>
              <a:avLst/>
              <a:gdLst/>
              <a:ahLst/>
              <a:cxnLst/>
              <a:rect l="l" t="t" r="r" b="b"/>
              <a:pathLst>
                <a:path w="162" h="617" extrusionOk="0">
                  <a:moveTo>
                    <a:pt x="43" y="0"/>
                  </a:moveTo>
                  <a:cubicBezTo>
                    <a:pt x="23" y="0"/>
                    <a:pt x="1" y="21"/>
                    <a:pt x="6" y="46"/>
                  </a:cubicBezTo>
                  <a:cubicBezTo>
                    <a:pt x="41" y="230"/>
                    <a:pt x="74" y="388"/>
                    <a:pt x="33" y="574"/>
                  </a:cubicBezTo>
                  <a:cubicBezTo>
                    <a:pt x="27" y="600"/>
                    <a:pt x="47" y="617"/>
                    <a:pt x="67" y="617"/>
                  </a:cubicBezTo>
                  <a:cubicBezTo>
                    <a:pt x="80" y="617"/>
                    <a:pt x="93" y="610"/>
                    <a:pt x="98" y="593"/>
                  </a:cubicBezTo>
                  <a:cubicBezTo>
                    <a:pt x="149" y="413"/>
                    <a:pt x="162" y="189"/>
                    <a:pt x="71" y="19"/>
                  </a:cubicBezTo>
                  <a:cubicBezTo>
                    <a:pt x="64" y="6"/>
                    <a:pt x="54" y="0"/>
                    <a:pt x="4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7" name="Google Shape;867;p35"/>
            <p:cNvSpPr/>
            <p:nvPr/>
          </p:nvSpPr>
          <p:spPr>
            <a:xfrm>
              <a:off x="7519307" y="1794978"/>
              <a:ext cx="17441" cy="29846"/>
            </a:xfrm>
            <a:custGeom>
              <a:avLst/>
              <a:gdLst/>
              <a:ahLst/>
              <a:cxnLst/>
              <a:rect l="l" t="t" r="r" b="b"/>
              <a:pathLst>
                <a:path w="329" h="563" extrusionOk="0">
                  <a:moveTo>
                    <a:pt x="294" y="1"/>
                  </a:moveTo>
                  <a:cubicBezTo>
                    <a:pt x="286" y="1"/>
                    <a:pt x="279" y="5"/>
                    <a:pt x="274" y="15"/>
                  </a:cubicBezTo>
                  <a:cubicBezTo>
                    <a:pt x="182" y="178"/>
                    <a:pt x="81" y="341"/>
                    <a:pt x="12" y="515"/>
                  </a:cubicBezTo>
                  <a:cubicBezTo>
                    <a:pt x="1" y="542"/>
                    <a:pt x="26" y="562"/>
                    <a:pt x="50" y="562"/>
                  </a:cubicBezTo>
                  <a:cubicBezTo>
                    <a:pt x="63" y="562"/>
                    <a:pt x="76" y="557"/>
                    <a:pt x="83" y="545"/>
                  </a:cubicBezTo>
                  <a:cubicBezTo>
                    <a:pt x="177" y="387"/>
                    <a:pt x="246" y="210"/>
                    <a:pt x="319" y="42"/>
                  </a:cubicBezTo>
                  <a:cubicBezTo>
                    <a:pt x="329" y="20"/>
                    <a:pt x="311" y="1"/>
                    <a:pt x="29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8" name="Google Shape;868;p35"/>
            <p:cNvSpPr/>
            <p:nvPr/>
          </p:nvSpPr>
          <p:spPr>
            <a:xfrm>
              <a:off x="7522011" y="1731735"/>
              <a:ext cx="13253" cy="40130"/>
            </a:xfrm>
            <a:custGeom>
              <a:avLst/>
              <a:gdLst/>
              <a:ahLst/>
              <a:cxnLst/>
              <a:rect l="l" t="t" r="r" b="b"/>
              <a:pathLst>
                <a:path w="250" h="757" extrusionOk="0">
                  <a:moveTo>
                    <a:pt x="87" y="0"/>
                  </a:moveTo>
                  <a:cubicBezTo>
                    <a:pt x="74" y="0"/>
                    <a:pt x="60" y="7"/>
                    <a:pt x="57" y="22"/>
                  </a:cubicBezTo>
                  <a:cubicBezTo>
                    <a:pt x="0" y="252"/>
                    <a:pt x="16" y="569"/>
                    <a:pt x="190" y="749"/>
                  </a:cubicBezTo>
                  <a:cubicBezTo>
                    <a:pt x="196" y="754"/>
                    <a:pt x="204" y="757"/>
                    <a:pt x="211" y="757"/>
                  </a:cubicBezTo>
                  <a:cubicBezTo>
                    <a:pt x="230" y="757"/>
                    <a:pt x="250" y="739"/>
                    <a:pt x="243" y="718"/>
                  </a:cubicBezTo>
                  <a:cubicBezTo>
                    <a:pt x="210" y="610"/>
                    <a:pt x="155" y="511"/>
                    <a:pt x="130" y="400"/>
                  </a:cubicBezTo>
                  <a:cubicBezTo>
                    <a:pt x="103" y="277"/>
                    <a:pt x="103" y="156"/>
                    <a:pt x="118" y="31"/>
                  </a:cubicBezTo>
                  <a:cubicBezTo>
                    <a:pt x="120" y="11"/>
                    <a:pt x="104" y="0"/>
                    <a:pt x="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9" name="Google Shape;869;p35"/>
            <p:cNvSpPr/>
            <p:nvPr/>
          </p:nvSpPr>
          <p:spPr>
            <a:xfrm>
              <a:off x="7519625" y="1847088"/>
              <a:ext cx="10868" cy="17706"/>
            </a:xfrm>
            <a:custGeom>
              <a:avLst/>
              <a:gdLst/>
              <a:ahLst/>
              <a:cxnLst/>
              <a:rect l="l" t="t" r="r" b="b"/>
              <a:pathLst>
                <a:path w="205" h="334" extrusionOk="0">
                  <a:moveTo>
                    <a:pt x="56" y="1"/>
                  </a:moveTo>
                  <a:cubicBezTo>
                    <a:pt x="30" y="1"/>
                    <a:pt x="1" y="25"/>
                    <a:pt x="11" y="55"/>
                  </a:cubicBezTo>
                  <a:cubicBezTo>
                    <a:pt x="41" y="143"/>
                    <a:pt x="80" y="228"/>
                    <a:pt x="116" y="313"/>
                  </a:cubicBezTo>
                  <a:cubicBezTo>
                    <a:pt x="122" y="328"/>
                    <a:pt x="135" y="334"/>
                    <a:pt x="148" y="334"/>
                  </a:cubicBezTo>
                  <a:cubicBezTo>
                    <a:pt x="175" y="334"/>
                    <a:pt x="204" y="310"/>
                    <a:pt x="193" y="281"/>
                  </a:cubicBezTo>
                  <a:cubicBezTo>
                    <a:pt x="161" y="194"/>
                    <a:pt x="129" y="107"/>
                    <a:pt x="90" y="22"/>
                  </a:cubicBezTo>
                  <a:cubicBezTo>
                    <a:pt x="83" y="7"/>
                    <a:pt x="70" y="1"/>
                    <a:pt x="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0" name="Google Shape;870;p35"/>
            <p:cNvSpPr/>
            <p:nvPr/>
          </p:nvSpPr>
          <p:spPr>
            <a:xfrm>
              <a:off x="7525191" y="1676868"/>
              <a:ext cx="5036" cy="29634"/>
            </a:xfrm>
            <a:custGeom>
              <a:avLst/>
              <a:gdLst/>
              <a:ahLst/>
              <a:cxnLst/>
              <a:rect l="l" t="t" r="r" b="b"/>
              <a:pathLst>
                <a:path w="95" h="559" extrusionOk="0">
                  <a:moveTo>
                    <a:pt x="48" y="1"/>
                  </a:moveTo>
                  <a:cubicBezTo>
                    <a:pt x="35" y="1"/>
                    <a:pt x="22" y="9"/>
                    <a:pt x="20" y="26"/>
                  </a:cubicBezTo>
                  <a:cubicBezTo>
                    <a:pt x="8" y="192"/>
                    <a:pt x="0" y="358"/>
                    <a:pt x="11" y="523"/>
                  </a:cubicBezTo>
                  <a:cubicBezTo>
                    <a:pt x="13" y="546"/>
                    <a:pt x="30" y="558"/>
                    <a:pt x="47" y="558"/>
                  </a:cubicBezTo>
                  <a:cubicBezTo>
                    <a:pt x="64" y="558"/>
                    <a:pt x="81" y="546"/>
                    <a:pt x="82" y="523"/>
                  </a:cubicBezTo>
                  <a:cubicBezTo>
                    <a:pt x="94" y="357"/>
                    <a:pt x="86" y="192"/>
                    <a:pt x="74" y="26"/>
                  </a:cubicBezTo>
                  <a:cubicBezTo>
                    <a:pt x="73" y="9"/>
                    <a:pt x="60" y="1"/>
                    <a:pt x="4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1" name="Google Shape;871;p35"/>
            <p:cNvSpPr/>
            <p:nvPr/>
          </p:nvSpPr>
          <p:spPr>
            <a:xfrm>
              <a:off x="7505047" y="1626507"/>
              <a:ext cx="23909" cy="19509"/>
            </a:xfrm>
            <a:custGeom>
              <a:avLst/>
              <a:gdLst/>
              <a:ahLst/>
              <a:cxnLst/>
              <a:rect l="l" t="t" r="r" b="b"/>
              <a:pathLst>
                <a:path w="451" h="368" extrusionOk="0">
                  <a:moveTo>
                    <a:pt x="30" y="1"/>
                  </a:moveTo>
                  <a:cubicBezTo>
                    <a:pt x="6" y="1"/>
                    <a:pt x="0" y="40"/>
                    <a:pt x="24" y="45"/>
                  </a:cubicBezTo>
                  <a:cubicBezTo>
                    <a:pt x="192" y="68"/>
                    <a:pt x="321" y="188"/>
                    <a:pt x="379" y="345"/>
                  </a:cubicBezTo>
                  <a:cubicBezTo>
                    <a:pt x="385" y="361"/>
                    <a:pt x="399" y="368"/>
                    <a:pt x="412" y="368"/>
                  </a:cubicBezTo>
                  <a:cubicBezTo>
                    <a:pt x="431" y="368"/>
                    <a:pt x="451" y="352"/>
                    <a:pt x="444" y="327"/>
                  </a:cubicBezTo>
                  <a:cubicBezTo>
                    <a:pt x="399" y="135"/>
                    <a:pt x="223" y="9"/>
                    <a:pt x="31" y="1"/>
                  </a:cubicBezTo>
                  <a:cubicBezTo>
                    <a:pt x="31" y="1"/>
                    <a:pt x="30" y="1"/>
                    <a:pt x="3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2" name="Google Shape;872;p35"/>
            <p:cNvSpPr/>
            <p:nvPr/>
          </p:nvSpPr>
          <p:spPr>
            <a:xfrm>
              <a:off x="7454421" y="1974211"/>
              <a:ext cx="43947" cy="11610"/>
            </a:xfrm>
            <a:custGeom>
              <a:avLst/>
              <a:gdLst/>
              <a:ahLst/>
              <a:cxnLst/>
              <a:rect l="l" t="t" r="r" b="b"/>
              <a:pathLst>
                <a:path w="829" h="219" extrusionOk="0">
                  <a:moveTo>
                    <a:pt x="39" y="0"/>
                  </a:moveTo>
                  <a:cubicBezTo>
                    <a:pt x="15" y="0"/>
                    <a:pt x="1" y="41"/>
                    <a:pt x="27" y="55"/>
                  </a:cubicBezTo>
                  <a:cubicBezTo>
                    <a:pt x="223" y="155"/>
                    <a:pt x="441" y="218"/>
                    <a:pt x="662" y="218"/>
                  </a:cubicBezTo>
                  <a:cubicBezTo>
                    <a:pt x="703" y="218"/>
                    <a:pt x="745" y="216"/>
                    <a:pt x="786" y="212"/>
                  </a:cubicBezTo>
                  <a:cubicBezTo>
                    <a:pt x="827" y="207"/>
                    <a:pt x="829" y="149"/>
                    <a:pt x="786" y="148"/>
                  </a:cubicBezTo>
                  <a:cubicBezTo>
                    <a:pt x="528" y="140"/>
                    <a:pt x="288" y="103"/>
                    <a:pt x="49" y="2"/>
                  </a:cubicBezTo>
                  <a:cubicBezTo>
                    <a:pt x="46" y="1"/>
                    <a:pt x="42" y="0"/>
                    <a:pt x="3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3" name="Google Shape;873;p35"/>
            <p:cNvSpPr/>
            <p:nvPr/>
          </p:nvSpPr>
          <p:spPr>
            <a:xfrm>
              <a:off x="7444030" y="1623485"/>
              <a:ext cx="33345" cy="9701"/>
            </a:xfrm>
            <a:custGeom>
              <a:avLst/>
              <a:gdLst/>
              <a:ahLst/>
              <a:cxnLst/>
              <a:rect l="l" t="t" r="r" b="b"/>
              <a:pathLst>
                <a:path w="629" h="183" extrusionOk="0">
                  <a:moveTo>
                    <a:pt x="493" y="0"/>
                  </a:moveTo>
                  <a:cubicBezTo>
                    <a:pt x="331" y="0"/>
                    <a:pt x="175" y="49"/>
                    <a:pt x="30" y="127"/>
                  </a:cubicBezTo>
                  <a:cubicBezTo>
                    <a:pt x="1" y="143"/>
                    <a:pt x="20" y="183"/>
                    <a:pt x="48" y="183"/>
                  </a:cubicBezTo>
                  <a:cubicBezTo>
                    <a:pt x="52" y="183"/>
                    <a:pt x="57" y="182"/>
                    <a:pt x="61" y="180"/>
                  </a:cubicBezTo>
                  <a:cubicBezTo>
                    <a:pt x="227" y="100"/>
                    <a:pt x="402" y="74"/>
                    <a:pt x="585" y="71"/>
                  </a:cubicBezTo>
                  <a:cubicBezTo>
                    <a:pt x="628" y="71"/>
                    <a:pt x="626" y="10"/>
                    <a:pt x="585" y="6"/>
                  </a:cubicBezTo>
                  <a:cubicBezTo>
                    <a:pt x="554" y="2"/>
                    <a:pt x="524" y="0"/>
                    <a:pt x="4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4" name="Google Shape;874;p35"/>
            <p:cNvSpPr/>
            <p:nvPr/>
          </p:nvSpPr>
          <p:spPr>
            <a:xfrm>
              <a:off x="7398069" y="1945584"/>
              <a:ext cx="37745" cy="21046"/>
            </a:xfrm>
            <a:custGeom>
              <a:avLst/>
              <a:gdLst/>
              <a:ahLst/>
              <a:cxnLst/>
              <a:rect l="l" t="t" r="r" b="b"/>
              <a:pathLst>
                <a:path w="712" h="397" extrusionOk="0">
                  <a:moveTo>
                    <a:pt x="55" y="0"/>
                  </a:moveTo>
                  <a:cubicBezTo>
                    <a:pt x="23" y="0"/>
                    <a:pt x="1" y="48"/>
                    <a:pt x="36" y="68"/>
                  </a:cubicBezTo>
                  <a:cubicBezTo>
                    <a:pt x="237" y="178"/>
                    <a:pt x="437" y="292"/>
                    <a:pt x="644" y="393"/>
                  </a:cubicBezTo>
                  <a:cubicBezTo>
                    <a:pt x="650" y="395"/>
                    <a:pt x="655" y="396"/>
                    <a:pt x="660" y="396"/>
                  </a:cubicBezTo>
                  <a:cubicBezTo>
                    <a:pt x="691" y="396"/>
                    <a:pt x="711" y="353"/>
                    <a:pt x="678" y="334"/>
                  </a:cubicBezTo>
                  <a:cubicBezTo>
                    <a:pt x="482" y="216"/>
                    <a:pt x="275" y="112"/>
                    <a:pt x="74" y="5"/>
                  </a:cubicBezTo>
                  <a:cubicBezTo>
                    <a:pt x="67" y="2"/>
                    <a:pt x="61" y="0"/>
                    <a:pt x="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5" name="Google Shape;875;p35"/>
            <p:cNvSpPr/>
            <p:nvPr/>
          </p:nvSpPr>
          <p:spPr>
            <a:xfrm>
              <a:off x="7388898" y="1644955"/>
              <a:ext cx="27991" cy="16911"/>
            </a:xfrm>
            <a:custGeom>
              <a:avLst/>
              <a:gdLst/>
              <a:ahLst/>
              <a:cxnLst/>
              <a:rect l="l" t="t" r="r" b="b"/>
              <a:pathLst>
                <a:path w="528" h="319" extrusionOk="0">
                  <a:moveTo>
                    <a:pt x="482" y="0"/>
                  </a:moveTo>
                  <a:cubicBezTo>
                    <a:pt x="477" y="0"/>
                    <a:pt x="471" y="1"/>
                    <a:pt x="466" y="4"/>
                  </a:cubicBezTo>
                  <a:cubicBezTo>
                    <a:pt x="313" y="80"/>
                    <a:pt x="171" y="174"/>
                    <a:pt x="27" y="264"/>
                  </a:cubicBezTo>
                  <a:cubicBezTo>
                    <a:pt x="0" y="281"/>
                    <a:pt x="16" y="319"/>
                    <a:pt x="41" y="319"/>
                  </a:cubicBezTo>
                  <a:cubicBezTo>
                    <a:pt x="46" y="319"/>
                    <a:pt x="51" y="318"/>
                    <a:pt x="55" y="315"/>
                  </a:cubicBezTo>
                  <a:cubicBezTo>
                    <a:pt x="205" y="233"/>
                    <a:pt x="357" y="155"/>
                    <a:pt x="498" y="59"/>
                  </a:cubicBezTo>
                  <a:cubicBezTo>
                    <a:pt x="527" y="40"/>
                    <a:pt x="511" y="0"/>
                    <a:pt x="4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6" name="Google Shape;876;p35"/>
            <p:cNvSpPr/>
            <p:nvPr/>
          </p:nvSpPr>
          <p:spPr>
            <a:xfrm>
              <a:off x="7353592" y="1955126"/>
              <a:ext cx="18236" cy="28574"/>
            </a:xfrm>
            <a:custGeom>
              <a:avLst/>
              <a:gdLst/>
              <a:ahLst/>
              <a:cxnLst/>
              <a:rect l="l" t="t" r="r" b="b"/>
              <a:pathLst>
                <a:path w="344" h="539" extrusionOk="0">
                  <a:moveTo>
                    <a:pt x="297" y="0"/>
                  </a:moveTo>
                  <a:cubicBezTo>
                    <a:pt x="285" y="0"/>
                    <a:pt x="275" y="7"/>
                    <a:pt x="268" y="21"/>
                  </a:cubicBezTo>
                  <a:cubicBezTo>
                    <a:pt x="198" y="178"/>
                    <a:pt x="140" y="326"/>
                    <a:pt x="28" y="459"/>
                  </a:cubicBezTo>
                  <a:cubicBezTo>
                    <a:pt x="0" y="494"/>
                    <a:pt x="30" y="538"/>
                    <a:pt x="62" y="538"/>
                  </a:cubicBezTo>
                  <a:cubicBezTo>
                    <a:pt x="72" y="538"/>
                    <a:pt x="82" y="534"/>
                    <a:pt x="91" y="524"/>
                  </a:cubicBezTo>
                  <a:cubicBezTo>
                    <a:pt x="204" y="392"/>
                    <a:pt x="314" y="227"/>
                    <a:pt x="340" y="51"/>
                  </a:cubicBezTo>
                  <a:cubicBezTo>
                    <a:pt x="344" y="25"/>
                    <a:pt x="319" y="0"/>
                    <a:pt x="2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7" name="Google Shape;877;p35"/>
            <p:cNvSpPr/>
            <p:nvPr/>
          </p:nvSpPr>
          <p:spPr>
            <a:xfrm>
              <a:off x="7352532" y="1615851"/>
              <a:ext cx="18554" cy="41403"/>
            </a:xfrm>
            <a:custGeom>
              <a:avLst/>
              <a:gdLst/>
              <a:ahLst/>
              <a:cxnLst/>
              <a:rect l="l" t="t" r="r" b="b"/>
              <a:pathLst>
                <a:path w="350" h="781" extrusionOk="0">
                  <a:moveTo>
                    <a:pt x="38" y="1"/>
                  </a:moveTo>
                  <a:cubicBezTo>
                    <a:pt x="19" y="1"/>
                    <a:pt x="1" y="15"/>
                    <a:pt x="9" y="40"/>
                  </a:cubicBezTo>
                  <a:cubicBezTo>
                    <a:pt x="86" y="279"/>
                    <a:pt x="158" y="532"/>
                    <a:pt x="266" y="760"/>
                  </a:cubicBezTo>
                  <a:cubicBezTo>
                    <a:pt x="273" y="774"/>
                    <a:pt x="286" y="781"/>
                    <a:pt x="299" y="781"/>
                  </a:cubicBezTo>
                  <a:cubicBezTo>
                    <a:pt x="323" y="781"/>
                    <a:pt x="350" y="757"/>
                    <a:pt x="342" y="729"/>
                  </a:cubicBezTo>
                  <a:cubicBezTo>
                    <a:pt x="277" y="488"/>
                    <a:pt x="167" y="252"/>
                    <a:pt x="70" y="22"/>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8" name="Google Shape;878;p35"/>
            <p:cNvSpPr/>
            <p:nvPr/>
          </p:nvSpPr>
          <p:spPr>
            <a:xfrm>
              <a:off x="7319135" y="2008032"/>
              <a:ext cx="35041" cy="22583"/>
            </a:xfrm>
            <a:custGeom>
              <a:avLst/>
              <a:gdLst/>
              <a:ahLst/>
              <a:cxnLst/>
              <a:rect l="l" t="t" r="r" b="b"/>
              <a:pathLst>
                <a:path w="661" h="426" extrusionOk="0">
                  <a:moveTo>
                    <a:pt x="607" y="0"/>
                  </a:moveTo>
                  <a:cubicBezTo>
                    <a:pt x="598" y="0"/>
                    <a:pt x="589" y="4"/>
                    <a:pt x="582" y="12"/>
                  </a:cubicBezTo>
                  <a:cubicBezTo>
                    <a:pt x="432" y="173"/>
                    <a:pt x="265" y="292"/>
                    <a:pt x="50" y="345"/>
                  </a:cubicBezTo>
                  <a:cubicBezTo>
                    <a:pt x="0" y="358"/>
                    <a:pt x="18" y="426"/>
                    <a:pt x="64" y="426"/>
                  </a:cubicBezTo>
                  <a:cubicBezTo>
                    <a:pt x="67" y="426"/>
                    <a:pt x="70" y="426"/>
                    <a:pt x="72" y="425"/>
                  </a:cubicBezTo>
                  <a:cubicBezTo>
                    <a:pt x="302" y="384"/>
                    <a:pt x="517" y="257"/>
                    <a:pt x="643" y="59"/>
                  </a:cubicBezTo>
                  <a:cubicBezTo>
                    <a:pt x="660" y="31"/>
                    <a:pt x="634" y="0"/>
                    <a:pt x="6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9" name="Google Shape;879;p35"/>
            <p:cNvSpPr/>
            <p:nvPr/>
          </p:nvSpPr>
          <p:spPr>
            <a:xfrm>
              <a:off x="7309646" y="1592208"/>
              <a:ext cx="25128" cy="14154"/>
            </a:xfrm>
            <a:custGeom>
              <a:avLst/>
              <a:gdLst/>
              <a:ahLst/>
              <a:cxnLst/>
              <a:rect l="l" t="t" r="r" b="b"/>
              <a:pathLst>
                <a:path w="474" h="267" extrusionOk="0">
                  <a:moveTo>
                    <a:pt x="58" y="0"/>
                  </a:moveTo>
                  <a:cubicBezTo>
                    <a:pt x="52" y="0"/>
                    <a:pt x="46" y="0"/>
                    <a:pt x="41" y="0"/>
                  </a:cubicBezTo>
                  <a:cubicBezTo>
                    <a:pt x="0" y="2"/>
                    <a:pt x="0" y="64"/>
                    <a:pt x="41" y="64"/>
                  </a:cubicBezTo>
                  <a:cubicBezTo>
                    <a:pt x="200" y="65"/>
                    <a:pt x="309" y="146"/>
                    <a:pt x="413" y="257"/>
                  </a:cubicBezTo>
                  <a:cubicBezTo>
                    <a:pt x="419" y="264"/>
                    <a:pt x="427" y="267"/>
                    <a:pt x="434" y="267"/>
                  </a:cubicBezTo>
                  <a:cubicBezTo>
                    <a:pt x="455" y="267"/>
                    <a:pt x="474" y="242"/>
                    <a:pt x="463" y="219"/>
                  </a:cubicBezTo>
                  <a:cubicBezTo>
                    <a:pt x="391" y="73"/>
                    <a:pt x="215" y="0"/>
                    <a:pt x="5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0" name="Google Shape;880;p35"/>
            <p:cNvSpPr/>
            <p:nvPr/>
          </p:nvSpPr>
          <p:spPr>
            <a:xfrm>
              <a:off x="7253983" y="2023193"/>
              <a:ext cx="39229" cy="10549"/>
            </a:xfrm>
            <a:custGeom>
              <a:avLst/>
              <a:gdLst/>
              <a:ahLst/>
              <a:cxnLst/>
              <a:rect l="l" t="t" r="r" b="b"/>
              <a:pathLst>
                <a:path w="740" h="199" extrusionOk="0">
                  <a:moveTo>
                    <a:pt x="51" y="0"/>
                  </a:moveTo>
                  <a:cubicBezTo>
                    <a:pt x="19" y="0"/>
                    <a:pt x="1" y="55"/>
                    <a:pt x="34" y="70"/>
                  </a:cubicBezTo>
                  <a:cubicBezTo>
                    <a:pt x="213" y="147"/>
                    <a:pt x="400" y="198"/>
                    <a:pt x="594" y="198"/>
                  </a:cubicBezTo>
                  <a:cubicBezTo>
                    <a:pt x="627" y="198"/>
                    <a:pt x="660" y="197"/>
                    <a:pt x="693" y="194"/>
                  </a:cubicBezTo>
                  <a:cubicBezTo>
                    <a:pt x="738" y="189"/>
                    <a:pt x="739" y="126"/>
                    <a:pt x="693" y="124"/>
                  </a:cubicBezTo>
                  <a:cubicBezTo>
                    <a:pt x="476" y="112"/>
                    <a:pt x="267" y="82"/>
                    <a:pt x="62" y="2"/>
                  </a:cubicBezTo>
                  <a:cubicBezTo>
                    <a:pt x="58" y="1"/>
                    <a:pt x="55"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1" name="Google Shape;881;p35"/>
            <p:cNvSpPr/>
            <p:nvPr/>
          </p:nvSpPr>
          <p:spPr>
            <a:xfrm>
              <a:off x="7244070" y="1590618"/>
              <a:ext cx="30323" cy="12723"/>
            </a:xfrm>
            <a:custGeom>
              <a:avLst/>
              <a:gdLst/>
              <a:ahLst/>
              <a:cxnLst/>
              <a:rect l="l" t="t" r="r" b="b"/>
              <a:pathLst>
                <a:path w="572" h="240" extrusionOk="0">
                  <a:moveTo>
                    <a:pt x="540" y="1"/>
                  </a:moveTo>
                  <a:cubicBezTo>
                    <a:pt x="538" y="1"/>
                    <a:pt x="536" y="1"/>
                    <a:pt x="533" y="2"/>
                  </a:cubicBezTo>
                  <a:cubicBezTo>
                    <a:pt x="448" y="28"/>
                    <a:pt x="372" y="81"/>
                    <a:pt x="289" y="115"/>
                  </a:cubicBezTo>
                  <a:cubicBezTo>
                    <a:pt x="205" y="148"/>
                    <a:pt x="119" y="174"/>
                    <a:pt x="31" y="193"/>
                  </a:cubicBezTo>
                  <a:cubicBezTo>
                    <a:pt x="1" y="199"/>
                    <a:pt x="12" y="239"/>
                    <a:pt x="39" y="239"/>
                  </a:cubicBezTo>
                  <a:cubicBezTo>
                    <a:pt x="41" y="239"/>
                    <a:pt x="42" y="239"/>
                    <a:pt x="44" y="239"/>
                  </a:cubicBezTo>
                  <a:cubicBezTo>
                    <a:pt x="210" y="213"/>
                    <a:pt x="433" y="165"/>
                    <a:pt x="556" y="41"/>
                  </a:cubicBezTo>
                  <a:cubicBezTo>
                    <a:pt x="571" y="27"/>
                    <a:pt x="559" y="1"/>
                    <a:pt x="5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2" name="Google Shape;882;p35"/>
            <p:cNvSpPr/>
            <p:nvPr/>
          </p:nvSpPr>
          <p:spPr>
            <a:xfrm>
              <a:off x="7199275" y="2005540"/>
              <a:ext cx="35624" cy="13995"/>
            </a:xfrm>
            <a:custGeom>
              <a:avLst/>
              <a:gdLst/>
              <a:ahLst/>
              <a:cxnLst/>
              <a:rect l="l" t="t" r="r" b="b"/>
              <a:pathLst>
                <a:path w="672" h="264" extrusionOk="0">
                  <a:moveTo>
                    <a:pt x="35" y="1"/>
                  </a:moveTo>
                  <a:cubicBezTo>
                    <a:pt x="0" y="1"/>
                    <a:pt x="1" y="56"/>
                    <a:pt x="38" y="59"/>
                  </a:cubicBezTo>
                  <a:cubicBezTo>
                    <a:pt x="251" y="80"/>
                    <a:pt x="431" y="158"/>
                    <a:pt x="618" y="259"/>
                  </a:cubicBezTo>
                  <a:cubicBezTo>
                    <a:pt x="623" y="262"/>
                    <a:pt x="628" y="264"/>
                    <a:pt x="633" y="264"/>
                  </a:cubicBezTo>
                  <a:cubicBezTo>
                    <a:pt x="658" y="264"/>
                    <a:pt x="672" y="228"/>
                    <a:pt x="648" y="209"/>
                  </a:cubicBezTo>
                  <a:cubicBezTo>
                    <a:pt x="473" y="78"/>
                    <a:pt x="252" y="17"/>
                    <a:pt x="38" y="1"/>
                  </a:cubicBezTo>
                  <a:cubicBezTo>
                    <a:pt x="37" y="1"/>
                    <a:pt x="36" y="1"/>
                    <a:pt x="3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3" name="Google Shape;883;p35"/>
            <p:cNvSpPr/>
            <p:nvPr/>
          </p:nvSpPr>
          <p:spPr>
            <a:xfrm>
              <a:off x="7176003" y="1615957"/>
              <a:ext cx="29634" cy="17070"/>
            </a:xfrm>
            <a:custGeom>
              <a:avLst/>
              <a:gdLst/>
              <a:ahLst/>
              <a:cxnLst/>
              <a:rect l="l" t="t" r="r" b="b"/>
              <a:pathLst>
                <a:path w="559" h="322" extrusionOk="0">
                  <a:moveTo>
                    <a:pt x="522" y="0"/>
                  </a:moveTo>
                  <a:cubicBezTo>
                    <a:pt x="517" y="0"/>
                    <a:pt x="512" y="2"/>
                    <a:pt x="508" y="5"/>
                  </a:cubicBezTo>
                  <a:cubicBezTo>
                    <a:pt x="359" y="119"/>
                    <a:pt x="207" y="217"/>
                    <a:pt x="27" y="275"/>
                  </a:cubicBezTo>
                  <a:cubicBezTo>
                    <a:pt x="0" y="284"/>
                    <a:pt x="8" y="321"/>
                    <a:pt x="33" y="321"/>
                  </a:cubicBezTo>
                  <a:cubicBezTo>
                    <a:pt x="35" y="321"/>
                    <a:pt x="37" y="321"/>
                    <a:pt x="40" y="321"/>
                  </a:cubicBezTo>
                  <a:cubicBezTo>
                    <a:pt x="228" y="276"/>
                    <a:pt x="407" y="191"/>
                    <a:pt x="542" y="49"/>
                  </a:cubicBezTo>
                  <a:cubicBezTo>
                    <a:pt x="558" y="31"/>
                    <a:pt x="543" y="0"/>
                    <a:pt x="5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4" name="Google Shape;884;p35"/>
            <p:cNvSpPr/>
            <p:nvPr/>
          </p:nvSpPr>
          <p:spPr>
            <a:xfrm>
              <a:off x="7130572" y="1994673"/>
              <a:ext cx="46704" cy="6839"/>
            </a:xfrm>
            <a:custGeom>
              <a:avLst/>
              <a:gdLst/>
              <a:ahLst/>
              <a:cxnLst/>
              <a:rect l="l" t="t" r="r" b="b"/>
              <a:pathLst>
                <a:path w="881" h="129" extrusionOk="0">
                  <a:moveTo>
                    <a:pt x="276" y="1"/>
                  </a:moveTo>
                  <a:cubicBezTo>
                    <a:pt x="198" y="1"/>
                    <a:pt x="120" y="4"/>
                    <a:pt x="42" y="9"/>
                  </a:cubicBezTo>
                  <a:cubicBezTo>
                    <a:pt x="2" y="11"/>
                    <a:pt x="0" y="72"/>
                    <a:pt x="41" y="72"/>
                  </a:cubicBezTo>
                  <a:cubicBezTo>
                    <a:pt x="41" y="72"/>
                    <a:pt x="42" y="72"/>
                    <a:pt x="42" y="72"/>
                  </a:cubicBezTo>
                  <a:cubicBezTo>
                    <a:pt x="53" y="72"/>
                    <a:pt x="65" y="72"/>
                    <a:pt x="76" y="72"/>
                  </a:cubicBezTo>
                  <a:cubicBezTo>
                    <a:pt x="331" y="72"/>
                    <a:pt x="582" y="95"/>
                    <a:pt x="837" y="128"/>
                  </a:cubicBezTo>
                  <a:cubicBezTo>
                    <a:pt x="838" y="128"/>
                    <a:pt x="840" y="128"/>
                    <a:pt x="841" y="128"/>
                  </a:cubicBezTo>
                  <a:cubicBezTo>
                    <a:pt x="875" y="128"/>
                    <a:pt x="880" y="70"/>
                    <a:pt x="845" y="61"/>
                  </a:cubicBezTo>
                  <a:cubicBezTo>
                    <a:pt x="658" y="19"/>
                    <a:pt x="467" y="1"/>
                    <a:pt x="2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5" name="Google Shape;885;p35"/>
            <p:cNvSpPr/>
            <p:nvPr/>
          </p:nvSpPr>
          <p:spPr>
            <a:xfrm>
              <a:off x="7102158" y="1632391"/>
              <a:ext cx="29634" cy="7793"/>
            </a:xfrm>
            <a:custGeom>
              <a:avLst/>
              <a:gdLst/>
              <a:ahLst/>
              <a:cxnLst/>
              <a:rect l="l" t="t" r="r" b="b"/>
              <a:pathLst>
                <a:path w="559" h="147" extrusionOk="0">
                  <a:moveTo>
                    <a:pt x="33" y="1"/>
                  </a:moveTo>
                  <a:cubicBezTo>
                    <a:pt x="13" y="1"/>
                    <a:pt x="0" y="29"/>
                    <a:pt x="21" y="38"/>
                  </a:cubicBezTo>
                  <a:cubicBezTo>
                    <a:pt x="171" y="106"/>
                    <a:pt x="330" y="147"/>
                    <a:pt x="493" y="147"/>
                  </a:cubicBezTo>
                  <a:cubicBezTo>
                    <a:pt x="505" y="147"/>
                    <a:pt x="517" y="147"/>
                    <a:pt x="529" y="146"/>
                  </a:cubicBezTo>
                  <a:cubicBezTo>
                    <a:pt x="559" y="145"/>
                    <a:pt x="559" y="100"/>
                    <a:pt x="529" y="99"/>
                  </a:cubicBezTo>
                  <a:cubicBezTo>
                    <a:pt x="359" y="96"/>
                    <a:pt x="199" y="69"/>
                    <a:pt x="43" y="3"/>
                  </a:cubicBezTo>
                  <a:cubicBezTo>
                    <a:pt x="39" y="2"/>
                    <a:pt x="36" y="1"/>
                    <a:pt x="3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6" name="Google Shape;886;p35"/>
            <p:cNvSpPr/>
            <p:nvPr/>
          </p:nvSpPr>
          <p:spPr>
            <a:xfrm>
              <a:off x="7041141" y="2002572"/>
              <a:ext cx="54709" cy="16540"/>
            </a:xfrm>
            <a:custGeom>
              <a:avLst/>
              <a:gdLst/>
              <a:ahLst/>
              <a:cxnLst/>
              <a:rect l="l" t="t" r="r" b="b"/>
              <a:pathLst>
                <a:path w="1032" h="312" extrusionOk="0">
                  <a:moveTo>
                    <a:pt x="986" y="0"/>
                  </a:moveTo>
                  <a:cubicBezTo>
                    <a:pt x="985" y="0"/>
                    <a:pt x="984" y="0"/>
                    <a:pt x="982" y="0"/>
                  </a:cubicBezTo>
                  <a:cubicBezTo>
                    <a:pt x="818" y="23"/>
                    <a:pt x="658" y="87"/>
                    <a:pt x="503" y="149"/>
                  </a:cubicBezTo>
                  <a:cubicBezTo>
                    <a:pt x="446" y="171"/>
                    <a:pt x="377" y="215"/>
                    <a:pt x="316" y="215"/>
                  </a:cubicBezTo>
                  <a:cubicBezTo>
                    <a:pt x="312" y="215"/>
                    <a:pt x="308" y="214"/>
                    <a:pt x="304" y="214"/>
                  </a:cubicBezTo>
                  <a:cubicBezTo>
                    <a:pt x="220" y="205"/>
                    <a:pt x="127" y="111"/>
                    <a:pt x="56" y="63"/>
                  </a:cubicBezTo>
                  <a:cubicBezTo>
                    <a:pt x="50" y="60"/>
                    <a:pt x="45" y="58"/>
                    <a:pt x="40" y="58"/>
                  </a:cubicBezTo>
                  <a:cubicBezTo>
                    <a:pt x="15" y="58"/>
                    <a:pt x="0" y="97"/>
                    <a:pt x="25" y="117"/>
                  </a:cubicBezTo>
                  <a:cubicBezTo>
                    <a:pt x="85" y="163"/>
                    <a:pt x="212" y="298"/>
                    <a:pt x="284" y="310"/>
                  </a:cubicBezTo>
                  <a:cubicBezTo>
                    <a:pt x="289" y="311"/>
                    <a:pt x="295" y="311"/>
                    <a:pt x="301" y="311"/>
                  </a:cubicBezTo>
                  <a:cubicBezTo>
                    <a:pt x="346" y="311"/>
                    <a:pt x="390" y="284"/>
                    <a:pt x="433" y="267"/>
                  </a:cubicBezTo>
                  <a:cubicBezTo>
                    <a:pt x="620" y="196"/>
                    <a:pt x="819" y="148"/>
                    <a:pt x="1002" y="67"/>
                  </a:cubicBezTo>
                  <a:cubicBezTo>
                    <a:pt x="1031" y="53"/>
                    <a:pt x="1019" y="0"/>
                    <a:pt x="9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7" name="Google Shape;887;p35"/>
            <p:cNvSpPr/>
            <p:nvPr/>
          </p:nvSpPr>
          <p:spPr>
            <a:xfrm>
              <a:off x="7028578" y="1599365"/>
              <a:ext cx="44902" cy="21470"/>
            </a:xfrm>
            <a:custGeom>
              <a:avLst/>
              <a:gdLst/>
              <a:ahLst/>
              <a:cxnLst/>
              <a:rect l="l" t="t" r="r" b="b"/>
              <a:pathLst>
                <a:path w="847" h="405" extrusionOk="0">
                  <a:moveTo>
                    <a:pt x="398" y="0"/>
                  </a:moveTo>
                  <a:cubicBezTo>
                    <a:pt x="398" y="0"/>
                    <a:pt x="397" y="0"/>
                    <a:pt x="397" y="0"/>
                  </a:cubicBezTo>
                  <a:cubicBezTo>
                    <a:pt x="349" y="0"/>
                    <a:pt x="320" y="34"/>
                    <a:pt x="289" y="65"/>
                  </a:cubicBezTo>
                  <a:cubicBezTo>
                    <a:pt x="199" y="154"/>
                    <a:pt x="113" y="249"/>
                    <a:pt x="26" y="341"/>
                  </a:cubicBezTo>
                  <a:cubicBezTo>
                    <a:pt x="1" y="367"/>
                    <a:pt x="26" y="404"/>
                    <a:pt x="54" y="404"/>
                  </a:cubicBezTo>
                  <a:cubicBezTo>
                    <a:pt x="62" y="404"/>
                    <a:pt x="71" y="401"/>
                    <a:pt x="78" y="393"/>
                  </a:cubicBezTo>
                  <a:cubicBezTo>
                    <a:pt x="135" y="339"/>
                    <a:pt x="191" y="284"/>
                    <a:pt x="246" y="230"/>
                  </a:cubicBezTo>
                  <a:cubicBezTo>
                    <a:pt x="301" y="174"/>
                    <a:pt x="332" y="114"/>
                    <a:pt x="393" y="114"/>
                  </a:cubicBezTo>
                  <a:cubicBezTo>
                    <a:pt x="412" y="114"/>
                    <a:pt x="434" y="120"/>
                    <a:pt x="461" y="134"/>
                  </a:cubicBezTo>
                  <a:cubicBezTo>
                    <a:pt x="573" y="190"/>
                    <a:pt x="665" y="300"/>
                    <a:pt x="772" y="369"/>
                  </a:cubicBezTo>
                  <a:cubicBezTo>
                    <a:pt x="778" y="373"/>
                    <a:pt x="785" y="375"/>
                    <a:pt x="791" y="375"/>
                  </a:cubicBezTo>
                  <a:cubicBezTo>
                    <a:pt x="822" y="375"/>
                    <a:pt x="846" y="333"/>
                    <a:pt x="820" y="308"/>
                  </a:cubicBezTo>
                  <a:cubicBezTo>
                    <a:pt x="740" y="233"/>
                    <a:pt x="651" y="170"/>
                    <a:pt x="567" y="105"/>
                  </a:cubicBezTo>
                  <a:cubicBezTo>
                    <a:pt x="524" y="71"/>
                    <a:pt x="459" y="0"/>
                    <a:pt x="39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8" name="Google Shape;888;p35"/>
            <p:cNvSpPr/>
            <p:nvPr/>
          </p:nvSpPr>
          <p:spPr>
            <a:xfrm>
              <a:off x="6988448" y="1989637"/>
              <a:ext cx="38593" cy="11345"/>
            </a:xfrm>
            <a:custGeom>
              <a:avLst/>
              <a:gdLst/>
              <a:ahLst/>
              <a:cxnLst/>
              <a:rect l="l" t="t" r="r" b="b"/>
              <a:pathLst>
                <a:path w="728" h="214" extrusionOk="0">
                  <a:moveTo>
                    <a:pt x="40" y="1"/>
                  </a:moveTo>
                  <a:cubicBezTo>
                    <a:pt x="0" y="1"/>
                    <a:pt x="2" y="62"/>
                    <a:pt x="42" y="64"/>
                  </a:cubicBezTo>
                  <a:cubicBezTo>
                    <a:pt x="266" y="79"/>
                    <a:pt x="468" y="143"/>
                    <a:pt x="679" y="212"/>
                  </a:cubicBezTo>
                  <a:cubicBezTo>
                    <a:pt x="682" y="213"/>
                    <a:pt x="685" y="214"/>
                    <a:pt x="688" y="214"/>
                  </a:cubicBezTo>
                  <a:cubicBezTo>
                    <a:pt x="714" y="214"/>
                    <a:pt x="727" y="175"/>
                    <a:pt x="702" y="161"/>
                  </a:cubicBezTo>
                  <a:cubicBezTo>
                    <a:pt x="500" y="50"/>
                    <a:pt x="268" y="11"/>
                    <a:pt x="42" y="1"/>
                  </a:cubicBezTo>
                  <a:cubicBezTo>
                    <a:pt x="41" y="1"/>
                    <a:pt x="40" y="1"/>
                    <a:pt x="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9" name="Google Shape;889;p35"/>
            <p:cNvSpPr/>
            <p:nvPr/>
          </p:nvSpPr>
          <p:spPr>
            <a:xfrm>
              <a:off x="6969947" y="1632073"/>
              <a:ext cx="28415" cy="8959"/>
            </a:xfrm>
            <a:custGeom>
              <a:avLst/>
              <a:gdLst/>
              <a:ahLst/>
              <a:cxnLst/>
              <a:rect l="l" t="t" r="r" b="b"/>
              <a:pathLst>
                <a:path w="536" h="169" extrusionOk="0">
                  <a:moveTo>
                    <a:pt x="491" y="0"/>
                  </a:moveTo>
                  <a:cubicBezTo>
                    <a:pt x="486" y="0"/>
                    <a:pt x="481" y="1"/>
                    <a:pt x="476" y="4"/>
                  </a:cubicBezTo>
                  <a:cubicBezTo>
                    <a:pt x="365" y="60"/>
                    <a:pt x="261" y="104"/>
                    <a:pt x="142" y="104"/>
                  </a:cubicBezTo>
                  <a:cubicBezTo>
                    <a:pt x="113" y="104"/>
                    <a:pt x="82" y="101"/>
                    <a:pt x="51" y="96"/>
                  </a:cubicBezTo>
                  <a:cubicBezTo>
                    <a:pt x="49" y="95"/>
                    <a:pt x="46" y="95"/>
                    <a:pt x="44" y="95"/>
                  </a:cubicBezTo>
                  <a:cubicBezTo>
                    <a:pt x="13" y="95"/>
                    <a:pt x="1" y="143"/>
                    <a:pt x="36" y="151"/>
                  </a:cubicBezTo>
                  <a:cubicBezTo>
                    <a:pt x="83" y="162"/>
                    <a:pt x="134" y="168"/>
                    <a:pt x="185" y="168"/>
                  </a:cubicBezTo>
                  <a:cubicBezTo>
                    <a:pt x="305" y="168"/>
                    <a:pt x="426" y="134"/>
                    <a:pt x="513" y="52"/>
                  </a:cubicBezTo>
                  <a:cubicBezTo>
                    <a:pt x="535" y="31"/>
                    <a:pt x="516" y="0"/>
                    <a:pt x="49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0" name="Google Shape;890;p35"/>
            <p:cNvSpPr/>
            <p:nvPr/>
          </p:nvSpPr>
          <p:spPr>
            <a:xfrm>
              <a:off x="6912429" y="2000451"/>
              <a:ext cx="32603" cy="9966"/>
            </a:xfrm>
            <a:custGeom>
              <a:avLst/>
              <a:gdLst/>
              <a:ahLst/>
              <a:cxnLst/>
              <a:rect l="l" t="t" r="r" b="b"/>
              <a:pathLst>
                <a:path w="615" h="188" extrusionOk="0">
                  <a:moveTo>
                    <a:pt x="586" y="0"/>
                  </a:moveTo>
                  <a:cubicBezTo>
                    <a:pt x="584" y="0"/>
                    <a:pt x="582" y="1"/>
                    <a:pt x="580" y="1"/>
                  </a:cubicBezTo>
                  <a:cubicBezTo>
                    <a:pt x="392" y="25"/>
                    <a:pt x="209" y="93"/>
                    <a:pt x="26" y="145"/>
                  </a:cubicBezTo>
                  <a:cubicBezTo>
                    <a:pt x="0" y="152"/>
                    <a:pt x="8" y="187"/>
                    <a:pt x="32" y="187"/>
                  </a:cubicBezTo>
                  <a:cubicBezTo>
                    <a:pt x="34" y="187"/>
                    <a:pt x="36" y="187"/>
                    <a:pt x="38" y="187"/>
                  </a:cubicBezTo>
                  <a:cubicBezTo>
                    <a:pt x="220" y="147"/>
                    <a:pt x="413" y="119"/>
                    <a:pt x="588" y="54"/>
                  </a:cubicBezTo>
                  <a:cubicBezTo>
                    <a:pt x="613" y="44"/>
                    <a:pt x="615" y="0"/>
                    <a:pt x="5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1" name="Google Shape;891;p35"/>
            <p:cNvSpPr/>
            <p:nvPr/>
          </p:nvSpPr>
          <p:spPr>
            <a:xfrm>
              <a:off x="6898752" y="1624227"/>
              <a:ext cx="38858" cy="13783"/>
            </a:xfrm>
            <a:custGeom>
              <a:avLst/>
              <a:gdLst/>
              <a:ahLst/>
              <a:cxnLst/>
              <a:rect l="l" t="t" r="r" b="b"/>
              <a:pathLst>
                <a:path w="733" h="260" extrusionOk="0">
                  <a:moveTo>
                    <a:pt x="44" y="0"/>
                  </a:moveTo>
                  <a:cubicBezTo>
                    <a:pt x="18" y="0"/>
                    <a:pt x="0" y="39"/>
                    <a:pt x="29" y="55"/>
                  </a:cubicBezTo>
                  <a:cubicBezTo>
                    <a:pt x="206" y="158"/>
                    <a:pt x="430" y="259"/>
                    <a:pt x="643" y="259"/>
                  </a:cubicBezTo>
                  <a:cubicBezTo>
                    <a:pt x="659" y="259"/>
                    <a:pt x="675" y="259"/>
                    <a:pt x="691" y="258"/>
                  </a:cubicBezTo>
                  <a:cubicBezTo>
                    <a:pt x="722" y="255"/>
                    <a:pt x="733" y="208"/>
                    <a:pt x="698" y="199"/>
                  </a:cubicBezTo>
                  <a:cubicBezTo>
                    <a:pt x="472" y="143"/>
                    <a:pt x="269" y="119"/>
                    <a:pt x="59" y="4"/>
                  </a:cubicBezTo>
                  <a:cubicBezTo>
                    <a:pt x="54" y="2"/>
                    <a:pt x="49" y="0"/>
                    <a:pt x="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2" name="Google Shape;892;p35"/>
            <p:cNvSpPr/>
            <p:nvPr/>
          </p:nvSpPr>
          <p:spPr>
            <a:xfrm>
              <a:off x="6843620" y="2022822"/>
              <a:ext cx="33769" cy="9754"/>
            </a:xfrm>
            <a:custGeom>
              <a:avLst/>
              <a:gdLst/>
              <a:ahLst/>
              <a:cxnLst/>
              <a:rect l="l" t="t" r="r" b="b"/>
              <a:pathLst>
                <a:path w="637" h="184" extrusionOk="0">
                  <a:moveTo>
                    <a:pt x="592" y="0"/>
                  </a:moveTo>
                  <a:cubicBezTo>
                    <a:pt x="590" y="0"/>
                    <a:pt x="588" y="0"/>
                    <a:pt x="586" y="1"/>
                  </a:cubicBezTo>
                  <a:cubicBezTo>
                    <a:pt x="400" y="35"/>
                    <a:pt x="217" y="82"/>
                    <a:pt x="33" y="126"/>
                  </a:cubicBezTo>
                  <a:cubicBezTo>
                    <a:pt x="0" y="134"/>
                    <a:pt x="12" y="183"/>
                    <a:pt x="43" y="183"/>
                  </a:cubicBezTo>
                  <a:cubicBezTo>
                    <a:pt x="45" y="183"/>
                    <a:pt x="47" y="183"/>
                    <a:pt x="50" y="182"/>
                  </a:cubicBezTo>
                  <a:cubicBezTo>
                    <a:pt x="234" y="143"/>
                    <a:pt x="419" y="105"/>
                    <a:pt x="602" y="57"/>
                  </a:cubicBezTo>
                  <a:cubicBezTo>
                    <a:pt x="636" y="48"/>
                    <a:pt x="624" y="0"/>
                    <a:pt x="5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3" name="Google Shape;893;p35"/>
            <p:cNvSpPr/>
            <p:nvPr/>
          </p:nvSpPr>
          <p:spPr>
            <a:xfrm>
              <a:off x="6835509" y="1598092"/>
              <a:ext cx="28892" cy="15374"/>
            </a:xfrm>
            <a:custGeom>
              <a:avLst/>
              <a:gdLst/>
              <a:ahLst/>
              <a:cxnLst/>
              <a:rect l="l" t="t" r="r" b="b"/>
              <a:pathLst>
                <a:path w="545" h="290" extrusionOk="0">
                  <a:moveTo>
                    <a:pt x="41" y="1"/>
                  </a:moveTo>
                  <a:cubicBezTo>
                    <a:pt x="10" y="1"/>
                    <a:pt x="0" y="51"/>
                    <a:pt x="35" y="64"/>
                  </a:cubicBezTo>
                  <a:cubicBezTo>
                    <a:pt x="193" y="123"/>
                    <a:pt x="338" y="205"/>
                    <a:pt x="487" y="285"/>
                  </a:cubicBezTo>
                  <a:cubicBezTo>
                    <a:pt x="493" y="288"/>
                    <a:pt x="498" y="289"/>
                    <a:pt x="503" y="289"/>
                  </a:cubicBezTo>
                  <a:cubicBezTo>
                    <a:pt x="531" y="289"/>
                    <a:pt x="545" y="250"/>
                    <a:pt x="519" y="229"/>
                  </a:cubicBezTo>
                  <a:cubicBezTo>
                    <a:pt x="381" y="123"/>
                    <a:pt x="215" y="55"/>
                    <a:pt x="52" y="3"/>
                  </a:cubicBezTo>
                  <a:cubicBezTo>
                    <a:pt x="48" y="2"/>
                    <a:pt x="45" y="1"/>
                    <a:pt x="4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4" name="Google Shape;894;p35"/>
            <p:cNvSpPr/>
            <p:nvPr/>
          </p:nvSpPr>
          <p:spPr>
            <a:xfrm>
              <a:off x="6769615" y="2016832"/>
              <a:ext cx="33769" cy="18236"/>
            </a:xfrm>
            <a:custGeom>
              <a:avLst/>
              <a:gdLst/>
              <a:ahLst/>
              <a:cxnLst/>
              <a:rect l="l" t="t" r="r" b="b"/>
              <a:pathLst>
                <a:path w="637" h="344" extrusionOk="0">
                  <a:moveTo>
                    <a:pt x="38" y="0"/>
                  </a:moveTo>
                  <a:cubicBezTo>
                    <a:pt x="19" y="0"/>
                    <a:pt x="0" y="19"/>
                    <a:pt x="13" y="40"/>
                  </a:cubicBezTo>
                  <a:cubicBezTo>
                    <a:pt x="120" y="220"/>
                    <a:pt x="315" y="344"/>
                    <a:pt x="524" y="344"/>
                  </a:cubicBezTo>
                  <a:cubicBezTo>
                    <a:pt x="550" y="344"/>
                    <a:pt x="576" y="342"/>
                    <a:pt x="602" y="338"/>
                  </a:cubicBezTo>
                  <a:cubicBezTo>
                    <a:pt x="637" y="333"/>
                    <a:pt x="628" y="275"/>
                    <a:pt x="593" y="275"/>
                  </a:cubicBezTo>
                  <a:cubicBezTo>
                    <a:pt x="593" y="275"/>
                    <a:pt x="592" y="275"/>
                    <a:pt x="592" y="275"/>
                  </a:cubicBezTo>
                  <a:cubicBezTo>
                    <a:pt x="587" y="275"/>
                    <a:pt x="581" y="275"/>
                    <a:pt x="576" y="275"/>
                  </a:cubicBezTo>
                  <a:cubicBezTo>
                    <a:pt x="367" y="275"/>
                    <a:pt x="178" y="195"/>
                    <a:pt x="60" y="13"/>
                  </a:cubicBezTo>
                  <a:cubicBezTo>
                    <a:pt x="54" y="4"/>
                    <a:pt x="46" y="0"/>
                    <a:pt x="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5" name="Google Shape;895;p35"/>
            <p:cNvSpPr/>
            <p:nvPr/>
          </p:nvSpPr>
          <p:spPr>
            <a:xfrm>
              <a:off x="6764526" y="1597297"/>
              <a:ext cx="31012" cy="11610"/>
            </a:xfrm>
            <a:custGeom>
              <a:avLst/>
              <a:gdLst/>
              <a:ahLst/>
              <a:cxnLst/>
              <a:rect l="l" t="t" r="r" b="b"/>
              <a:pathLst>
                <a:path w="585" h="219" extrusionOk="0">
                  <a:moveTo>
                    <a:pt x="473" y="1"/>
                  </a:moveTo>
                  <a:cubicBezTo>
                    <a:pt x="314" y="1"/>
                    <a:pt x="156" y="68"/>
                    <a:pt x="28" y="159"/>
                  </a:cubicBezTo>
                  <a:cubicBezTo>
                    <a:pt x="0" y="178"/>
                    <a:pt x="16" y="218"/>
                    <a:pt x="43" y="218"/>
                  </a:cubicBezTo>
                  <a:cubicBezTo>
                    <a:pt x="48" y="218"/>
                    <a:pt x="54" y="217"/>
                    <a:pt x="60" y="213"/>
                  </a:cubicBezTo>
                  <a:cubicBezTo>
                    <a:pt x="210" y="118"/>
                    <a:pt x="366" y="89"/>
                    <a:pt x="541" y="71"/>
                  </a:cubicBezTo>
                  <a:cubicBezTo>
                    <a:pt x="584" y="66"/>
                    <a:pt x="583" y="9"/>
                    <a:pt x="541" y="5"/>
                  </a:cubicBezTo>
                  <a:cubicBezTo>
                    <a:pt x="518" y="2"/>
                    <a:pt x="496" y="1"/>
                    <a:pt x="4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6" name="Google Shape;896;p35"/>
            <p:cNvSpPr/>
            <p:nvPr/>
          </p:nvSpPr>
          <p:spPr>
            <a:xfrm>
              <a:off x="6737861" y="1971719"/>
              <a:ext cx="12723" cy="26771"/>
            </a:xfrm>
            <a:custGeom>
              <a:avLst/>
              <a:gdLst/>
              <a:ahLst/>
              <a:cxnLst/>
              <a:rect l="l" t="t" r="r" b="b"/>
              <a:pathLst>
                <a:path w="240" h="505" extrusionOk="0">
                  <a:moveTo>
                    <a:pt x="38" y="1"/>
                  </a:moveTo>
                  <a:cubicBezTo>
                    <a:pt x="19" y="1"/>
                    <a:pt x="1" y="15"/>
                    <a:pt x="8" y="40"/>
                  </a:cubicBezTo>
                  <a:cubicBezTo>
                    <a:pt x="56" y="189"/>
                    <a:pt x="107" y="337"/>
                    <a:pt x="168" y="483"/>
                  </a:cubicBezTo>
                  <a:cubicBezTo>
                    <a:pt x="174" y="498"/>
                    <a:pt x="188" y="505"/>
                    <a:pt x="201" y="505"/>
                  </a:cubicBezTo>
                  <a:cubicBezTo>
                    <a:pt x="221" y="505"/>
                    <a:pt x="239" y="490"/>
                    <a:pt x="232" y="465"/>
                  </a:cubicBezTo>
                  <a:cubicBezTo>
                    <a:pt x="185" y="314"/>
                    <a:pt x="129" y="169"/>
                    <a:pt x="70" y="23"/>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7" name="Google Shape;897;p35"/>
            <p:cNvSpPr/>
            <p:nvPr/>
          </p:nvSpPr>
          <p:spPr>
            <a:xfrm>
              <a:off x="6741466" y="1634830"/>
              <a:ext cx="5831" cy="23219"/>
            </a:xfrm>
            <a:custGeom>
              <a:avLst/>
              <a:gdLst/>
              <a:ahLst/>
              <a:cxnLst/>
              <a:rect l="l" t="t" r="r" b="b"/>
              <a:pathLst>
                <a:path w="110" h="438" extrusionOk="0">
                  <a:moveTo>
                    <a:pt x="79" y="1"/>
                  </a:moveTo>
                  <a:cubicBezTo>
                    <a:pt x="71" y="1"/>
                    <a:pt x="65" y="4"/>
                    <a:pt x="61" y="13"/>
                  </a:cubicBezTo>
                  <a:cubicBezTo>
                    <a:pt x="6" y="143"/>
                    <a:pt x="0" y="288"/>
                    <a:pt x="18" y="426"/>
                  </a:cubicBezTo>
                  <a:cubicBezTo>
                    <a:pt x="19" y="434"/>
                    <a:pt x="26" y="438"/>
                    <a:pt x="32" y="438"/>
                  </a:cubicBezTo>
                  <a:cubicBezTo>
                    <a:pt x="41" y="438"/>
                    <a:pt x="49" y="432"/>
                    <a:pt x="49" y="423"/>
                  </a:cubicBezTo>
                  <a:cubicBezTo>
                    <a:pt x="46" y="286"/>
                    <a:pt x="73" y="162"/>
                    <a:pt x="105" y="31"/>
                  </a:cubicBezTo>
                  <a:cubicBezTo>
                    <a:pt x="109" y="14"/>
                    <a:pt x="93" y="1"/>
                    <a:pt x="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8" name="Google Shape;898;p35"/>
            <p:cNvSpPr/>
            <p:nvPr/>
          </p:nvSpPr>
          <p:spPr>
            <a:xfrm>
              <a:off x="6693119" y="1952794"/>
              <a:ext cx="28733" cy="14737"/>
            </a:xfrm>
            <a:custGeom>
              <a:avLst/>
              <a:gdLst/>
              <a:ahLst/>
              <a:cxnLst/>
              <a:rect l="l" t="t" r="r" b="b"/>
              <a:pathLst>
                <a:path w="542" h="278" extrusionOk="0">
                  <a:moveTo>
                    <a:pt x="499" y="0"/>
                  </a:moveTo>
                  <a:cubicBezTo>
                    <a:pt x="495" y="0"/>
                    <a:pt x="492" y="1"/>
                    <a:pt x="488" y="2"/>
                  </a:cubicBezTo>
                  <a:cubicBezTo>
                    <a:pt x="335" y="65"/>
                    <a:pt x="177" y="124"/>
                    <a:pt x="33" y="205"/>
                  </a:cubicBezTo>
                  <a:cubicBezTo>
                    <a:pt x="0" y="224"/>
                    <a:pt x="17" y="277"/>
                    <a:pt x="50" y="277"/>
                  </a:cubicBezTo>
                  <a:cubicBezTo>
                    <a:pt x="54" y="277"/>
                    <a:pt x="58" y="276"/>
                    <a:pt x="62" y="275"/>
                  </a:cubicBezTo>
                  <a:cubicBezTo>
                    <a:pt x="218" y="218"/>
                    <a:pt x="365" y="136"/>
                    <a:pt x="513" y="61"/>
                  </a:cubicBezTo>
                  <a:cubicBezTo>
                    <a:pt x="541" y="47"/>
                    <a:pt x="526" y="0"/>
                    <a:pt x="4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9" name="Google Shape;899;p35"/>
            <p:cNvSpPr/>
            <p:nvPr/>
          </p:nvSpPr>
          <p:spPr>
            <a:xfrm>
              <a:off x="6680344" y="1641191"/>
              <a:ext cx="38858" cy="28150"/>
            </a:xfrm>
            <a:custGeom>
              <a:avLst/>
              <a:gdLst/>
              <a:ahLst/>
              <a:cxnLst/>
              <a:rect l="l" t="t" r="r" b="b"/>
              <a:pathLst>
                <a:path w="733" h="531" extrusionOk="0">
                  <a:moveTo>
                    <a:pt x="34" y="0"/>
                  </a:moveTo>
                  <a:cubicBezTo>
                    <a:pt x="12" y="0"/>
                    <a:pt x="1" y="36"/>
                    <a:pt x="23" y="47"/>
                  </a:cubicBezTo>
                  <a:cubicBezTo>
                    <a:pt x="276" y="162"/>
                    <a:pt x="467" y="333"/>
                    <a:pt x="668" y="522"/>
                  </a:cubicBezTo>
                  <a:cubicBezTo>
                    <a:pt x="674" y="528"/>
                    <a:pt x="681" y="530"/>
                    <a:pt x="688" y="530"/>
                  </a:cubicBezTo>
                  <a:cubicBezTo>
                    <a:pt x="710" y="530"/>
                    <a:pt x="732" y="507"/>
                    <a:pt x="716" y="486"/>
                  </a:cubicBezTo>
                  <a:cubicBezTo>
                    <a:pt x="552" y="260"/>
                    <a:pt x="295" y="105"/>
                    <a:pt x="41" y="2"/>
                  </a:cubicBezTo>
                  <a:cubicBezTo>
                    <a:pt x="39" y="1"/>
                    <a:pt x="36" y="0"/>
                    <a:pt x="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0" name="Google Shape;900;p35"/>
            <p:cNvSpPr/>
            <p:nvPr/>
          </p:nvSpPr>
          <p:spPr>
            <a:xfrm>
              <a:off x="6640214" y="1973945"/>
              <a:ext cx="26347" cy="10231"/>
            </a:xfrm>
            <a:custGeom>
              <a:avLst/>
              <a:gdLst/>
              <a:ahLst/>
              <a:cxnLst/>
              <a:rect l="l" t="t" r="r" b="b"/>
              <a:pathLst>
                <a:path w="497" h="193" extrusionOk="0">
                  <a:moveTo>
                    <a:pt x="453" y="0"/>
                  </a:moveTo>
                  <a:cubicBezTo>
                    <a:pt x="448" y="0"/>
                    <a:pt x="443" y="2"/>
                    <a:pt x="437" y="6"/>
                  </a:cubicBezTo>
                  <a:cubicBezTo>
                    <a:pt x="347" y="71"/>
                    <a:pt x="248" y="93"/>
                    <a:pt x="144" y="93"/>
                  </a:cubicBezTo>
                  <a:cubicBezTo>
                    <a:pt x="115" y="93"/>
                    <a:pt x="86" y="91"/>
                    <a:pt x="57" y="88"/>
                  </a:cubicBezTo>
                  <a:cubicBezTo>
                    <a:pt x="56" y="88"/>
                    <a:pt x="55" y="88"/>
                    <a:pt x="54" y="88"/>
                  </a:cubicBezTo>
                  <a:cubicBezTo>
                    <a:pt x="18" y="88"/>
                    <a:pt x="1" y="149"/>
                    <a:pt x="36" y="163"/>
                  </a:cubicBezTo>
                  <a:cubicBezTo>
                    <a:pt x="83" y="183"/>
                    <a:pt x="131" y="192"/>
                    <a:pt x="178" y="192"/>
                  </a:cubicBezTo>
                  <a:cubicBezTo>
                    <a:pt x="289" y="192"/>
                    <a:pt x="397" y="142"/>
                    <a:pt x="477" y="59"/>
                  </a:cubicBezTo>
                  <a:cubicBezTo>
                    <a:pt x="497" y="37"/>
                    <a:pt x="478" y="0"/>
                    <a:pt x="4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1" name="Google Shape;901;p35"/>
            <p:cNvSpPr/>
            <p:nvPr/>
          </p:nvSpPr>
          <p:spPr>
            <a:xfrm>
              <a:off x="6628392" y="1619244"/>
              <a:ext cx="27460" cy="13306"/>
            </a:xfrm>
            <a:custGeom>
              <a:avLst/>
              <a:gdLst/>
              <a:ahLst/>
              <a:cxnLst/>
              <a:rect l="l" t="t" r="r" b="b"/>
              <a:pathLst>
                <a:path w="518" h="251" extrusionOk="0">
                  <a:moveTo>
                    <a:pt x="28" y="1"/>
                  </a:moveTo>
                  <a:cubicBezTo>
                    <a:pt x="11" y="1"/>
                    <a:pt x="0" y="31"/>
                    <a:pt x="19" y="41"/>
                  </a:cubicBezTo>
                  <a:cubicBezTo>
                    <a:pt x="166" y="112"/>
                    <a:pt x="315" y="192"/>
                    <a:pt x="469" y="249"/>
                  </a:cubicBezTo>
                  <a:cubicBezTo>
                    <a:pt x="472" y="250"/>
                    <a:pt x="475" y="251"/>
                    <a:pt x="478" y="251"/>
                  </a:cubicBezTo>
                  <a:cubicBezTo>
                    <a:pt x="503" y="251"/>
                    <a:pt x="517" y="210"/>
                    <a:pt x="491" y="197"/>
                  </a:cubicBezTo>
                  <a:cubicBezTo>
                    <a:pt x="345" y="120"/>
                    <a:pt x="187" y="64"/>
                    <a:pt x="35" y="2"/>
                  </a:cubicBezTo>
                  <a:cubicBezTo>
                    <a:pt x="33" y="1"/>
                    <a:pt x="30" y="1"/>
                    <a:pt x="2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2" name="Google Shape;902;p35"/>
            <p:cNvSpPr/>
            <p:nvPr/>
          </p:nvSpPr>
          <p:spPr>
            <a:xfrm>
              <a:off x="6585718" y="1970924"/>
              <a:ext cx="30800" cy="14578"/>
            </a:xfrm>
            <a:custGeom>
              <a:avLst/>
              <a:gdLst/>
              <a:ahLst/>
              <a:cxnLst/>
              <a:rect l="l" t="t" r="r" b="b"/>
              <a:pathLst>
                <a:path w="581" h="275" extrusionOk="0">
                  <a:moveTo>
                    <a:pt x="51" y="0"/>
                  </a:moveTo>
                  <a:cubicBezTo>
                    <a:pt x="26" y="0"/>
                    <a:pt x="1" y="21"/>
                    <a:pt x="12" y="48"/>
                  </a:cubicBezTo>
                  <a:cubicBezTo>
                    <a:pt x="70" y="194"/>
                    <a:pt x="210" y="274"/>
                    <a:pt x="355" y="274"/>
                  </a:cubicBezTo>
                  <a:cubicBezTo>
                    <a:pt x="423" y="274"/>
                    <a:pt x="492" y="257"/>
                    <a:pt x="555" y="220"/>
                  </a:cubicBezTo>
                  <a:cubicBezTo>
                    <a:pt x="580" y="205"/>
                    <a:pt x="565" y="170"/>
                    <a:pt x="540" y="170"/>
                  </a:cubicBezTo>
                  <a:cubicBezTo>
                    <a:pt x="536" y="170"/>
                    <a:pt x="532" y="171"/>
                    <a:pt x="527" y="173"/>
                  </a:cubicBezTo>
                  <a:cubicBezTo>
                    <a:pt x="484" y="194"/>
                    <a:pt x="440" y="203"/>
                    <a:pt x="395" y="203"/>
                  </a:cubicBezTo>
                  <a:cubicBezTo>
                    <a:pt x="270" y="203"/>
                    <a:pt x="148" y="129"/>
                    <a:pt x="84" y="18"/>
                  </a:cubicBezTo>
                  <a:cubicBezTo>
                    <a:pt x="76" y="6"/>
                    <a:pt x="64"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3" name="Google Shape;903;p35"/>
            <p:cNvSpPr/>
            <p:nvPr/>
          </p:nvSpPr>
          <p:spPr>
            <a:xfrm>
              <a:off x="6577872" y="1622266"/>
              <a:ext cx="20463" cy="25499"/>
            </a:xfrm>
            <a:custGeom>
              <a:avLst/>
              <a:gdLst/>
              <a:ahLst/>
              <a:cxnLst/>
              <a:rect l="l" t="t" r="r" b="b"/>
              <a:pathLst>
                <a:path w="386" h="481" extrusionOk="0">
                  <a:moveTo>
                    <a:pt x="340" y="0"/>
                  </a:moveTo>
                  <a:cubicBezTo>
                    <a:pt x="338" y="0"/>
                    <a:pt x="336" y="0"/>
                    <a:pt x="334" y="1"/>
                  </a:cubicBezTo>
                  <a:cubicBezTo>
                    <a:pt x="127" y="42"/>
                    <a:pt x="1" y="259"/>
                    <a:pt x="18" y="461"/>
                  </a:cubicBezTo>
                  <a:cubicBezTo>
                    <a:pt x="19" y="474"/>
                    <a:pt x="29" y="480"/>
                    <a:pt x="39" y="480"/>
                  </a:cubicBezTo>
                  <a:cubicBezTo>
                    <a:pt x="49" y="480"/>
                    <a:pt x="59" y="474"/>
                    <a:pt x="59" y="461"/>
                  </a:cubicBezTo>
                  <a:cubicBezTo>
                    <a:pt x="62" y="268"/>
                    <a:pt x="188" y="129"/>
                    <a:pt x="356" y="53"/>
                  </a:cubicBezTo>
                  <a:cubicBezTo>
                    <a:pt x="386" y="40"/>
                    <a:pt x="367" y="0"/>
                    <a:pt x="3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4" name="Google Shape;904;p35"/>
            <p:cNvSpPr/>
            <p:nvPr/>
          </p:nvSpPr>
          <p:spPr>
            <a:xfrm>
              <a:off x="6576971" y="1842582"/>
              <a:ext cx="18872" cy="37692"/>
            </a:xfrm>
            <a:custGeom>
              <a:avLst/>
              <a:gdLst/>
              <a:ahLst/>
              <a:cxnLst/>
              <a:rect l="l" t="t" r="r" b="b"/>
              <a:pathLst>
                <a:path w="356" h="711" extrusionOk="0">
                  <a:moveTo>
                    <a:pt x="309" y="0"/>
                  </a:moveTo>
                  <a:cubicBezTo>
                    <a:pt x="297" y="0"/>
                    <a:pt x="286" y="7"/>
                    <a:pt x="282" y="22"/>
                  </a:cubicBezTo>
                  <a:cubicBezTo>
                    <a:pt x="219" y="253"/>
                    <a:pt x="170" y="459"/>
                    <a:pt x="20" y="653"/>
                  </a:cubicBezTo>
                  <a:cubicBezTo>
                    <a:pt x="1" y="679"/>
                    <a:pt x="29" y="710"/>
                    <a:pt x="55" y="710"/>
                  </a:cubicBezTo>
                  <a:cubicBezTo>
                    <a:pt x="64" y="710"/>
                    <a:pt x="72" y="707"/>
                    <a:pt x="79" y="698"/>
                  </a:cubicBezTo>
                  <a:cubicBezTo>
                    <a:pt x="224" y="516"/>
                    <a:pt x="356" y="271"/>
                    <a:pt x="341" y="30"/>
                  </a:cubicBezTo>
                  <a:cubicBezTo>
                    <a:pt x="339" y="12"/>
                    <a:pt x="324" y="0"/>
                    <a:pt x="30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5" name="Google Shape;905;p35"/>
            <p:cNvSpPr/>
            <p:nvPr/>
          </p:nvSpPr>
          <p:spPr>
            <a:xfrm>
              <a:off x="6568966" y="1797735"/>
              <a:ext cx="20781" cy="23856"/>
            </a:xfrm>
            <a:custGeom>
              <a:avLst/>
              <a:gdLst/>
              <a:ahLst/>
              <a:cxnLst/>
              <a:rect l="l" t="t" r="r" b="b"/>
              <a:pathLst>
                <a:path w="392" h="450" extrusionOk="0">
                  <a:moveTo>
                    <a:pt x="54" y="0"/>
                  </a:moveTo>
                  <a:cubicBezTo>
                    <a:pt x="26" y="0"/>
                    <a:pt x="1" y="34"/>
                    <a:pt x="18" y="59"/>
                  </a:cubicBezTo>
                  <a:cubicBezTo>
                    <a:pt x="64" y="124"/>
                    <a:pt x="137" y="164"/>
                    <a:pt x="190" y="221"/>
                  </a:cubicBezTo>
                  <a:cubicBezTo>
                    <a:pt x="252" y="286"/>
                    <a:pt x="300" y="359"/>
                    <a:pt x="341" y="438"/>
                  </a:cubicBezTo>
                  <a:cubicBezTo>
                    <a:pt x="345" y="446"/>
                    <a:pt x="353" y="450"/>
                    <a:pt x="361" y="450"/>
                  </a:cubicBezTo>
                  <a:cubicBezTo>
                    <a:pt x="376" y="450"/>
                    <a:pt x="391" y="437"/>
                    <a:pt x="385" y="420"/>
                  </a:cubicBezTo>
                  <a:cubicBezTo>
                    <a:pt x="355" y="330"/>
                    <a:pt x="311" y="248"/>
                    <a:pt x="256" y="172"/>
                  </a:cubicBezTo>
                  <a:cubicBezTo>
                    <a:pt x="205" y="104"/>
                    <a:pt x="148" y="26"/>
                    <a:pt x="63" y="1"/>
                  </a:cubicBezTo>
                  <a:cubicBezTo>
                    <a:pt x="60" y="1"/>
                    <a:pt x="57" y="0"/>
                    <a:pt x="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6" name="Google Shape;906;p35"/>
            <p:cNvSpPr/>
            <p:nvPr/>
          </p:nvSpPr>
          <p:spPr>
            <a:xfrm>
              <a:off x="6575539" y="1742867"/>
              <a:ext cx="12511" cy="34034"/>
            </a:xfrm>
            <a:custGeom>
              <a:avLst/>
              <a:gdLst/>
              <a:ahLst/>
              <a:cxnLst/>
              <a:rect l="l" t="t" r="r" b="b"/>
              <a:pathLst>
                <a:path w="236" h="642" extrusionOk="0">
                  <a:moveTo>
                    <a:pt x="186" y="0"/>
                  </a:moveTo>
                  <a:cubicBezTo>
                    <a:pt x="177" y="0"/>
                    <a:pt x="169" y="5"/>
                    <a:pt x="166" y="17"/>
                  </a:cubicBezTo>
                  <a:cubicBezTo>
                    <a:pt x="117" y="221"/>
                    <a:pt x="101" y="411"/>
                    <a:pt x="10" y="606"/>
                  </a:cubicBezTo>
                  <a:cubicBezTo>
                    <a:pt x="1" y="624"/>
                    <a:pt x="17" y="642"/>
                    <a:pt x="33" y="642"/>
                  </a:cubicBezTo>
                  <a:cubicBezTo>
                    <a:pt x="40" y="642"/>
                    <a:pt x="47" y="638"/>
                    <a:pt x="51" y="629"/>
                  </a:cubicBezTo>
                  <a:cubicBezTo>
                    <a:pt x="144" y="451"/>
                    <a:pt x="235" y="229"/>
                    <a:pt x="213" y="24"/>
                  </a:cubicBezTo>
                  <a:cubicBezTo>
                    <a:pt x="211" y="10"/>
                    <a:pt x="198" y="0"/>
                    <a:pt x="1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7" name="Google Shape;907;p35"/>
            <p:cNvSpPr/>
            <p:nvPr/>
          </p:nvSpPr>
          <p:spPr>
            <a:xfrm>
              <a:off x="6576335" y="1676974"/>
              <a:ext cx="7899" cy="31542"/>
            </a:xfrm>
            <a:custGeom>
              <a:avLst/>
              <a:gdLst/>
              <a:ahLst/>
              <a:cxnLst/>
              <a:rect l="l" t="t" r="r" b="b"/>
              <a:pathLst>
                <a:path w="149" h="595" extrusionOk="0">
                  <a:moveTo>
                    <a:pt x="67" y="1"/>
                  </a:moveTo>
                  <a:cubicBezTo>
                    <a:pt x="58" y="1"/>
                    <a:pt x="49" y="6"/>
                    <a:pt x="46" y="18"/>
                  </a:cubicBezTo>
                  <a:cubicBezTo>
                    <a:pt x="0" y="193"/>
                    <a:pt x="48" y="408"/>
                    <a:pt x="97" y="578"/>
                  </a:cubicBezTo>
                  <a:cubicBezTo>
                    <a:pt x="101" y="589"/>
                    <a:pt x="110" y="594"/>
                    <a:pt x="119" y="594"/>
                  </a:cubicBezTo>
                  <a:cubicBezTo>
                    <a:pt x="134" y="594"/>
                    <a:pt x="149" y="582"/>
                    <a:pt x="144" y="564"/>
                  </a:cubicBezTo>
                  <a:cubicBezTo>
                    <a:pt x="121" y="471"/>
                    <a:pt x="105" y="377"/>
                    <a:pt x="98" y="281"/>
                  </a:cubicBezTo>
                  <a:cubicBezTo>
                    <a:pt x="93" y="195"/>
                    <a:pt x="103" y="110"/>
                    <a:pt x="94" y="24"/>
                  </a:cubicBezTo>
                  <a:cubicBezTo>
                    <a:pt x="92" y="10"/>
                    <a:pt x="79" y="1"/>
                    <a:pt x="6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8" name="Google Shape;908;p35"/>
            <p:cNvSpPr/>
            <p:nvPr/>
          </p:nvSpPr>
          <p:spPr>
            <a:xfrm>
              <a:off x="6571033" y="1916269"/>
              <a:ext cx="8694" cy="32391"/>
            </a:xfrm>
            <a:custGeom>
              <a:avLst/>
              <a:gdLst/>
              <a:ahLst/>
              <a:cxnLst/>
              <a:rect l="l" t="t" r="r" b="b"/>
              <a:pathLst>
                <a:path w="164" h="611" extrusionOk="0">
                  <a:moveTo>
                    <a:pt x="124" y="0"/>
                  </a:moveTo>
                  <a:cubicBezTo>
                    <a:pt x="113" y="0"/>
                    <a:pt x="103" y="5"/>
                    <a:pt x="97" y="16"/>
                  </a:cubicBezTo>
                  <a:cubicBezTo>
                    <a:pt x="1" y="191"/>
                    <a:pt x="8" y="405"/>
                    <a:pt x="78" y="588"/>
                  </a:cubicBezTo>
                  <a:cubicBezTo>
                    <a:pt x="83" y="603"/>
                    <a:pt x="96" y="610"/>
                    <a:pt x="109" y="610"/>
                  </a:cubicBezTo>
                  <a:cubicBezTo>
                    <a:pt x="127" y="610"/>
                    <a:pt x="145" y="595"/>
                    <a:pt x="139" y="572"/>
                  </a:cubicBezTo>
                  <a:cubicBezTo>
                    <a:pt x="88" y="388"/>
                    <a:pt x="111" y="222"/>
                    <a:pt x="158" y="41"/>
                  </a:cubicBezTo>
                  <a:cubicBezTo>
                    <a:pt x="163" y="18"/>
                    <a:pt x="143" y="0"/>
                    <a:pt x="1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图片 1"/>
          <p:cNvPicPr>
            <a:picLocks noChangeAspect="1"/>
          </p:cNvPicPr>
          <p:nvPr/>
        </p:nvPicPr>
        <p:blipFill>
          <a:blip r:embed="rId5" cstate="screen"/>
          <a:stretch>
            <a:fillRect/>
          </a:stretch>
        </p:blipFill>
        <p:spPr>
          <a:xfrm>
            <a:off x="1" y="-177164"/>
            <a:ext cx="4419600" cy="2610517"/>
          </a:xfrm>
          <a:prstGeom prst="rect">
            <a:avLst/>
          </a:prstGeom>
        </p:spPr>
      </p:pic>
      <p:pic>
        <p:nvPicPr>
          <p:cNvPr id="4" name="图片 3"/>
          <p:cNvPicPr>
            <a:picLocks noChangeAspect="1"/>
          </p:cNvPicPr>
          <p:nvPr/>
        </p:nvPicPr>
        <p:blipFill>
          <a:blip r:embed="rId6" cstate="screen"/>
          <a:stretch>
            <a:fillRect/>
          </a:stretch>
        </p:blipFill>
        <p:spPr>
          <a:xfrm>
            <a:off x="7318762" y="-320674"/>
            <a:ext cx="4873238" cy="2896898"/>
          </a:xfrm>
          <a:prstGeom prst="rect">
            <a:avLst/>
          </a:prstGeom>
        </p:spPr>
      </p:pic>
      <p:pic>
        <p:nvPicPr>
          <p:cNvPr id="50" name="图片 49"/>
          <p:cNvPicPr>
            <a:picLocks noChangeAspect="1"/>
          </p:cNvPicPr>
          <p:nvPr/>
        </p:nvPicPr>
        <p:blipFill>
          <a:blip r:embed="rId7" cstate="screen"/>
          <a:stretch>
            <a:fillRect/>
          </a:stretch>
        </p:blipFill>
        <p:spPr>
          <a:xfrm>
            <a:off x="1021521" y="4634865"/>
            <a:ext cx="692237" cy="1520824"/>
          </a:xfrm>
          <a:prstGeom prst="rect">
            <a:avLst/>
          </a:prstGeom>
        </p:spPr>
      </p:pic>
      <p:pic>
        <p:nvPicPr>
          <p:cNvPr id="51" name="图片 50"/>
          <p:cNvPicPr>
            <a:picLocks noChangeAspect="1"/>
          </p:cNvPicPr>
          <p:nvPr/>
        </p:nvPicPr>
        <p:blipFill>
          <a:blip r:embed="rId8" cstate="screen"/>
          <a:stretch>
            <a:fillRect/>
          </a:stretch>
        </p:blipFill>
        <p:spPr>
          <a:xfrm>
            <a:off x="-85424" y="2996088"/>
            <a:ext cx="633413" cy="1785939"/>
          </a:xfrm>
          <a:prstGeom prst="rect">
            <a:avLst/>
          </a:prstGeom>
        </p:spPr>
      </p:pic>
      <p:pic>
        <p:nvPicPr>
          <p:cNvPr id="52" name="图片 51"/>
          <p:cNvPicPr>
            <a:picLocks noChangeAspect="1"/>
          </p:cNvPicPr>
          <p:nvPr/>
        </p:nvPicPr>
        <p:blipFill>
          <a:blip r:embed="rId9"/>
          <a:stretch>
            <a:fillRect/>
          </a:stretch>
        </p:blipFill>
        <p:spPr>
          <a:xfrm>
            <a:off x="10307407" y="4342925"/>
            <a:ext cx="838200" cy="1323975"/>
          </a:xfrm>
          <a:prstGeom prst="rect">
            <a:avLst/>
          </a:prstGeom>
        </p:spPr>
      </p:pic>
      <p:pic>
        <p:nvPicPr>
          <p:cNvPr id="53" name="图片 52"/>
          <p:cNvPicPr>
            <a:picLocks noChangeAspect="1"/>
          </p:cNvPicPr>
          <p:nvPr/>
        </p:nvPicPr>
        <p:blipFill>
          <a:blip r:embed="rId10"/>
          <a:stretch>
            <a:fillRect/>
          </a:stretch>
        </p:blipFill>
        <p:spPr>
          <a:xfrm>
            <a:off x="9564209" y="4749324"/>
            <a:ext cx="419100" cy="657225"/>
          </a:xfrm>
          <a:prstGeom prst="rect">
            <a:avLst/>
          </a:prstGeom>
        </p:spPr>
      </p:pic>
      <p:sp>
        <p:nvSpPr>
          <p:cNvPr id="6" name="TextBox 5">
            <a:extLst>
              <a:ext uri="{FF2B5EF4-FFF2-40B4-BE49-F238E27FC236}">
                <a16:creationId xmlns:a16="http://schemas.microsoft.com/office/drawing/2014/main" id="{910EFB74-5FCD-453D-9374-130CAD9843B1}"/>
              </a:ext>
            </a:extLst>
          </p:cNvPr>
          <p:cNvSpPr txBox="1"/>
          <p:nvPr/>
        </p:nvSpPr>
        <p:spPr>
          <a:xfrm>
            <a:off x="1752600" y="2171700"/>
            <a:ext cx="9172575" cy="2554545"/>
          </a:xfrm>
          <a:prstGeom prst="rect">
            <a:avLst/>
          </a:prstGeom>
          <a:noFill/>
        </p:spPr>
        <p:txBody>
          <a:bodyPr wrap="square" rtlCol="0">
            <a:spAutoFit/>
          </a:bodyPr>
          <a:lstStyle/>
          <a:p>
            <a:pPr algn="just"/>
            <a:r>
              <a:rPr lang="vi-VN" sz="4000" b="1" dirty="0">
                <a:solidFill>
                  <a:srgbClr val="FF0000"/>
                </a:solidFill>
                <a:latin typeface="Calibri" panose="020F0502020204030204" pitchFamily="34" charset="0"/>
                <a:cs typeface="Calibri" panose="020F0502020204030204" pitchFamily="34" charset="0"/>
              </a:rPr>
              <a:t>Tích cực hoàn thành nhiệm vu sẽ giúp em tiến bộ trong học tập, trong công việc; mạnh dạn, tự tin trong các hoạt động tập thể; được mọi người tin yêu, quý mến.</a:t>
            </a:r>
            <a:endParaRPr lang="en-US" sz="4000" b="1" dirty="0">
              <a:solidFill>
                <a:srgbClr val="FF0000"/>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974D71B3-EAF8-4A25-8F77-352BDAAA76D4}"/>
              </a:ext>
            </a:extLst>
          </p:cNvPr>
          <p:cNvPicPr>
            <a:picLocks noChangeAspect="1"/>
          </p:cNvPicPr>
          <p:nvPr/>
        </p:nvPicPr>
        <p:blipFill>
          <a:blip r:embed="rId11"/>
          <a:stretch>
            <a:fillRect/>
          </a:stretch>
        </p:blipFill>
        <p:spPr>
          <a:xfrm>
            <a:off x="3773249" y="1351736"/>
            <a:ext cx="4035902" cy="118272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0-#ppt_w/2"/>
                                          </p:val>
                                        </p:tav>
                                        <p:tav tm="100000">
                                          <p:val>
                                            <p:strVal val="#ppt_x"/>
                                          </p:val>
                                        </p:tav>
                                      </p:tavLst>
                                    </p:anim>
                                    <p:anim calcmode="lin" valueType="num">
                                      <p:cBhvr additive="base">
                                        <p:cTn id="24" dur="500" fill="hold"/>
                                        <p:tgtEl>
                                          <p:spTgt spid="50"/>
                                        </p:tgtEl>
                                        <p:attrNameLst>
                                          <p:attrName>ppt_y</p:attrName>
                                        </p:attrNameLst>
                                      </p:cBhvr>
                                      <p:tavLst>
                                        <p:tav tm="0">
                                          <p:val>
                                            <p:strVal val="#ppt_y"/>
                                          </p:val>
                                        </p:tav>
                                        <p:tav tm="100000">
                                          <p:val>
                                            <p:strVal val="#ppt_y"/>
                                          </p:val>
                                        </p:tav>
                                      </p:tavLst>
                                    </p:anim>
                                  </p:childTnLst>
                                </p:cTn>
                              </p:par>
                              <p:par>
                                <p:cTn id="25" presetID="12" presetClass="entr" presetSubtype="4"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p:tgtEl>
                                          <p:spTgt spid="51"/>
                                        </p:tgtEl>
                                        <p:attrNameLst>
                                          <p:attrName>ppt_y</p:attrName>
                                        </p:attrNameLst>
                                      </p:cBhvr>
                                      <p:tavLst>
                                        <p:tav tm="0">
                                          <p:val>
                                            <p:strVal val="#ppt_y+#ppt_h*1.125000"/>
                                          </p:val>
                                        </p:tav>
                                        <p:tav tm="100000">
                                          <p:val>
                                            <p:strVal val="#ppt_y"/>
                                          </p:val>
                                        </p:tav>
                                      </p:tavLst>
                                    </p:anim>
                                    <p:animEffect transition="in" filter="wipe(up)">
                                      <p:cBhvr>
                                        <p:cTn id="28" dur="500"/>
                                        <p:tgtEl>
                                          <p:spTgt spid="51"/>
                                        </p:tgtEl>
                                      </p:cBhvr>
                                    </p:animEffect>
                                  </p:childTnLst>
                                </p:cTn>
                              </p:par>
                              <p:par>
                                <p:cTn id="29" presetID="2" presetClass="entr" presetSubtype="8"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0-#ppt_w/2"/>
                                          </p:val>
                                        </p:tav>
                                        <p:tav tm="100000">
                                          <p:val>
                                            <p:strVal val="#ppt_x"/>
                                          </p:val>
                                        </p:tav>
                                      </p:tavLst>
                                    </p:anim>
                                    <p:anim calcmode="lin" valueType="num">
                                      <p:cBhvr additive="base">
                                        <p:cTn id="32"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p:tgtEl>
                                          <p:spTgt spid="52"/>
                                        </p:tgtEl>
                                        <p:attrNameLst>
                                          <p:attrName>ppt_y</p:attrName>
                                        </p:attrNameLst>
                                      </p:cBhvr>
                                      <p:tavLst>
                                        <p:tav tm="0">
                                          <p:val>
                                            <p:strVal val="#ppt_y+#ppt_h*1.125000"/>
                                          </p:val>
                                        </p:tav>
                                        <p:tav tm="100000">
                                          <p:val>
                                            <p:strVal val="#ppt_y"/>
                                          </p:val>
                                        </p:tav>
                                      </p:tavLst>
                                    </p:anim>
                                    <p:animEffect transition="in" filter="wipe(up)">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arn(inVertical)">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1" name="Rectangle: Rounded Corners 60">
            <a:extLst>
              <a:ext uri="{FF2B5EF4-FFF2-40B4-BE49-F238E27FC236}">
                <a16:creationId xmlns:a16="http://schemas.microsoft.com/office/drawing/2014/main" id="{CA2A92A3-D01A-46EE-88CD-B6328CDF46F4}"/>
              </a:ext>
            </a:extLst>
          </p:cNvPr>
          <p:cNvSpPr/>
          <p:nvPr/>
        </p:nvSpPr>
        <p:spPr>
          <a:xfrm>
            <a:off x="485776" y="123825"/>
            <a:ext cx="11049000" cy="733425"/>
          </a:xfrm>
          <a:prstGeom prst="roundRect">
            <a:avLst/>
          </a:prstGeom>
          <a:solidFill>
            <a:srgbClr val="FFFF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ysClr val="windowText" lastClr="000000"/>
                </a:solidFill>
                <a:latin typeface="Calibri" panose="020F0502020204030204" pitchFamily="34" charset="0"/>
                <a:cs typeface="Calibri" panose="020F0502020204030204" pitchFamily="34" charset="0"/>
              </a:rPr>
              <a:t>3. </a:t>
            </a:r>
            <a:r>
              <a:rPr lang="en-US" sz="3200" b="1" dirty="0" err="1">
                <a:solidFill>
                  <a:sysClr val="windowText" lastClr="000000"/>
                </a:solidFill>
                <a:latin typeface="Calibri" panose="020F0502020204030204" pitchFamily="34" charset="0"/>
                <a:cs typeface="Calibri" panose="020F0502020204030204" pitchFamily="34" charset="0"/>
              </a:rPr>
              <a:t>Tìm</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hiểu</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về</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những</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việc</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cần</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làm</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để</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hoàn</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thành</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tốt</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nhiệm</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vụ</a:t>
            </a:r>
            <a:r>
              <a:rPr lang="en-US" sz="3200" b="1" dirty="0">
                <a:solidFill>
                  <a:sysClr val="windowText" lastClr="000000"/>
                </a:solidFill>
                <a:latin typeface="Calibri" panose="020F0502020204030204" pitchFamily="34" charset="0"/>
                <a:cs typeface="Calibri" panose="020F0502020204030204" pitchFamily="34" charset="0"/>
              </a:rPr>
              <a:t> </a:t>
            </a:r>
            <a:endPar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F10E86DE-2979-4D27-AB75-ABABB78E3EE2}"/>
              </a:ext>
            </a:extLst>
          </p:cNvPr>
          <p:cNvPicPr>
            <a:picLocks noChangeAspect="1"/>
          </p:cNvPicPr>
          <p:nvPr/>
        </p:nvPicPr>
        <p:blipFill>
          <a:blip r:embed="rId4"/>
          <a:stretch>
            <a:fillRect/>
          </a:stretch>
        </p:blipFill>
        <p:spPr>
          <a:xfrm>
            <a:off x="1481137" y="1366837"/>
            <a:ext cx="9615061" cy="3948113"/>
          </a:xfrm>
          <a:prstGeom prst="rect">
            <a:avLst/>
          </a:prstGeom>
        </p:spPr>
      </p:pic>
    </p:spTree>
    <p:extLst>
      <p:ext uri="{BB962C8B-B14F-4D97-AF65-F5344CB8AC3E}">
        <p14:creationId xmlns:p14="http://schemas.microsoft.com/office/powerpoint/2010/main" val="242172398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图片 2" descr="E:\PPT\PPT\外\8月7号学校介绍PPT模板\图片1.png图片1"/>
          <p:cNvPicPr>
            <a:picLocks noChangeAspect="1"/>
          </p:cNvPicPr>
          <p:nvPr/>
        </p:nvPicPr>
        <p:blipFill rotWithShape="1">
          <a:blip r:embed="rId3"/>
          <a:srcRect/>
          <a:stretch>
            <a:fillRect/>
          </a:stretch>
        </p:blipFill>
        <p:spPr>
          <a:xfrm>
            <a:off x="2379980" y="1287145"/>
            <a:ext cx="7354570" cy="4199255"/>
          </a:xfrm>
          <a:prstGeom prst="rect">
            <a:avLst/>
          </a:prstGeom>
        </p:spPr>
      </p:pic>
      <p:pic>
        <p:nvPicPr>
          <p:cNvPr id="4" name="Picture 3">
            <a:extLst>
              <a:ext uri="{FF2B5EF4-FFF2-40B4-BE49-F238E27FC236}">
                <a16:creationId xmlns:a16="http://schemas.microsoft.com/office/drawing/2014/main" id="{B61B40E2-A2B0-46A3-A8FB-E00ECB4C64C0}"/>
              </a:ext>
            </a:extLst>
          </p:cNvPr>
          <p:cNvPicPr>
            <a:picLocks noChangeAspect="1"/>
          </p:cNvPicPr>
          <p:nvPr/>
        </p:nvPicPr>
        <p:blipFill>
          <a:blip r:embed="rId4"/>
          <a:stretch>
            <a:fillRect/>
          </a:stretch>
        </p:blipFill>
        <p:spPr>
          <a:xfrm>
            <a:off x="3528601" y="2151823"/>
            <a:ext cx="5096698" cy="14875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7" name="Picture 56">
            <a:extLst>
              <a:ext uri="{FF2B5EF4-FFF2-40B4-BE49-F238E27FC236}">
                <a16:creationId xmlns:a16="http://schemas.microsoft.com/office/drawing/2014/main" id="{144B8B3D-94F5-464B-865E-BD66F985EA8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057" b="100000" l="0" r="100000"/>
                    </a14:imgEffect>
                  </a14:imgLayer>
                </a14:imgProps>
              </a:ext>
            </a:extLst>
          </a:blip>
          <a:stretch>
            <a:fillRect/>
          </a:stretch>
        </p:blipFill>
        <p:spPr>
          <a:xfrm>
            <a:off x="143803" y="3658516"/>
            <a:ext cx="5357903" cy="3067400"/>
          </a:xfrm>
          <a:prstGeom prst="rect">
            <a:avLst/>
          </a:prstGeom>
        </p:spPr>
      </p:pic>
      <p:pic>
        <p:nvPicPr>
          <p:cNvPr id="58" name="Picture 11">
            <a:extLst>
              <a:ext uri="{FF2B5EF4-FFF2-40B4-BE49-F238E27FC236}">
                <a16:creationId xmlns:a16="http://schemas.microsoft.com/office/drawing/2014/main" id="{82422DE3-AB8D-4212-9D12-89BC510A3E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15187" y="2094104"/>
            <a:ext cx="2596642" cy="2187671"/>
          </a:xfrm>
          <a:prstGeom prst="rect">
            <a:avLst/>
          </a:prstGeom>
        </p:spPr>
      </p:pic>
      <p:sp>
        <p:nvSpPr>
          <p:cNvPr id="59" name="TextBox 58">
            <a:extLst>
              <a:ext uri="{FF2B5EF4-FFF2-40B4-BE49-F238E27FC236}">
                <a16:creationId xmlns:a16="http://schemas.microsoft.com/office/drawing/2014/main" id="{B1576273-0CAB-460D-BF9E-F0CD62074F43}"/>
              </a:ext>
            </a:extLst>
          </p:cNvPr>
          <p:cNvSpPr txBox="1"/>
          <p:nvPr/>
        </p:nvSpPr>
        <p:spPr>
          <a:xfrm>
            <a:off x="541320" y="2688958"/>
            <a:ext cx="2992890" cy="1003031"/>
          </a:xfrm>
          <a:prstGeom prst="rect">
            <a:avLst/>
          </a:prstGeom>
          <a:noFill/>
        </p:spPr>
        <p:txBody>
          <a:bodyPr wrap="square">
            <a:spAutoFit/>
          </a:bodyPr>
          <a:lstStyle/>
          <a:p>
            <a:pPr algn="ctr" defTabSz="457200">
              <a:lnSpc>
                <a:spcPct val="150000"/>
              </a:lnSpc>
            </a:pPr>
            <a:r>
              <a:rPr lang="en-US" sz="4400" b="1" dirty="0">
                <a:solidFill>
                  <a:srgbClr val="70AD47">
                    <a:lumMod val="75000"/>
                  </a:srgbClr>
                </a:solidFill>
                <a:effectLst>
                  <a:glow rad="63500">
                    <a:srgbClr val="ED7D31">
                      <a:satMod val="175000"/>
                      <a:alpha val="40000"/>
                    </a:srgbClr>
                  </a:glow>
                </a:effectLst>
                <a:latin typeface="+mj-lt"/>
              </a:rPr>
              <a:t>NHÓM 4</a:t>
            </a:r>
          </a:p>
        </p:txBody>
      </p:sp>
      <p:pic>
        <p:nvPicPr>
          <p:cNvPr id="3" name="Picture 2">
            <a:extLst>
              <a:ext uri="{FF2B5EF4-FFF2-40B4-BE49-F238E27FC236}">
                <a16:creationId xmlns:a16="http://schemas.microsoft.com/office/drawing/2014/main" id="{4076C156-EFAB-4661-B2F8-8DC4DF0C1C75}"/>
              </a:ext>
            </a:extLst>
          </p:cNvPr>
          <p:cNvPicPr>
            <a:picLocks noChangeAspect="1"/>
          </p:cNvPicPr>
          <p:nvPr/>
        </p:nvPicPr>
        <p:blipFill>
          <a:blip r:embed="rId7"/>
          <a:stretch>
            <a:fillRect/>
          </a:stretch>
        </p:blipFill>
        <p:spPr>
          <a:xfrm>
            <a:off x="5800725" y="4122522"/>
            <a:ext cx="5562600" cy="1954427"/>
          </a:xfrm>
          <a:prstGeom prst="rect">
            <a:avLst/>
          </a:prstGeom>
        </p:spPr>
      </p:pic>
      <p:pic>
        <p:nvPicPr>
          <p:cNvPr id="65" name="图片 3">
            <a:extLst>
              <a:ext uri="{FF2B5EF4-FFF2-40B4-BE49-F238E27FC236}">
                <a16:creationId xmlns:a16="http://schemas.microsoft.com/office/drawing/2014/main" id="{6E26669C-C1A0-4E5E-A89F-E20C7C58C7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2924" y="962026"/>
            <a:ext cx="6953251" cy="2762250"/>
          </a:xfrm>
          <a:prstGeom prst="rect">
            <a:avLst/>
          </a:prstGeom>
        </p:spPr>
      </p:pic>
      <p:sp>
        <p:nvSpPr>
          <p:cNvPr id="66" name="TextBox 65">
            <a:extLst>
              <a:ext uri="{FF2B5EF4-FFF2-40B4-BE49-F238E27FC236}">
                <a16:creationId xmlns:a16="http://schemas.microsoft.com/office/drawing/2014/main" id="{694995FA-7C57-41F4-ADF5-5391743D639E}"/>
              </a:ext>
            </a:extLst>
          </p:cNvPr>
          <p:cNvSpPr txBox="1"/>
          <p:nvPr/>
        </p:nvSpPr>
        <p:spPr>
          <a:xfrm>
            <a:off x="4552950" y="1154449"/>
            <a:ext cx="6610350" cy="954107"/>
          </a:xfrm>
          <a:prstGeom prst="rect">
            <a:avLst/>
          </a:prstGeom>
          <a:noFill/>
        </p:spPr>
        <p:txBody>
          <a:bodyPr wrap="square">
            <a:spAutoFit/>
          </a:bodyPr>
          <a:lstStyle/>
          <a:p>
            <a:pPr algn="just" defTabSz="457200">
              <a:defRPr/>
            </a:pP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Để</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hoàn</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thành</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tốt</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nhiệm</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vụ</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em</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cần</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làm</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gì</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a:t>
            </a:r>
            <a:endParaRPr lang="en-US" sz="28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67" name="TextBox 66">
            <a:extLst>
              <a:ext uri="{FF2B5EF4-FFF2-40B4-BE49-F238E27FC236}">
                <a16:creationId xmlns:a16="http://schemas.microsoft.com/office/drawing/2014/main" id="{0EF1E6C6-9B4D-4269-9B41-5FF2080C68D0}"/>
              </a:ext>
            </a:extLst>
          </p:cNvPr>
          <p:cNvSpPr txBox="1"/>
          <p:nvPr/>
        </p:nvSpPr>
        <p:spPr>
          <a:xfrm>
            <a:off x="4562476" y="2030749"/>
            <a:ext cx="6705600" cy="1384995"/>
          </a:xfrm>
          <a:prstGeom prst="rect">
            <a:avLst/>
          </a:prstGeom>
          <a:noFill/>
        </p:spPr>
        <p:txBody>
          <a:bodyPr wrap="square">
            <a:spAutoFit/>
          </a:bodyPr>
          <a:lstStyle/>
          <a:p>
            <a:pPr algn="just" defTabSz="457200">
              <a:defRPr/>
            </a:pPr>
            <a:r>
              <a:rPr lang="vi-VN"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Hãy kể về một nhiệm vụ mà em đã hoàn thành tốt. Em đã thực hiện nhiệm vụ đó theo những bước nào ở sơ đồ trên?</a:t>
            </a:r>
            <a:endParaRPr lang="en-US" sz="28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7152706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par>
                                <p:cTn id="15" presetID="53" presetClass="entr" presetSubtype="16"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par>
                                <p:cTn id="20" presetID="14" presetClass="entr" presetSubtype="10" fill="hold"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randombar(horizontal)">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1000"/>
                                        <p:tgtEl>
                                          <p:spTgt spid="67"/>
                                        </p:tgtEl>
                                      </p:cBhvr>
                                    </p:animEffect>
                                    <p:anim calcmode="lin" valueType="num">
                                      <p:cBhvr>
                                        <p:cTn id="35" dur="1000" fill="hold"/>
                                        <p:tgtEl>
                                          <p:spTgt spid="67"/>
                                        </p:tgtEl>
                                        <p:attrNameLst>
                                          <p:attrName>ppt_x</p:attrName>
                                        </p:attrNameLst>
                                      </p:cBhvr>
                                      <p:tavLst>
                                        <p:tav tm="0">
                                          <p:val>
                                            <p:strVal val="#ppt_x"/>
                                          </p:val>
                                        </p:tav>
                                        <p:tav tm="100000">
                                          <p:val>
                                            <p:strVal val="#ppt_x"/>
                                          </p:val>
                                        </p:tav>
                                      </p:tavLst>
                                    </p:anim>
                                    <p:anim calcmode="lin" valueType="num">
                                      <p:cBhvr>
                                        <p:cTn id="36" dur="1000" fill="hold"/>
                                        <p:tgtEl>
                                          <p:spTgt spid="67"/>
                                        </p:tgtEl>
                                        <p:attrNameLst>
                                          <p:attrName>ppt_y</p:attrName>
                                        </p:attrNameLst>
                                      </p:cBhvr>
                                      <p:tavLst>
                                        <p:tav tm="0">
                                          <p:val>
                                            <p:strVal val="#ppt_y+.1"/>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6" grpId="0"/>
      <p:bldP spid="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1" y="85725"/>
            <a:ext cx="12115800" cy="6772275"/>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2" name="Picture 61">
            <a:extLst>
              <a:ext uri="{FF2B5EF4-FFF2-40B4-BE49-F238E27FC236}">
                <a16:creationId xmlns:a16="http://schemas.microsoft.com/office/drawing/2014/main" id="{D66C0B0D-9687-40EA-92BB-A26B7A9EEDD6}"/>
              </a:ext>
            </a:extLst>
          </p:cNvPr>
          <p:cNvPicPr>
            <a:picLocks noChangeAspect="1"/>
          </p:cNvPicPr>
          <p:nvPr/>
        </p:nvPicPr>
        <p:blipFill rotWithShape="1">
          <a:blip r:embed="rId5">
            <a:extLst>
              <a:ext uri="{28A0092B-C50C-407E-A947-70E740481C1C}">
                <a14:useLocalDpi xmlns:a14="http://schemas.microsoft.com/office/drawing/2010/main" val="0"/>
              </a:ext>
            </a:extLst>
          </a:blip>
          <a:srcRect t="59677"/>
          <a:stretch/>
        </p:blipFill>
        <p:spPr>
          <a:xfrm rot="10800000">
            <a:off x="7619995" y="-1"/>
            <a:ext cx="4572000" cy="1843549"/>
          </a:xfrm>
          <a:prstGeom prst="rect">
            <a:avLst/>
          </a:prstGeom>
        </p:spPr>
      </p:pic>
      <p:pic>
        <p:nvPicPr>
          <p:cNvPr id="63" name="Picture 62" descr="A picture containing text, toy&#10;&#10;Description automatically generated">
            <a:extLst>
              <a:ext uri="{FF2B5EF4-FFF2-40B4-BE49-F238E27FC236}">
                <a16:creationId xmlns:a16="http://schemas.microsoft.com/office/drawing/2014/main" id="{A90E4EB0-C7A3-4544-8C11-8AE61A9ACF4A}"/>
              </a:ext>
            </a:extLst>
          </p:cNvPr>
          <p:cNvPicPr>
            <a:picLocks noChangeAspect="1"/>
          </p:cNvPicPr>
          <p:nvPr/>
        </p:nvPicPr>
        <p:blipFill rotWithShape="1">
          <a:blip r:embed="rId6">
            <a:extLst>
              <a:ext uri="{28A0092B-C50C-407E-A947-70E740481C1C}">
                <a14:useLocalDpi xmlns:a14="http://schemas.microsoft.com/office/drawing/2010/main" val="0"/>
              </a:ext>
            </a:extLst>
          </a:blip>
          <a:srcRect b="3842"/>
          <a:stretch/>
        </p:blipFill>
        <p:spPr>
          <a:xfrm>
            <a:off x="655690" y="791067"/>
            <a:ext cx="10880604" cy="6066932"/>
          </a:xfrm>
          <a:prstGeom prst="rect">
            <a:avLst/>
          </a:prstGeom>
        </p:spPr>
      </p:pic>
      <p:pic>
        <p:nvPicPr>
          <p:cNvPr id="64" name="Picture 63" descr="Shape&#10;&#10;Description automatically generated">
            <a:extLst>
              <a:ext uri="{FF2B5EF4-FFF2-40B4-BE49-F238E27FC236}">
                <a16:creationId xmlns:a16="http://schemas.microsoft.com/office/drawing/2014/main" id="{6427A462-51F5-4D1B-A5CC-FE2D6EC6212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991600" y="1150374"/>
            <a:ext cx="3200400" cy="3200400"/>
          </a:xfrm>
          <a:prstGeom prst="rect">
            <a:avLst/>
          </a:prstGeom>
        </p:spPr>
      </p:pic>
      <p:pic>
        <p:nvPicPr>
          <p:cNvPr id="65" name="Picture 64" descr="Shape&#10;&#10;Description automatically generated">
            <a:extLst>
              <a:ext uri="{FF2B5EF4-FFF2-40B4-BE49-F238E27FC236}">
                <a16:creationId xmlns:a16="http://schemas.microsoft.com/office/drawing/2014/main" id="{1082CCB3-6BF9-4A25-A374-0A47AE5DED4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69" y="1150374"/>
            <a:ext cx="3200400" cy="3200400"/>
          </a:xfrm>
          <a:prstGeom prst="rect">
            <a:avLst/>
          </a:prstGeom>
        </p:spPr>
      </p:pic>
      <p:sp>
        <p:nvSpPr>
          <p:cNvPr id="66" name="TextBox 65">
            <a:extLst>
              <a:ext uri="{FF2B5EF4-FFF2-40B4-BE49-F238E27FC236}">
                <a16:creationId xmlns:a16="http://schemas.microsoft.com/office/drawing/2014/main" id="{9F0E0DCA-6351-403C-87E0-EFA3B62B6E86}"/>
              </a:ext>
            </a:extLst>
          </p:cNvPr>
          <p:cNvSpPr txBox="1"/>
          <p:nvPr/>
        </p:nvSpPr>
        <p:spPr>
          <a:xfrm>
            <a:off x="655690" y="2347574"/>
            <a:ext cx="19879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800080"/>
                </a:solidFill>
                <a:effectLst/>
                <a:uLnTx/>
                <a:uFillTx/>
                <a:latin typeface="Calibri" panose="020F0502020204030204" pitchFamily="34" charset="0"/>
                <a:ea typeface="+mn-ea"/>
                <a:cs typeface="Calibri" panose="020F0502020204030204" pitchFamily="34" charset="0"/>
              </a:rPr>
              <a:t>TRÌNH BÀY</a:t>
            </a:r>
            <a:endParaRPr kumimoji="0" lang="en-US" sz="3200" b="1" i="0" u="none" strike="noStrike" kern="1200" cap="none" spc="0" normalizeH="0" baseline="0" noProof="0" dirty="0">
              <a:ln>
                <a:noFill/>
              </a:ln>
              <a:solidFill>
                <a:srgbClr val="800080"/>
              </a:solidFill>
              <a:effectLst/>
              <a:uLnTx/>
              <a:uFillTx/>
              <a:latin typeface="Calibri"/>
              <a:ea typeface="+mn-ea"/>
              <a:cs typeface="Calibri" panose="020F0502020204030204" pitchFamily="34" charset="0"/>
            </a:endParaRPr>
          </a:p>
        </p:txBody>
      </p:sp>
      <p:sp>
        <p:nvSpPr>
          <p:cNvPr id="67" name="TextBox 66">
            <a:extLst>
              <a:ext uri="{FF2B5EF4-FFF2-40B4-BE49-F238E27FC236}">
                <a16:creationId xmlns:a16="http://schemas.microsoft.com/office/drawing/2014/main" id="{A2941048-85C1-4564-B382-101801DD8DB0}"/>
              </a:ext>
            </a:extLst>
          </p:cNvPr>
          <p:cNvSpPr txBox="1"/>
          <p:nvPr/>
        </p:nvSpPr>
        <p:spPr>
          <a:xfrm>
            <a:off x="9537972" y="2350368"/>
            <a:ext cx="19879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800080"/>
                </a:solidFill>
                <a:effectLst/>
                <a:uLnTx/>
                <a:uFillTx/>
                <a:latin typeface="Calibri" panose="020F0502020204030204" pitchFamily="34" charset="0"/>
                <a:ea typeface="+mn-ea"/>
                <a:cs typeface="Calibri" panose="020F0502020204030204" pitchFamily="34" charset="0"/>
              </a:rPr>
              <a:t>NHẬN XÉT</a:t>
            </a:r>
            <a:endParaRPr kumimoji="0" lang="en-US" sz="3200" b="1" i="0" u="none" strike="noStrike" kern="1200" cap="none" spc="0" normalizeH="0" baseline="0" noProof="0" dirty="0">
              <a:ln>
                <a:noFill/>
              </a:ln>
              <a:solidFill>
                <a:srgbClr val="800080"/>
              </a:solidFill>
              <a:effectLst/>
              <a:uLnTx/>
              <a:uFillTx/>
              <a:latin typeface="Calibri"/>
              <a:ea typeface="+mn-ea"/>
              <a:cs typeface="Calibri" panose="020F0502020204030204" pitchFamily="34" charset="0"/>
            </a:endParaRPr>
          </a:p>
        </p:txBody>
      </p:sp>
      <p:pic>
        <p:nvPicPr>
          <p:cNvPr id="68" name="Picture 67">
            <a:extLst>
              <a:ext uri="{FF2B5EF4-FFF2-40B4-BE49-F238E27FC236}">
                <a16:creationId xmlns:a16="http://schemas.microsoft.com/office/drawing/2014/main" id="{F257F791-6961-4FB7-B62A-5F07C8F5923C}"/>
              </a:ext>
            </a:extLst>
          </p:cNvPr>
          <p:cNvPicPr>
            <a:picLocks noChangeAspect="1"/>
          </p:cNvPicPr>
          <p:nvPr/>
        </p:nvPicPr>
        <p:blipFill>
          <a:blip r:embed="rId8"/>
          <a:stretch>
            <a:fillRect/>
          </a:stretch>
        </p:blipFill>
        <p:spPr>
          <a:xfrm>
            <a:off x="3460131" y="222277"/>
            <a:ext cx="5023539" cy="1249788"/>
          </a:xfrm>
          <a:prstGeom prst="rect">
            <a:avLst/>
          </a:prstGeom>
        </p:spPr>
      </p:pic>
    </p:spTree>
    <p:extLst>
      <p:ext uri="{BB962C8B-B14F-4D97-AF65-F5344CB8AC3E}">
        <p14:creationId xmlns:p14="http://schemas.microsoft.com/office/powerpoint/2010/main" val="8340357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par>
                                    <p:cTn id="8" presetID="2" presetClass="entr" presetSubtype="4" fill="hold" nodeType="withEffect" p14:presetBounceEnd="60000">
                                      <p:stCondLst>
                                        <p:cond delay="0"/>
                                      </p:stCondLst>
                                      <p:childTnLst>
                                        <p:set>
                                          <p:cBhvr>
                                            <p:cTn id="9" dur="1" fill="hold">
                                              <p:stCondLst>
                                                <p:cond delay="0"/>
                                              </p:stCondLst>
                                            </p:cTn>
                                            <p:tgtEl>
                                              <p:spTgt spid="63"/>
                                            </p:tgtEl>
                                            <p:attrNameLst>
                                              <p:attrName>style.visibility</p:attrName>
                                            </p:attrNameLst>
                                          </p:cBhvr>
                                          <p:to>
                                            <p:strVal val="visible"/>
                                          </p:to>
                                        </p:set>
                                        <p:anim calcmode="lin" valueType="num" p14:bounceEnd="60000">
                                          <p:cBhvr additive="base">
                                            <p:cTn id="10" dur="750" fill="hold"/>
                                            <p:tgtEl>
                                              <p:spTgt spid="63"/>
                                            </p:tgtEl>
                                            <p:attrNameLst>
                                              <p:attrName>ppt_x</p:attrName>
                                            </p:attrNameLst>
                                          </p:cBhvr>
                                          <p:tavLst>
                                            <p:tav tm="0">
                                              <p:val>
                                                <p:strVal val="#ppt_x"/>
                                              </p:val>
                                            </p:tav>
                                            <p:tav tm="100000">
                                              <p:val>
                                                <p:strVal val="#ppt_x"/>
                                              </p:val>
                                            </p:tav>
                                          </p:tavLst>
                                        </p:anim>
                                        <p:anim calcmode="lin" valueType="num" p14:bounceEnd="60000">
                                          <p:cBhvr additive="base">
                                            <p:cTn id="11" dur="750" fill="hold"/>
                                            <p:tgtEl>
                                              <p:spTgt spid="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Trò-chơi-ting.wav"/>
                                            </p:tgtEl>
                                          </p:cMediaNode>
                                        </p:audio>
                                      </p:sub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00"/>
                                            <p:tgtEl>
                                              <p:spTgt spid="65"/>
                                            </p:tgtEl>
                                          </p:cBhvr>
                                        </p:animEffect>
                                      </p:childTnLst>
                                      <p:subTnLst>
                                        <p:audio>
                                          <p:cMediaNode>
                                            <p:cTn display="0" masterRel="sameClick">
                                              <p:stCondLst>
                                                <p:cond evt="begin" delay="0">
                                                  <p:tn val="14"/>
                                                </p:cond>
                                              </p:stCondLst>
                                              <p:endCondLst>
                                                <p:cond evt="onStopAudio" delay="0">
                                                  <p:tgtEl>
                                                    <p:sldTgt/>
                                                  </p:tgtEl>
                                                </p:cond>
                                              </p:endCondLst>
                                            </p:cTn>
                                            <p:tgtEl>
                                              <p:sndTgt r:embed="rId4" name="uỷn.wav"/>
                                            </p:tgtEl>
                                          </p:cMediaNode>
                                        </p:audio>
                                      </p:subTnLst>
                                    </p:cTn>
                                  </p:par>
                                  <p:par>
                                    <p:cTn id="17" presetID="16" presetClass="entr" presetSubtype="37" fill="hold" grpId="0" nodeType="withEffect">
                                      <p:stCondLst>
                                        <p:cond delay="250"/>
                                      </p:stCondLst>
                                      <p:childTnLst>
                                        <p:set>
                                          <p:cBhvr>
                                            <p:cTn id="18" dur="1" fill="hold">
                                              <p:stCondLst>
                                                <p:cond delay="0"/>
                                              </p:stCondLst>
                                            </p:cTn>
                                            <p:tgtEl>
                                              <p:spTgt spid="66"/>
                                            </p:tgtEl>
                                            <p:attrNameLst>
                                              <p:attrName>style.visibility</p:attrName>
                                            </p:attrNameLst>
                                          </p:cBhvr>
                                          <p:to>
                                            <p:strVal val="visible"/>
                                          </p:to>
                                        </p:set>
                                        <p:animEffect transition="in" filter="barn(outVertical)">
                                          <p:cBhvr>
                                            <p:cTn id="19" dur="500"/>
                                            <p:tgtEl>
                                              <p:spTgt spid="6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down)">
                                          <p:cBhvr>
                                            <p:cTn id="24" dur="500"/>
                                            <p:tgtEl>
                                              <p:spTgt spid="64"/>
                                            </p:tgtEl>
                                          </p:cBhvr>
                                        </p:animEffect>
                                      </p:childTnLst>
                                      <p:subTnLst>
                                        <p:audio>
                                          <p:cMediaNode>
                                            <p:cTn display="0" masterRel="sameClick">
                                              <p:stCondLst>
                                                <p:cond evt="begin" delay="0">
                                                  <p:tn val="22"/>
                                                </p:cond>
                                              </p:stCondLst>
                                              <p:endCondLst>
                                                <p:cond evt="onStopAudio" delay="0">
                                                  <p:tgtEl>
                                                    <p:sldTgt/>
                                                  </p:tgtEl>
                                                </p:cond>
                                              </p:endCondLst>
                                            </p:cTn>
                                            <p:tgtEl>
                                              <p:sndTgt r:embed="rId4" name="uỷn.wav"/>
                                            </p:tgtEl>
                                          </p:cMediaNode>
                                        </p:audio>
                                      </p:subTnLst>
                                    </p:cTn>
                                  </p:par>
                                  <p:par>
                                    <p:cTn id="25" presetID="16" presetClass="entr" presetSubtype="37" fill="hold" grpId="0" nodeType="withEffect">
                                      <p:stCondLst>
                                        <p:cond delay="250"/>
                                      </p:stCondLst>
                                      <p:childTnLst>
                                        <p:set>
                                          <p:cBhvr>
                                            <p:cTn id="26" dur="1" fill="hold">
                                              <p:stCondLst>
                                                <p:cond delay="0"/>
                                              </p:stCondLst>
                                            </p:cTn>
                                            <p:tgtEl>
                                              <p:spTgt spid="67"/>
                                            </p:tgtEl>
                                            <p:attrNameLst>
                                              <p:attrName>style.visibility</p:attrName>
                                            </p:attrNameLst>
                                          </p:cBhvr>
                                          <p:to>
                                            <p:strVal val="visible"/>
                                          </p:to>
                                        </p:set>
                                        <p:animEffect transition="in" filter="barn(outVertical)">
                                          <p:cBhvr>
                                            <p:cTn id="2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par>
                                    <p:cTn id="8" presetID="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 calcmode="lin" valueType="num">
                                          <p:cBhvr additive="base">
                                            <p:cTn id="10" dur="750" fill="hold"/>
                                            <p:tgtEl>
                                              <p:spTgt spid="63"/>
                                            </p:tgtEl>
                                            <p:attrNameLst>
                                              <p:attrName>ppt_x</p:attrName>
                                            </p:attrNameLst>
                                          </p:cBhvr>
                                          <p:tavLst>
                                            <p:tav tm="0">
                                              <p:val>
                                                <p:strVal val="#ppt_x"/>
                                              </p:val>
                                            </p:tav>
                                            <p:tav tm="100000">
                                              <p:val>
                                                <p:strVal val="#ppt_x"/>
                                              </p:val>
                                            </p:tav>
                                          </p:tavLst>
                                        </p:anim>
                                        <p:anim calcmode="lin" valueType="num">
                                          <p:cBhvr additive="base">
                                            <p:cTn id="11" dur="750" fill="hold"/>
                                            <p:tgtEl>
                                              <p:spTgt spid="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9" name="Trò-chơi-ting.wav"/>
                                            </p:tgtEl>
                                          </p:cMediaNode>
                                        </p:audio>
                                      </p:sub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00"/>
                                            <p:tgtEl>
                                              <p:spTgt spid="65"/>
                                            </p:tgtEl>
                                          </p:cBhvr>
                                        </p:animEffect>
                                      </p:childTnLst>
                                      <p:subTnLst>
                                        <p:audio>
                                          <p:cMediaNode>
                                            <p:cTn display="0" masterRel="sameClick">
                                              <p:stCondLst>
                                                <p:cond evt="begin" delay="0">
                                                  <p:tn val="14"/>
                                                </p:cond>
                                              </p:stCondLst>
                                              <p:endCondLst>
                                                <p:cond evt="onStopAudio" delay="0">
                                                  <p:tgtEl>
                                                    <p:sldTgt/>
                                                  </p:tgtEl>
                                                </p:cond>
                                              </p:endCondLst>
                                            </p:cTn>
                                            <p:tgtEl>
                                              <p:sndTgt r:embed="rId10" name="uỷn.wav"/>
                                            </p:tgtEl>
                                          </p:cMediaNode>
                                        </p:audio>
                                      </p:subTnLst>
                                    </p:cTn>
                                  </p:par>
                                  <p:par>
                                    <p:cTn id="17" presetID="16" presetClass="entr" presetSubtype="37" fill="hold" grpId="0" nodeType="withEffect">
                                      <p:stCondLst>
                                        <p:cond delay="250"/>
                                      </p:stCondLst>
                                      <p:childTnLst>
                                        <p:set>
                                          <p:cBhvr>
                                            <p:cTn id="18" dur="1" fill="hold">
                                              <p:stCondLst>
                                                <p:cond delay="0"/>
                                              </p:stCondLst>
                                            </p:cTn>
                                            <p:tgtEl>
                                              <p:spTgt spid="66"/>
                                            </p:tgtEl>
                                            <p:attrNameLst>
                                              <p:attrName>style.visibility</p:attrName>
                                            </p:attrNameLst>
                                          </p:cBhvr>
                                          <p:to>
                                            <p:strVal val="visible"/>
                                          </p:to>
                                        </p:set>
                                        <p:animEffect transition="in" filter="barn(outVertical)">
                                          <p:cBhvr>
                                            <p:cTn id="19" dur="500"/>
                                            <p:tgtEl>
                                              <p:spTgt spid="6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down)">
                                          <p:cBhvr>
                                            <p:cTn id="24" dur="500"/>
                                            <p:tgtEl>
                                              <p:spTgt spid="64"/>
                                            </p:tgtEl>
                                          </p:cBhvr>
                                        </p:animEffect>
                                      </p:childTnLst>
                                      <p:subTnLst>
                                        <p:audio>
                                          <p:cMediaNode>
                                            <p:cTn display="0" masterRel="sameClick">
                                              <p:stCondLst>
                                                <p:cond evt="begin" delay="0">
                                                  <p:tn val="22"/>
                                                </p:cond>
                                              </p:stCondLst>
                                              <p:endCondLst>
                                                <p:cond evt="onStopAudio" delay="0">
                                                  <p:tgtEl>
                                                    <p:sldTgt/>
                                                  </p:tgtEl>
                                                </p:cond>
                                              </p:endCondLst>
                                            </p:cTn>
                                            <p:tgtEl>
                                              <p:sndTgt r:embed="rId10" name="uỷn.wav"/>
                                            </p:tgtEl>
                                          </p:cMediaNode>
                                        </p:audio>
                                      </p:subTnLst>
                                    </p:cTn>
                                  </p:par>
                                  <p:par>
                                    <p:cTn id="25" presetID="16" presetClass="entr" presetSubtype="37" fill="hold" grpId="0" nodeType="withEffect">
                                      <p:stCondLst>
                                        <p:cond delay="250"/>
                                      </p:stCondLst>
                                      <p:childTnLst>
                                        <p:set>
                                          <p:cBhvr>
                                            <p:cTn id="26" dur="1" fill="hold">
                                              <p:stCondLst>
                                                <p:cond delay="0"/>
                                              </p:stCondLst>
                                            </p:cTn>
                                            <p:tgtEl>
                                              <p:spTgt spid="67"/>
                                            </p:tgtEl>
                                            <p:attrNameLst>
                                              <p:attrName>style.visibility</p:attrName>
                                            </p:attrNameLst>
                                          </p:cBhvr>
                                          <p:to>
                                            <p:strVal val="visible"/>
                                          </p:to>
                                        </p:set>
                                        <p:animEffect transition="in" filter="barn(outVertical)">
                                          <p:cBhvr>
                                            <p:cTn id="2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6">
            <a:extLst>
              <a:ext uri="{FF2B5EF4-FFF2-40B4-BE49-F238E27FC236}">
                <a16:creationId xmlns:a16="http://schemas.microsoft.com/office/drawing/2014/main" id="{924C1402-0A44-4803-8FC3-5A50C9EB36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182" y="208915"/>
            <a:ext cx="12207283" cy="6440170"/>
          </a:xfrm>
          <a:prstGeom prst="rect">
            <a:avLst/>
          </a:prstGeom>
        </p:spPr>
      </p:pic>
      <p:pic>
        <p:nvPicPr>
          <p:cNvPr id="11" name="图片 5">
            <a:extLst>
              <a:ext uri="{FF2B5EF4-FFF2-40B4-BE49-F238E27FC236}">
                <a16:creationId xmlns:a16="http://schemas.microsoft.com/office/drawing/2014/main" id="{6D9C5716-11D6-4C41-8157-C8FAAB7E4F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374" y="287020"/>
            <a:ext cx="11625570" cy="6283960"/>
          </a:xfrm>
          <a:prstGeom prst="rect">
            <a:avLst/>
          </a:prstGeom>
        </p:spPr>
      </p:pic>
      <p:grpSp>
        <p:nvGrpSpPr>
          <p:cNvPr id="2" name="Group 1">
            <a:extLst>
              <a:ext uri="{FF2B5EF4-FFF2-40B4-BE49-F238E27FC236}">
                <a16:creationId xmlns:a16="http://schemas.microsoft.com/office/drawing/2014/main" id="{919E2CF1-6156-4A38-BD86-1AF2A66265DF}"/>
              </a:ext>
            </a:extLst>
          </p:cNvPr>
          <p:cNvGrpSpPr/>
          <p:nvPr/>
        </p:nvGrpSpPr>
        <p:grpSpPr>
          <a:xfrm>
            <a:off x="781050" y="463552"/>
            <a:ext cx="5410594" cy="1549836"/>
            <a:chOff x="2471" y="955"/>
            <a:chExt cx="6308" cy="2131"/>
          </a:xfrm>
        </p:grpSpPr>
        <p:sp>
          <p:nvSpPr>
            <p:cNvPr id="3" name="箭头: 五边形 3">
              <a:extLst>
                <a:ext uri="{FF2B5EF4-FFF2-40B4-BE49-F238E27FC236}">
                  <a16:creationId xmlns:a16="http://schemas.microsoft.com/office/drawing/2014/main" id="{A03F2A3C-8902-4B48-BCC3-2F290C7A6122}"/>
                </a:ext>
              </a:extLst>
            </p:cNvPr>
            <p:cNvSpPr/>
            <p:nvPr/>
          </p:nvSpPr>
          <p:spPr bwMode="auto">
            <a:xfrm flipH="1">
              <a:off x="2471" y="1038"/>
              <a:ext cx="6192" cy="1634"/>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a:cs typeface="Helvetica"/>
                <a:sym typeface="+mn-lt"/>
              </a:endParaRPr>
            </a:p>
          </p:txBody>
        </p:sp>
        <p:sp>
          <p:nvSpPr>
            <p:cNvPr id="5" name="Text Box 40">
              <a:extLst>
                <a:ext uri="{FF2B5EF4-FFF2-40B4-BE49-F238E27FC236}">
                  <a16:creationId xmlns:a16="http://schemas.microsoft.com/office/drawing/2014/main" id="{E6897FB0-55D2-4EB7-910D-FB8C80D84675}"/>
                </a:ext>
              </a:extLst>
            </p:cNvPr>
            <p:cNvSpPr txBox="1"/>
            <p:nvPr/>
          </p:nvSpPr>
          <p:spPr>
            <a:xfrm>
              <a:off x="2962" y="955"/>
              <a:ext cx="5817" cy="2131"/>
            </a:xfrm>
            <a:prstGeom prst="rect">
              <a:avLst/>
            </a:prstGeom>
            <a:noFill/>
          </p:spPr>
          <p:txBody>
            <a:bodyPr wrap="square" rtlCol="0">
              <a:spAutoFit/>
            </a:bodyPr>
            <a:lstStyle/>
            <a:p>
              <a:pPr marL="0" marR="0">
                <a:lnSpc>
                  <a:spcPct val="115000"/>
                </a:lnSpc>
                <a:spcBef>
                  <a:spcPts val="0"/>
                </a:spcBef>
                <a:spcAft>
                  <a:spcPts val="0"/>
                </a:spcAft>
              </a:pPr>
              <a:r>
                <a:rPr lang="nl-NL" sz="2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Để hoàn thành tốt nhiệm vụ em cần thực hiện các bước sau:</a:t>
              </a:r>
              <a:endParaRPr lang="en-US" sz="2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6" name="Group 5">
            <a:extLst>
              <a:ext uri="{FF2B5EF4-FFF2-40B4-BE49-F238E27FC236}">
                <a16:creationId xmlns:a16="http://schemas.microsoft.com/office/drawing/2014/main" id="{75F46E74-FEFF-486D-9490-EC3E84F59C60}"/>
              </a:ext>
            </a:extLst>
          </p:cNvPr>
          <p:cNvGrpSpPr/>
          <p:nvPr/>
        </p:nvGrpSpPr>
        <p:grpSpPr>
          <a:xfrm>
            <a:off x="6784169" y="490793"/>
            <a:ext cx="4692015" cy="1337945"/>
            <a:chOff x="9848" y="3032"/>
            <a:chExt cx="7389" cy="2107"/>
          </a:xfrm>
        </p:grpSpPr>
        <p:sp>
          <p:nvSpPr>
            <p:cNvPr id="7" name="箭头: 五边形 3">
              <a:extLst>
                <a:ext uri="{FF2B5EF4-FFF2-40B4-BE49-F238E27FC236}">
                  <a16:creationId xmlns:a16="http://schemas.microsoft.com/office/drawing/2014/main" id="{915364D7-EC0D-4D21-9DC2-8ED77B295843}"/>
                </a:ext>
              </a:extLst>
            </p:cNvPr>
            <p:cNvSpPr/>
            <p:nvPr/>
          </p:nvSpPr>
          <p:spPr bwMode="auto">
            <a:xfrm>
              <a:off x="9848" y="3032"/>
              <a:ext cx="7389" cy="2107"/>
            </a:xfrm>
            <a:prstGeom prst="homePlate">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Helvetica"/>
                <a:cs typeface="Helvetica"/>
                <a:sym typeface="+mn-lt"/>
              </a:endParaRPr>
            </a:p>
          </p:txBody>
        </p:sp>
        <p:sp>
          <p:nvSpPr>
            <p:cNvPr id="9" name="Text Box 45">
              <a:extLst>
                <a:ext uri="{FF2B5EF4-FFF2-40B4-BE49-F238E27FC236}">
                  <a16:creationId xmlns:a16="http://schemas.microsoft.com/office/drawing/2014/main" id="{7E182334-ACB3-4009-8680-57D5C5633B1B}"/>
                </a:ext>
              </a:extLst>
            </p:cNvPr>
            <p:cNvSpPr txBox="1"/>
            <p:nvPr/>
          </p:nvSpPr>
          <p:spPr>
            <a:xfrm>
              <a:off x="10129" y="3282"/>
              <a:ext cx="6624" cy="1444"/>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Ví dụ về một nhiệm vụ mà em đã hoàn thành tốt: Trực nhật.</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13" name="Group 12">
            <a:extLst>
              <a:ext uri="{FF2B5EF4-FFF2-40B4-BE49-F238E27FC236}">
                <a16:creationId xmlns:a16="http://schemas.microsoft.com/office/drawing/2014/main" id="{9DA74E39-2DAA-4435-90C9-EEFA8945B249}"/>
              </a:ext>
            </a:extLst>
          </p:cNvPr>
          <p:cNvGrpSpPr/>
          <p:nvPr/>
        </p:nvGrpSpPr>
        <p:grpSpPr>
          <a:xfrm>
            <a:off x="427038" y="2714622"/>
            <a:ext cx="5821362" cy="1988590"/>
            <a:chOff x="1585" y="8285"/>
            <a:chExt cx="8767" cy="964"/>
          </a:xfrm>
        </p:grpSpPr>
        <p:sp>
          <p:nvSpPr>
            <p:cNvPr id="14" name="箭头: 五边形 5">
              <a:extLst>
                <a:ext uri="{FF2B5EF4-FFF2-40B4-BE49-F238E27FC236}">
                  <a16:creationId xmlns:a16="http://schemas.microsoft.com/office/drawing/2014/main" id="{6B90CD23-F011-43DC-82F4-B8A94262C5F0}"/>
                </a:ext>
              </a:extLst>
            </p:cNvPr>
            <p:cNvSpPr/>
            <p:nvPr/>
          </p:nvSpPr>
          <p:spPr bwMode="auto">
            <a:xfrm>
              <a:off x="1585" y="8285"/>
              <a:ext cx="8767" cy="964"/>
            </a:xfrm>
            <a:prstGeom prst="homePlate">
              <a:avLst/>
            </a:prstGeom>
            <a:solidFill>
              <a:schemeClr val="accent4"/>
            </a:solidFill>
            <a:ln w="19050">
              <a:noFill/>
              <a:round/>
            </a:ln>
          </p:spPr>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15" name="Text Box 6">
              <a:extLst>
                <a:ext uri="{FF2B5EF4-FFF2-40B4-BE49-F238E27FC236}">
                  <a16:creationId xmlns:a16="http://schemas.microsoft.com/office/drawing/2014/main" id="{31F8BC21-B5E8-43C2-AFA5-29EBB0589D97}"/>
                </a:ext>
              </a:extLst>
            </p:cNvPr>
            <p:cNvSpPr txBox="1"/>
            <p:nvPr/>
          </p:nvSpPr>
          <p:spPr>
            <a:xfrm>
              <a:off x="1765" y="8410"/>
              <a:ext cx="8085" cy="789"/>
            </a:xfrm>
            <a:prstGeom prst="rect">
              <a:avLst/>
            </a:prstGeom>
            <a:noFill/>
          </p:spPr>
          <p:txBody>
            <a:bodyPr wrap="square" rtlCol="0">
              <a:spAutoFit/>
            </a:bodyPr>
            <a:lstStyle/>
            <a:p>
              <a:pPr marL="0" marR="0" algn="just">
                <a:lnSpc>
                  <a:spcPct val="115000"/>
                </a:lnSpc>
                <a:spcBef>
                  <a:spcPts val="0"/>
                </a:spcBef>
                <a:spcAft>
                  <a:spcPts val="0"/>
                </a:spcAft>
              </a:pPr>
              <a:r>
                <a:rPr lang="nl-NL"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Bước 2: </a:t>
              </a:r>
              <a:r>
                <a:rPr lang="nl-NL"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Xây dựng kế hoạch thực hiện. Trong bước này chúng ta cần liệt kê các công việc cần thực hiện, xác định cách thức thực hiện, xác định thời gian thực hiện.</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19" name="Group 18">
            <a:extLst>
              <a:ext uri="{FF2B5EF4-FFF2-40B4-BE49-F238E27FC236}">
                <a16:creationId xmlns:a16="http://schemas.microsoft.com/office/drawing/2014/main" id="{75F2185C-C3E5-45A6-8AE7-81D2D86866F9}"/>
              </a:ext>
            </a:extLst>
          </p:cNvPr>
          <p:cNvGrpSpPr/>
          <p:nvPr/>
        </p:nvGrpSpPr>
        <p:grpSpPr>
          <a:xfrm>
            <a:off x="429896" y="2008003"/>
            <a:ext cx="5253355" cy="559435"/>
            <a:chOff x="1600" y="4611"/>
            <a:chExt cx="8273" cy="881"/>
          </a:xfrm>
        </p:grpSpPr>
        <p:sp>
          <p:nvSpPr>
            <p:cNvPr id="20" name="箭头: 五边形 3">
              <a:extLst>
                <a:ext uri="{FF2B5EF4-FFF2-40B4-BE49-F238E27FC236}">
                  <a16:creationId xmlns:a16="http://schemas.microsoft.com/office/drawing/2014/main" id="{58F2013F-B86F-496E-A715-E35CCA4FBBA5}"/>
                </a:ext>
              </a:extLst>
            </p:cNvPr>
            <p:cNvSpPr/>
            <p:nvPr/>
          </p:nvSpPr>
          <p:spPr bwMode="auto">
            <a:xfrm>
              <a:off x="1600" y="4611"/>
              <a:ext cx="8273" cy="881"/>
            </a:xfrm>
            <a:prstGeom prst="homePlate">
              <a:avLst/>
            </a:prstGeom>
            <a:solidFill>
              <a:schemeClr val="accent2"/>
            </a:solidFill>
            <a:ln w="19050">
              <a:noFill/>
              <a:round/>
            </a:ln>
          </p:spPr>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21" name="Text Box 4">
              <a:extLst>
                <a:ext uri="{FF2B5EF4-FFF2-40B4-BE49-F238E27FC236}">
                  <a16:creationId xmlns:a16="http://schemas.microsoft.com/office/drawing/2014/main" id="{90E4A4D3-12BB-4159-BB23-9230526C8A8B}"/>
                </a:ext>
              </a:extLst>
            </p:cNvPr>
            <p:cNvSpPr txBox="1"/>
            <p:nvPr/>
          </p:nvSpPr>
          <p:spPr>
            <a:xfrm>
              <a:off x="1658" y="4722"/>
              <a:ext cx="5803" cy="723"/>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nl-NL" sz="2200" b="1" dirty="0">
                  <a:effectLst/>
                  <a:latin typeface="Calibri" panose="020F0502020204030204" pitchFamily="34" charset="0"/>
                  <a:ea typeface="Times New Roman" panose="02020603050405020304" pitchFamily="18" charset="0"/>
                  <a:cs typeface="Calibri" panose="020F0502020204030204" pitchFamily="34" charset="0"/>
                </a:rPr>
                <a:t>Bước 1: </a:t>
              </a:r>
              <a:r>
                <a:rPr lang="nl-NL" sz="2200" dirty="0">
                  <a:effectLst/>
                  <a:latin typeface="Calibri" panose="020F0502020204030204" pitchFamily="34" charset="0"/>
                  <a:ea typeface="Times New Roman" panose="02020603050405020304" pitchFamily="18" charset="0"/>
                  <a:cs typeface="Calibri" panose="020F0502020204030204" pitchFamily="34" charset="0"/>
                </a:rPr>
                <a:t>Xác định nhiệm vụ.</a:t>
              </a:r>
              <a:endPar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30" name="Group 29">
            <a:extLst>
              <a:ext uri="{FF2B5EF4-FFF2-40B4-BE49-F238E27FC236}">
                <a16:creationId xmlns:a16="http://schemas.microsoft.com/office/drawing/2014/main" id="{1E70D60E-1213-43D2-9369-43EB2C524016}"/>
              </a:ext>
            </a:extLst>
          </p:cNvPr>
          <p:cNvGrpSpPr/>
          <p:nvPr/>
        </p:nvGrpSpPr>
        <p:grpSpPr>
          <a:xfrm>
            <a:off x="485458" y="4886124"/>
            <a:ext cx="5243830" cy="724102"/>
            <a:chOff x="1600" y="3199"/>
            <a:chExt cx="8258" cy="881"/>
          </a:xfrm>
        </p:grpSpPr>
        <p:sp>
          <p:nvSpPr>
            <p:cNvPr id="31" name="箭头: 五边形 6">
              <a:extLst>
                <a:ext uri="{FF2B5EF4-FFF2-40B4-BE49-F238E27FC236}">
                  <a16:creationId xmlns:a16="http://schemas.microsoft.com/office/drawing/2014/main" id="{309819A0-F34C-441E-864B-01ADC85F2373}"/>
                </a:ext>
              </a:extLst>
            </p:cNvPr>
            <p:cNvSpPr/>
            <p:nvPr/>
          </p:nvSpPr>
          <p:spPr bwMode="auto">
            <a:xfrm>
              <a:off x="1600" y="3199"/>
              <a:ext cx="8258" cy="881"/>
            </a:xfrm>
            <a:prstGeom prst="homePlate">
              <a:avLst/>
            </a:prstGeom>
            <a:solidFill>
              <a:srgbClr val="FDDF44"/>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mn-lt"/>
              </a:endParaRPr>
            </a:p>
          </p:txBody>
        </p:sp>
        <p:sp>
          <p:nvSpPr>
            <p:cNvPr id="32" name="Text Box 2">
              <a:extLst>
                <a:ext uri="{FF2B5EF4-FFF2-40B4-BE49-F238E27FC236}">
                  <a16:creationId xmlns:a16="http://schemas.microsoft.com/office/drawing/2014/main" id="{F56B0D66-1945-4752-8857-0E6631BFE59F}"/>
                </a:ext>
              </a:extLst>
            </p:cNvPr>
            <p:cNvSpPr txBox="1"/>
            <p:nvPr/>
          </p:nvSpPr>
          <p:spPr>
            <a:xfrm>
              <a:off x="1600" y="3234"/>
              <a:ext cx="8258" cy="558"/>
            </a:xfrm>
            <a:prstGeom prst="rect">
              <a:avLst/>
            </a:prstGeom>
            <a:noFill/>
          </p:spPr>
          <p:txBody>
            <a:bodyPr wrap="square" rtlCol="0">
              <a:spAutoFit/>
            </a:bodyPr>
            <a:lstStyle/>
            <a:p>
              <a:pPr marL="0" marR="0" algn="just">
                <a:lnSpc>
                  <a:spcPct val="115000"/>
                </a:lnSpc>
                <a:spcBef>
                  <a:spcPts val="0"/>
                </a:spcBef>
                <a:spcAft>
                  <a:spcPts val="0"/>
                </a:spcAft>
              </a:pPr>
              <a:r>
                <a:rPr lang="nl-NL"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Bước 3: </a:t>
              </a:r>
              <a:r>
                <a:rPr lang="nl-NL"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Thực hiện công việc theo kế hoạch.</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28" name="MH_Other_3">
            <a:extLst>
              <a:ext uri="{FF2B5EF4-FFF2-40B4-BE49-F238E27FC236}">
                <a16:creationId xmlns:a16="http://schemas.microsoft.com/office/drawing/2014/main" id="{F62EF946-03B9-4C9A-862B-DA86EAE9E81E}"/>
              </a:ext>
            </a:extLst>
          </p:cNvPr>
          <p:cNvSpPr/>
          <p:nvPr>
            <p:custDataLst>
              <p:tags r:id="rId1"/>
            </p:custDataLst>
          </p:nvPr>
        </p:nvSpPr>
        <p:spPr bwMode="auto">
          <a:xfrm>
            <a:off x="-302182" y="-102870"/>
            <a:ext cx="1529080" cy="1720850"/>
          </a:xfrm>
          <a:custGeom>
            <a:avLst/>
            <a:gdLst>
              <a:gd name="connsiteX0" fmla="*/ 409742 w 1036210"/>
              <a:gd name="connsiteY0" fmla="*/ 1266007 h 1335540"/>
              <a:gd name="connsiteX1" fmla="*/ 609670 w 1036210"/>
              <a:gd name="connsiteY1" fmla="*/ 1266007 h 1335540"/>
              <a:gd name="connsiteX2" fmla="*/ 609670 w 1036210"/>
              <a:gd name="connsiteY2" fmla="*/ 1269632 h 1335540"/>
              <a:gd name="connsiteX3" fmla="*/ 609160 w 1036210"/>
              <a:gd name="connsiteY3" fmla="*/ 1273093 h 1335540"/>
              <a:gd name="connsiteX4" fmla="*/ 608651 w 1036210"/>
              <a:gd name="connsiteY4" fmla="*/ 1276553 h 1335540"/>
              <a:gd name="connsiteX5" fmla="*/ 607801 w 1036210"/>
              <a:gd name="connsiteY5" fmla="*/ 1280013 h 1335540"/>
              <a:gd name="connsiteX6" fmla="*/ 606611 w 1036210"/>
              <a:gd name="connsiteY6" fmla="*/ 1283473 h 1335540"/>
              <a:gd name="connsiteX7" fmla="*/ 605421 w 1036210"/>
              <a:gd name="connsiteY7" fmla="*/ 1286769 h 1335540"/>
              <a:gd name="connsiteX8" fmla="*/ 603720 w 1036210"/>
              <a:gd name="connsiteY8" fmla="*/ 1290064 h 1335540"/>
              <a:gd name="connsiteX9" fmla="*/ 601850 w 1036210"/>
              <a:gd name="connsiteY9" fmla="*/ 1293029 h 1335540"/>
              <a:gd name="connsiteX10" fmla="*/ 599980 w 1036210"/>
              <a:gd name="connsiteY10" fmla="*/ 1296325 h 1335540"/>
              <a:gd name="connsiteX11" fmla="*/ 597600 w 1036210"/>
              <a:gd name="connsiteY11" fmla="*/ 1299126 h 1335540"/>
              <a:gd name="connsiteX12" fmla="*/ 595220 w 1036210"/>
              <a:gd name="connsiteY12" fmla="*/ 1302092 h 1335540"/>
              <a:gd name="connsiteX13" fmla="*/ 592670 w 1036210"/>
              <a:gd name="connsiteY13" fmla="*/ 1304893 h 1335540"/>
              <a:gd name="connsiteX14" fmla="*/ 589950 w 1036210"/>
              <a:gd name="connsiteY14" fmla="*/ 1307694 h 1335540"/>
              <a:gd name="connsiteX15" fmla="*/ 587060 w 1036210"/>
              <a:gd name="connsiteY15" fmla="*/ 1310330 h 1335540"/>
              <a:gd name="connsiteX16" fmla="*/ 583829 w 1036210"/>
              <a:gd name="connsiteY16" fmla="*/ 1312802 h 1335540"/>
              <a:gd name="connsiteX17" fmla="*/ 580599 w 1036210"/>
              <a:gd name="connsiteY17" fmla="*/ 1315274 h 1335540"/>
              <a:gd name="connsiteX18" fmla="*/ 577029 w 1036210"/>
              <a:gd name="connsiteY18" fmla="*/ 1317580 h 1335540"/>
              <a:gd name="connsiteX19" fmla="*/ 573459 w 1036210"/>
              <a:gd name="connsiteY19" fmla="*/ 1319722 h 1335540"/>
              <a:gd name="connsiteX20" fmla="*/ 569549 w 1036210"/>
              <a:gd name="connsiteY20" fmla="*/ 1321864 h 1335540"/>
              <a:gd name="connsiteX21" fmla="*/ 565639 w 1036210"/>
              <a:gd name="connsiteY21" fmla="*/ 1323677 h 1335540"/>
              <a:gd name="connsiteX22" fmla="*/ 561729 w 1036210"/>
              <a:gd name="connsiteY22" fmla="*/ 1325654 h 1335540"/>
              <a:gd name="connsiteX23" fmla="*/ 557478 w 1036210"/>
              <a:gd name="connsiteY23" fmla="*/ 1327302 h 1335540"/>
              <a:gd name="connsiteX24" fmla="*/ 553058 w 1036210"/>
              <a:gd name="connsiteY24" fmla="*/ 1328785 h 1335540"/>
              <a:gd name="connsiteX25" fmla="*/ 548638 w 1036210"/>
              <a:gd name="connsiteY25" fmla="*/ 1330103 h 1335540"/>
              <a:gd name="connsiteX26" fmla="*/ 544048 w 1036210"/>
              <a:gd name="connsiteY26" fmla="*/ 1331256 h 1335540"/>
              <a:gd name="connsiteX27" fmla="*/ 539458 w 1036210"/>
              <a:gd name="connsiteY27" fmla="*/ 1332574 h 1335540"/>
              <a:gd name="connsiteX28" fmla="*/ 534697 w 1036210"/>
              <a:gd name="connsiteY28" fmla="*/ 1333398 h 1335540"/>
              <a:gd name="connsiteX29" fmla="*/ 529937 w 1036210"/>
              <a:gd name="connsiteY29" fmla="*/ 1334222 h 1335540"/>
              <a:gd name="connsiteX30" fmla="*/ 525007 w 1036210"/>
              <a:gd name="connsiteY30" fmla="*/ 1334881 h 1335540"/>
              <a:gd name="connsiteX31" fmla="*/ 519907 w 1036210"/>
              <a:gd name="connsiteY31" fmla="*/ 1335211 h 1335540"/>
              <a:gd name="connsiteX32" fmla="*/ 514806 w 1036210"/>
              <a:gd name="connsiteY32" fmla="*/ 1335540 h 1335540"/>
              <a:gd name="connsiteX33" fmla="*/ 509876 w 1036210"/>
              <a:gd name="connsiteY33" fmla="*/ 1335540 h 1335540"/>
              <a:gd name="connsiteX34" fmla="*/ 504606 w 1036210"/>
              <a:gd name="connsiteY34" fmla="*/ 1335540 h 1335540"/>
              <a:gd name="connsiteX35" fmla="*/ 499506 w 1036210"/>
              <a:gd name="connsiteY35" fmla="*/ 1335211 h 1335540"/>
              <a:gd name="connsiteX36" fmla="*/ 494406 w 1036210"/>
              <a:gd name="connsiteY36" fmla="*/ 1334881 h 1335540"/>
              <a:gd name="connsiteX37" fmla="*/ 489475 w 1036210"/>
              <a:gd name="connsiteY37" fmla="*/ 1334222 h 1335540"/>
              <a:gd name="connsiteX38" fmla="*/ 484715 w 1036210"/>
              <a:gd name="connsiteY38" fmla="*/ 1333398 h 1335540"/>
              <a:gd name="connsiteX39" fmla="*/ 479955 w 1036210"/>
              <a:gd name="connsiteY39" fmla="*/ 1332574 h 1335540"/>
              <a:gd name="connsiteX40" fmla="*/ 475365 w 1036210"/>
              <a:gd name="connsiteY40" fmla="*/ 1331256 h 1335540"/>
              <a:gd name="connsiteX41" fmla="*/ 470774 w 1036210"/>
              <a:gd name="connsiteY41" fmla="*/ 1330103 h 1335540"/>
              <a:gd name="connsiteX42" fmla="*/ 466354 w 1036210"/>
              <a:gd name="connsiteY42" fmla="*/ 1328785 h 1335540"/>
              <a:gd name="connsiteX43" fmla="*/ 462104 w 1036210"/>
              <a:gd name="connsiteY43" fmla="*/ 1327302 h 1335540"/>
              <a:gd name="connsiteX44" fmla="*/ 457854 w 1036210"/>
              <a:gd name="connsiteY44" fmla="*/ 1325654 h 1335540"/>
              <a:gd name="connsiteX45" fmla="*/ 453774 w 1036210"/>
              <a:gd name="connsiteY45" fmla="*/ 1323677 h 1335540"/>
              <a:gd name="connsiteX46" fmla="*/ 449864 w 1036210"/>
              <a:gd name="connsiteY46" fmla="*/ 1321864 h 1335540"/>
              <a:gd name="connsiteX47" fmla="*/ 445954 w 1036210"/>
              <a:gd name="connsiteY47" fmla="*/ 1319722 h 1335540"/>
              <a:gd name="connsiteX48" fmla="*/ 442383 w 1036210"/>
              <a:gd name="connsiteY48" fmla="*/ 1317580 h 1335540"/>
              <a:gd name="connsiteX49" fmla="*/ 438983 w 1036210"/>
              <a:gd name="connsiteY49" fmla="*/ 1315274 h 1335540"/>
              <a:gd name="connsiteX50" fmla="*/ 435753 w 1036210"/>
              <a:gd name="connsiteY50" fmla="*/ 1312802 h 1335540"/>
              <a:gd name="connsiteX51" fmla="*/ 432523 w 1036210"/>
              <a:gd name="connsiteY51" fmla="*/ 1310330 h 1335540"/>
              <a:gd name="connsiteX52" fmla="*/ 429633 w 1036210"/>
              <a:gd name="connsiteY52" fmla="*/ 1307694 h 1335540"/>
              <a:gd name="connsiteX53" fmla="*/ 426743 w 1036210"/>
              <a:gd name="connsiteY53" fmla="*/ 1304893 h 1335540"/>
              <a:gd name="connsiteX54" fmla="*/ 424192 w 1036210"/>
              <a:gd name="connsiteY54" fmla="*/ 1302092 h 1335540"/>
              <a:gd name="connsiteX55" fmla="*/ 421812 w 1036210"/>
              <a:gd name="connsiteY55" fmla="*/ 1299126 h 1335540"/>
              <a:gd name="connsiteX56" fmla="*/ 419432 w 1036210"/>
              <a:gd name="connsiteY56" fmla="*/ 1296325 h 1335540"/>
              <a:gd name="connsiteX57" fmla="*/ 417563 w 1036210"/>
              <a:gd name="connsiteY57" fmla="*/ 1293029 h 1335540"/>
              <a:gd name="connsiteX58" fmla="*/ 415862 w 1036210"/>
              <a:gd name="connsiteY58" fmla="*/ 1290064 h 1335540"/>
              <a:gd name="connsiteX59" fmla="*/ 414162 w 1036210"/>
              <a:gd name="connsiteY59" fmla="*/ 1286769 h 1335540"/>
              <a:gd name="connsiteX60" fmla="*/ 412802 w 1036210"/>
              <a:gd name="connsiteY60" fmla="*/ 1283473 h 1335540"/>
              <a:gd name="connsiteX61" fmla="*/ 411612 w 1036210"/>
              <a:gd name="connsiteY61" fmla="*/ 1280013 h 1335540"/>
              <a:gd name="connsiteX62" fmla="*/ 410762 w 1036210"/>
              <a:gd name="connsiteY62" fmla="*/ 1276553 h 1335540"/>
              <a:gd name="connsiteX63" fmla="*/ 410252 w 1036210"/>
              <a:gd name="connsiteY63" fmla="*/ 1273093 h 1335540"/>
              <a:gd name="connsiteX64" fmla="*/ 409912 w 1036210"/>
              <a:gd name="connsiteY64" fmla="*/ 1269632 h 1335540"/>
              <a:gd name="connsiteX65" fmla="*/ 376299 w 1036210"/>
              <a:gd name="connsiteY65" fmla="*/ 1180932 h 1335540"/>
              <a:gd name="connsiteX66" fmla="*/ 643113 w 1036210"/>
              <a:gd name="connsiteY66" fmla="*/ 1180932 h 1335540"/>
              <a:gd name="connsiteX67" fmla="*/ 646326 w 1036210"/>
              <a:gd name="connsiteY67" fmla="*/ 1181097 h 1335540"/>
              <a:gd name="connsiteX68" fmla="*/ 649539 w 1036210"/>
              <a:gd name="connsiteY68" fmla="*/ 1181592 h 1335540"/>
              <a:gd name="connsiteX69" fmla="*/ 652582 w 1036210"/>
              <a:gd name="connsiteY69" fmla="*/ 1182251 h 1335540"/>
              <a:gd name="connsiteX70" fmla="*/ 655456 w 1036210"/>
              <a:gd name="connsiteY70" fmla="*/ 1183405 h 1335540"/>
              <a:gd name="connsiteX71" fmla="*/ 658162 w 1036210"/>
              <a:gd name="connsiteY71" fmla="*/ 1184560 h 1335540"/>
              <a:gd name="connsiteX72" fmla="*/ 661036 w 1036210"/>
              <a:gd name="connsiteY72" fmla="*/ 1186209 h 1335540"/>
              <a:gd name="connsiteX73" fmla="*/ 663403 w 1036210"/>
              <a:gd name="connsiteY73" fmla="*/ 1188023 h 1335540"/>
              <a:gd name="connsiteX74" fmla="*/ 665601 w 1036210"/>
              <a:gd name="connsiteY74" fmla="*/ 1190002 h 1335540"/>
              <a:gd name="connsiteX75" fmla="*/ 667799 w 1036210"/>
              <a:gd name="connsiteY75" fmla="*/ 1192311 h 1335540"/>
              <a:gd name="connsiteX76" fmla="*/ 669490 w 1036210"/>
              <a:gd name="connsiteY76" fmla="*/ 1194619 h 1335540"/>
              <a:gd name="connsiteX77" fmla="*/ 671012 w 1036210"/>
              <a:gd name="connsiteY77" fmla="*/ 1197093 h 1335540"/>
              <a:gd name="connsiteX78" fmla="*/ 672365 w 1036210"/>
              <a:gd name="connsiteY78" fmla="*/ 1199896 h 1335540"/>
              <a:gd name="connsiteX79" fmla="*/ 673548 w 1036210"/>
              <a:gd name="connsiteY79" fmla="*/ 1202700 h 1335540"/>
              <a:gd name="connsiteX80" fmla="*/ 674394 w 1036210"/>
              <a:gd name="connsiteY80" fmla="*/ 1205668 h 1335540"/>
              <a:gd name="connsiteX81" fmla="*/ 674732 w 1036210"/>
              <a:gd name="connsiteY81" fmla="*/ 1208801 h 1335540"/>
              <a:gd name="connsiteX82" fmla="*/ 674901 w 1036210"/>
              <a:gd name="connsiteY82" fmla="*/ 1211935 h 1335540"/>
              <a:gd name="connsiteX83" fmla="*/ 674732 w 1036210"/>
              <a:gd name="connsiteY83" fmla="*/ 1215068 h 1335540"/>
              <a:gd name="connsiteX84" fmla="*/ 674394 w 1036210"/>
              <a:gd name="connsiteY84" fmla="*/ 1218201 h 1335540"/>
              <a:gd name="connsiteX85" fmla="*/ 673548 w 1036210"/>
              <a:gd name="connsiteY85" fmla="*/ 1221169 h 1335540"/>
              <a:gd name="connsiteX86" fmla="*/ 672365 w 1036210"/>
              <a:gd name="connsiteY86" fmla="*/ 1224138 h 1335540"/>
              <a:gd name="connsiteX87" fmla="*/ 671012 w 1036210"/>
              <a:gd name="connsiteY87" fmla="*/ 1226776 h 1335540"/>
              <a:gd name="connsiteX88" fmla="*/ 669490 w 1036210"/>
              <a:gd name="connsiteY88" fmla="*/ 1229415 h 1335540"/>
              <a:gd name="connsiteX89" fmla="*/ 667799 w 1036210"/>
              <a:gd name="connsiteY89" fmla="*/ 1231724 h 1335540"/>
              <a:gd name="connsiteX90" fmla="*/ 665601 w 1036210"/>
              <a:gd name="connsiteY90" fmla="*/ 1233867 h 1335540"/>
              <a:gd name="connsiteX91" fmla="*/ 663403 w 1036210"/>
              <a:gd name="connsiteY91" fmla="*/ 1236011 h 1335540"/>
              <a:gd name="connsiteX92" fmla="*/ 661036 w 1036210"/>
              <a:gd name="connsiteY92" fmla="*/ 1237660 h 1335540"/>
              <a:gd name="connsiteX93" fmla="*/ 658162 w 1036210"/>
              <a:gd name="connsiteY93" fmla="*/ 1239144 h 1335540"/>
              <a:gd name="connsiteX94" fmla="*/ 655456 w 1036210"/>
              <a:gd name="connsiteY94" fmla="*/ 1240464 h 1335540"/>
              <a:gd name="connsiteX95" fmla="*/ 652582 w 1036210"/>
              <a:gd name="connsiteY95" fmla="*/ 1241618 h 1335540"/>
              <a:gd name="connsiteX96" fmla="*/ 649539 w 1036210"/>
              <a:gd name="connsiteY96" fmla="*/ 1242443 h 1335540"/>
              <a:gd name="connsiteX97" fmla="*/ 646326 w 1036210"/>
              <a:gd name="connsiteY97" fmla="*/ 1242938 h 1335540"/>
              <a:gd name="connsiteX98" fmla="*/ 643113 w 1036210"/>
              <a:gd name="connsiteY98" fmla="*/ 1243102 h 1335540"/>
              <a:gd name="connsiteX99" fmla="*/ 376299 w 1036210"/>
              <a:gd name="connsiteY99" fmla="*/ 1243102 h 1335540"/>
              <a:gd name="connsiteX100" fmla="*/ 373086 w 1036210"/>
              <a:gd name="connsiteY100" fmla="*/ 1242938 h 1335540"/>
              <a:gd name="connsiteX101" fmla="*/ 369873 w 1036210"/>
              <a:gd name="connsiteY101" fmla="*/ 1242443 h 1335540"/>
              <a:gd name="connsiteX102" fmla="*/ 366830 w 1036210"/>
              <a:gd name="connsiteY102" fmla="*/ 1241618 h 1335540"/>
              <a:gd name="connsiteX103" fmla="*/ 363956 w 1036210"/>
              <a:gd name="connsiteY103" fmla="*/ 1240464 h 1335540"/>
              <a:gd name="connsiteX104" fmla="*/ 361250 w 1036210"/>
              <a:gd name="connsiteY104" fmla="*/ 1239144 h 1335540"/>
              <a:gd name="connsiteX105" fmla="*/ 358545 w 1036210"/>
              <a:gd name="connsiteY105" fmla="*/ 1237660 h 1335540"/>
              <a:gd name="connsiteX106" fmla="*/ 356009 w 1036210"/>
              <a:gd name="connsiteY106" fmla="*/ 1236011 h 1335540"/>
              <a:gd name="connsiteX107" fmla="*/ 353811 w 1036210"/>
              <a:gd name="connsiteY107" fmla="*/ 1233867 h 1335540"/>
              <a:gd name="connsiteX108" fmla="*/ 351781 w 1036210"/>
              <a:gd name="connsiteY108" fmla="*/ 1231724 h 1335540"/>
              <a:gd name="connsiteX109" fmla="*/ 349921 w 1036210"/>
              <a:gd name="connsiteY109" fmla="*/ 1229415 h 1335540"/>
              <a:gd name="connsiteX110" fmla="*/ 348400 w 1036210"/>
              <a:gd name="connsiteY110" fmla="*/ 1226776 h 1335540"/>
              <a:gd name="connsiteX111" fmla="*/ 346878 w 1036210"/>
              <a:gd name="connsiteY111" fmla="*/ 1224138 h 1335540"/>
              <a:gd name="connsiteX112" fmla="*/ 345864 w 1036210"/>
              <a:gd name="connsiteY112" fmla="*/ 1221169 h 1335540"/>
              <a:gd name="connsiteX113" fmla="*/ 345018 w 1036210"/>
              <a:gd name="connsiteY113" fmla="*/ 1218201 h 1335540"/>
              <a:gd name="connsiteX114" fmla="*/ 344680 w 1036210"/>
              <a:gd name="connsiteY114" fmla="*/ 1215068 h 1335540"/>
              <a:gd name="connsiteX115" fmla="*/ 344511 w 1036210"/>
              <a:gd name="connsiteY115" fmla="*/ 1211935 h 1335540"/>
              <a:gd name="connsiteX116" fmla="*/ 344680 w 1036210"/>
              <a:gd name="connsiteY116" fmla="*/ 1208801 h 1335540"/>
              <a:gd name="connsiteX117" fmla="*/ 345018 w 1036210"/>
              <a:gd name="connsiteY117" fmla="*/ 1205668 h 1335540"/>
              <a:gd name="connsiteX118" fmla="*/ 345864 w 1036210"/>
              <a:gd name="connsiteY118" fmla="*/ 1202700 h 1335540"/>
              <a:gd name="connsiteX119" fmla="*/ 346878 w 1036210"/>
              <a:gd name="connsiteY119" fmla="*/ 1199896 h 1335540"/>
              <a:gd name="connsiteX120" fmla="*/ 348400 w 1036210"/>
              <a:gd name="connsiteY120" fmla="*/ 1197093 h 1335540"/>
              <a:gd name="connsiteX121" fmla="*/ 349921 w 1036210"/>
              <a:gd name="connsiteY121" fmla="*/ 1194619 h 1335540"/>
              <a:gd name="connsiteX122" fmla="*/ 351781 w 1036210"/>
              <a:gd name="connsiteY122" fmla="*/ 1192311 h 1335540"/>
              <a:gd name="connsiteX123" fmla="*/ 353811 w 1036210"/>
              <a:gd name="connsiteY123" fmla="*/ 1190002 h 1335540"/>
              <a:gd name="connsiteX124" fmla="*/ 356009 w 1036210"/>
              <a:gd name="connsiteY124" fmla="*/ 1188023 h 1335540"/>
              <a:gd name="connsiteX125" fmla="*/ 358545 w 1036210"/>
              <a:gd name="connsiteY125" fmla="*/ 1186209 h 1335540"/>
              <a:gd name="connsiteX126" fmla="*/ 361250 w 1036210"/>
              <a:gd name="connsiteY126" fmla="*/ 1184560 h 1335540"/>
              <a:gd name="connsiteX127" fmla="*/ 363956 w 1036210"/>
              <a:gd name="connsiteY127" fmla="*/ 1183405 h 1335540"/>
              <a:gd name="connsiteX128" fmla="*/ 366830 w 1036210"/>
              <a:gd name="connsiteY128" fmla="*/ 1182251 h 1335540"/>
              <a:gd name="connsiteX129" fmla="*/ 369873 w 1036210"/>
              <a:gd name="connsiteY129" fmla="*/ 1181592 h 1335540"/>
              <a:gd name="connsiteX130" fmla="*/ 373086 w 1036210"/>
              <a:gd name="connsiteY130" fmla="*/ 1181097 h 1335540"/>
              <a:gd name="connsiteX131" fmla="*/ 376299 w 1036210"/>
              <a:gd name="connsiteY131" fmla="*/ 1099129 h 1335540"/>
              <a:gd name="connsiteX132" fmla="*/ 643113 w 1036210"/>
              <a:gd name="connsiteY132" fmla="*/ 1099129 h 1335540"/>
              <a:gd name="connsiteX133" fmla="*/ 646326 w 1036210"/>
              <a:gd name="connsiteY133" fmla="*/ 1099294 h 1335540"/>
              <a:gd name="connsiteX134" fmla="*/ 649539 w 1036210"/>
              <a:gd name="connsiteY134" fmla="*/ 1099625 h 1335540"/>
              <a:gd name="connsiteX135" fmla="*/ 652582 w 1036210"/>
              <a:gd name="connsiteY135" fmla="*/ 1100452 h 1335540"/>
              <a:gd name="connsiteX136" fmla="*/ 655456 w 1036210"/>
              <a:gd name="connsiteY136" fmla="*/ 1101609 h 1335540"/>
              <a:gd name="connsiteX137" fmla="*/ 658162 w 1036210"/>
              <a:gd name="connsiteY137" fmla="*/ 1102932 h 1335540"/>
              <a:gd name="connsiteX138" fmla="*/ 661036 w 1036210"/>
              <a:gd name="connsiteY138" fmla="*/ 1104420 h 1335540"/>
              <a:gd name="connsiteX139" fmla="*/ 663403 w 1036210"/>
              <a:gd name="connsiteY139" fmla="*/ 1106239 h 1335540"/>
              <a:gd name="connsiteX140" fmla="*/ 665601 w 1036210"/>
              <a:gd name="connsiteY140" fmla="*/ 1108223 h 1335540"/>
              <a:gd name="connsiteX141" fmla="*/ 667799 w 1036210"/>
              <a:gd name="connsiteY141" fmla="*/ 1110373 h 1335540"/>
              <a:gd name="connsiteX142" fmla="*/ 669490 w 1036210"/>
              <a:gd name="connsiteY142" fmla="*/ 1112853 h 1335540"/>
              <a:gd name="connsiteX143" fmla="*/ 671012 w 1036210"/>
              <a:gd name="connsiteY143" fmla="*/ 1115498 h 1335540"/>
              <a:gd name="connsiteX144" fmla="*/ 672365 w 1036210"/>
              <a:gd name="connsiteY144" fmla="*/ 1118144 h 1335540"/>
              <a:gd name="connsiteX145" fmla="*/ 673548 w 1036210"/>
              <a:gd name="connsiteY145" fmla="*/ 1120955 h 1335540"/>
              <a:gd name="connsiteX146" fmla="*/ 674394 w 1036210"/>
              <a:gd name="connsiteY146" fmla="*/ 1123931 h 1335540"/>
              <a:gd name="connsiteX147" fmla="*/ 674732 w 1036210"/>
              <a:gd name="connsiteY147" fmla="*/ 1127072 h 1335540"/>
              <a:gd name="connsiteX148" fmla="*/ 674901 w 1036210"/>
              <a:gd name="connsiteY148" fmla="*/ 1130214 h 1335540"/>
              <a:gd name="connsiteX149" fmla="*/ 674732 w 1036210"/>
              <a:gd name="connsiteY149" fmla="*/ 1133521 h 1335540"/>
              <a:gd name="connsiteX150" fmla="*/ 674394 w 1036210"/>
              <a:gd name="connsiteY150" fmla="*/ 1136497 h 1335540"/>
              <a:gd name="connsiteX151" fmla="*/ 673548 w 1036210"/>
              <a:gd name="connsiteY151" fmla="*/ 1139474 h 1335540"/>
              <a:gd name="connsiteX152" fmla="*/ 672365 w 1036210"/>
              <a:gd name="connsiteY152" fmla="*/ 1142284 h 1335540"/>
              <a:gd name="connsiteX153" fmla="*/ 671012 w 1036210"/>
              <a:gd name="connsiteY153" fmla="*/ 1145095 h 1335540"/>
              <a:gd name="connsiteX154" fmla="*/ 669490 w 1036210"/>
              <a:gd name="connsiteY154" fmla="*/ 1147575 h 1335540"/>
              <a:gd name="connsiteX155" fmla="*/ 667799 w 1036210"/>
              <a:gd name="connsiteY155" fmla="*/ 1150221 h 1335540"/>
              <a:gd name="connsiteX156" fmla="*/ 665601 w 1036210"/>
              <a:gd name="connsiteY156" fmla="*/ 1152371 h 1335540"/>
              <a:gd name="connsiteX157" fmla="*/ 663403 w 1036210"/>
              <a:gd name="connsiteY157" fmla="*/ 1154189 h 1335540"/>
              <a:gd name="connsiteX158" fmla="*/ 661036 w 1036210"/>
              <a:gd name="connsiteY158" fmla="*/ 1156008 h 1335540"/>
              <a:gd name="connsiteX159" fmla="*/ 658162 w 1036210"/>
              <a:gd name="connsiteY159" fmla="*/ 1157662 h 1335540"/>
              <a:gd name="connsiteX160" fmla="*/ 655456 w 1036210"/>
              <a:gd name="connsiteY160" fmla="*/ 1158985 h 1335540"/>
              <a:gd name="connsiteX161" fmla="*/ 652582 w 1036210"/>
              <a:gd name="connsiteY161" fmla="*/ 1159977 h 1335540"/>
              <a:gd name="connsiteX162" fmla="*/ 649539 w 1036210"/>
              <a:gd name="connsiteY162" fmla="*/ 1160638 h 1335540"/>
              <a:gd name="connsiteX163" fmla="*/ 646326 w 1036210"/>
              <a:gd name="connsiteY163" fmla="*/ 1161134 h 1335540"/>
              <a:gd name="connsiteX164" fmla="*/ 643113 w 1036210"/>
              <a:gd name="connsiteY164" fmla="*/ 1161299 h 1335540"/>
              <a:gd name="connsiteX165" fmla="*/ 376299 w 1036210"/>
              <a:gd name="connsiteY165" fmla="*/ 1161299 h 1335540"/>
              <a:gd name="connsiteX166" fmla="*/ 373086 w 1036210"/>
              <a:gd name="connsiteY166" fmla="*/ 1161134 h 1335540"/>
              <a:gd name="connsiteX167" fmla="*/ 369873 w 1036210"/>
              <a:gd name="connsiteY167" fmla="*/ 1160638 h 1335540"/>
              <a:gd name="connsiteX168" fmla="*/ 366830 w 1036210"/>
              <a:gd name="connsiteY168" fmla="*/ 1159977 h 1335540"/>
              <a:gd name="connsiteX169" fmla="*/ 363956 w 1036210"/>
              <a:gd name="connsiteY169" fmla="*/ 1158985 h 1335540"/>
              <a:gd name="connsiteX170" fmla="*/ 361250 w 1036210"/>
              <a:gd name="connsiteY170" fmla="*/ 1157662 h 1335540"/>
              <a:gd name="connsiteX171" fmla="*/ 358545 w 1036210"/>
              <a:gd name="connsiteY171" fmla="*/ 1156008 h 1335540"/>
              <a:gd name="connsiteX172" fmla="*/ 356009 w 1036210"/>
              <a:gd name="connsiteY172" fmla="*/ 1154189 h 1335540"/>
              <a:gd name="connsiteX173" fmla="*/ 353811 w 1036210"/>
              <a:gd name="connsiteY173" fmla="*/ 1152371 h 1335540"/>
              <a:gd name="connsiteX174" fmla="*/ 351781 w 1036210"/>
              <a:gd name="connsiteY174" fmla="*/ 1150221 h 1335540"/>
              <a:gd name="connsiteX175" fmla="*/ 349921 w 1036210"/>
              <a:gd name="connsiteY175" fmla="*/ 1147575 h 1335540"/>
              <a:gd name="connsiteX176" fmla="*/ 348400 w 1036210"/>
              <a:gd name="connsiteY176" fmla="*/ 1145095 h 1335540"/>
              <a:gd name="connsiteX177" fmla="*/ 346878 w 1036210"/>
              <a:gd name="connsiteY177" fmla="*/ 1142284 h 1335540"/>
              <a:gd name="connsiteX178" fmla="*/ 345864 w 1036210"/>
              <a:gd name="connsiteY178" fmla="*/ 1139474 h 1335540"/>
              <a:gd name="connsiteX179" fmla="*/ 345018 w 1036210"/>
              <a:gd name="connsiteY179" fmla="*/ 1136497 h 1335540"/>
              <a:gd name="connsiteX180" fmla="*/ 344680 w 1036210"/>
              <a:gd name="connsiteY180" fmla="*/ 1133521 h 1335540"/>
              <a:gd name="connsiteX181" fmla="*/ 344511 w 1036210"/>
              <a:gd name="connsiteY181" fmla="*/ 1130214 h 1335540"/>
              <a:gd name="connsiteX182" fmla="*/ 344680 w 1036210"/>
              <a:gd name="connsiteY182" fmla="*/ 1127072 h 1335540"/>
              <a:gd name="connsiteX183" fmla="*/ 345018 w 1036210"/>
              <a:gd name="connsiteY183" fmla="*/ 1123931 h 1335540"/>
              <a:gd name="connsiteX184" fmla="*/ 345864 w 1036210"/>
              <a:gd name="connsiteY184" fmla="*/ 1120955 h 1335540"/>
              <a:gd name="connsiteX185" fmla="*/ 346878 w 1036210"/>
              <a:gd name="connsiteY185" fmla="*/ 1118144 h 1335540"/>
              <a:gd name="connsiteX186" fmla="*/ 348400 w 1036210"/>
              <a:gd name="connsiteY186" fmla="*/ 1115498 h 1335540"/>
              <a:gd name="connsiteX187" fmla="*/ 349921 w 1036210"/>
              <a:gd name="connsiteY187" fmla="*/ 1112853 h 1335540"/>
              <a:gd name="connsiteX188" fmla="*/ 351781 w 1036210"/>
              <a:gd name="connsiteY188" fmla="*/ 1110373 h 1335540"/>
              <a:gd name="connsiteX189" fmla="*/ 353811 w 1036210"/>
              <a:gd name="connsiteY189" fmla="*/ 1108223 h 1335540"/>
              <a:gd name="connsiteX190" fmla="*/ 356009 w 1036210"/>
              <a:gd name="connsiteY190" fmla="*/ 1106239 h 1335540"/>
              <a:gd name="connsiteX191" fmla="*/ 358545 w 1036210"/>
              <a:gd name="connsiteY191" fmla="*/ 1104420 h 1335540"/>
              <a:gd name="connsiteX192" fmla="*/ 361250 w 1036210"/>
              <a:gd name="connsiteY192" fmla="*/ 1102932 h 1335540"/>
              <a:gd name="connsiteX193" fmla="*/ 363956 w 1036210"/>
              <a:gd name="connsiteY193" fmla="*/ 1101609 h 1335540"/>
              <a:gd name="connsiteX194" fmla="*/ 366830 w 1036210"/>
              <a:gd name="connsiteY194" fmla="*/ 1100452 h 1335540"/>
              <a:gd name="connsiteX195" fmla="*/ 369873 w 1036210"/>
              <a:gd name="connsiteY195" fmla="*/ 1099625 h 1335540"/>
              <a:gd name="connsiteX196" fmla="*/ 373086 w 1036210"/>
              <a:gd name="connsiteY196" fmla="*/ 1099294 h 1335540"/>
              <a:gd name="connsiteX197" fmla="*/ 796620 w 1036210"/>
              <a:gd name="connsiteY197" fmla="*/ 749272 h 1335540"/>
              <a:gd name="connsiteX198" fmla="*/ 796577 w 1036210"/>
              <a:gd name="connsiteY198" fmla="*/ 749886 h 1335540"/>
              <a:gd name="connsiteX199" fmla="*/ 796239 w 1036210"/>
              <a:gd name="connsiteY199" fmla="*/ 752176 h 1335540"/>
              <a:gd name="connsiteX200" fmla="*/ 795731 w 1036210"/>
              <a:gd name="connsiteY200" fmla="*/ 753811 h 1335540"/>
              <a:gd name="connsiteX201" fmla="*/ 795392 w 1036210"/>
              <a:gd name="connsiteY201" fmla="*/ 754466 h 1335540"/>
              <a:gd name="connsiteX202" fmla="*/ 795053 w 1036210"/>
              <a:gd name="connsiteY202" fmla="*/ 754956 h 1335540"/>
              <a:gd name="connsiteX203" fmla="*/ 794884 w 1036210"/>
              <a:gd name="connsiteY203" fmla="*/ 755120 h 1335540"/>
              <a:gd name="connsiteX204" fmla="*/ 794037 w 1036210"/>
              <a:gd name="connsiteY204" fmla="*/ 756592 h 1335540"/>
              <a:gd name="connsiteX205" fmla="*/ 793190 w 1036210"/>
              <a:gd name="connsiteY205" fmla="*/ 757573 h 1335540"/>
              <a:gd name="connsiteX206" fmla="*/ 794545 w 1036210"/>
              <a:gd name="connsiteY206" fmla="*/ 755283 h 1335540"/>
              <a:gd name="connsiteX207" fmla="*/ 795561 w 1036210"/>
              <a:gd name="connsiteY207" fmla="*/ 753157 h 1335540"/>
              <a:gd name="connsiteX208" fmla="*/ 796239 w 1036210"/>
              <a:gd name="connsiteY208" fmla="*/ 751358 h 1335540"/>
              <a:gd name="connsiteX209" fmla="*/ 796577 w 1036210"/>
              <a:gd name="connsiteY209" fmla="*/ 749559 h 1335540"/>
              <a:gd name="connsiteX210" fmla="*/ 796747 w 1036210"/>
              <a:gd name="connsiteY210" fmla="*/ 747269 h 1335540"/>
              <a:gd name="connsiteX211" fmla="*/ 796916 w 1036210"/>
              <a:gd name="connsiteY211" fmla="*/ 747596 h 1335540"/>
              <a:gd name="connsiteX212" fmla="*/ 796747 w 1036210"/>
              <a:gd name="connsiteY212" fmla="*/ 748414 h 1335540"/>
              <a:gd name="connsiteX213" fmla="*/ 796620 w 1036210"/>
              <a:gd name="connsiteY213" fmla="*/ 749272 h 1335540"/>
              <a:gd name="connsiteX214" fmla="*/ 796747 w 1036210"/>
              <a:gd name="connsiteY214" fmla="*/ 747432 h 1335540"/>
              <a:gd name="connsiteX215" fmla="*/ 767594 w 1036210"/>
              <a:gd name="connsiteY215" fmla="*/ 747128 h 1335540"/>
              <a:gd name="connsiteX216" fmla="*/ 767449 w 1036210"/>
              <a:gd name="connsiteY216" fmla="*/ 749231 h 1335540"/>
              <a:gd name="connsiteX217" fmla="*/ 767449 w 1036210"/>
              <a:gd name="connsiteY217" fmla="*/ 749068 h 1335540"/>
              <a:gd name="connsiteX218" fmla="*/ 767449 w 1036210"/>
              <a:gd name="connsiteY218" fmla="*/ 748250 h 1335540"/>
              <a:gd name="connsiteX219" fmla="*/ 769956 w 1036210"/>
              <a:gd name="connsiteY219" fmla="*/ 740595 h 1335540"/>
              <a:gd name="connsiteX220" fmla="*/ 769650 w 1036210"/>
              <a:gd name="connsiteY220" fmla="*/ 741053 h 1335540"/>
              <a:gd name="connsiteX221" fmla="*/ 768634 w 1036210"/>
              <a:gd name="connsiteY221" fmla="*/ 743179 h 1335540"/>
              <a:gd name="connsiteX222" fmla="*/ 767957 w 1036210"/>
              <a:gd name="connsiteY222" fmla="*/ 745306 h 1335540"/>
              <a:gd name="connsiteX223" fmla="*/ 767618 w 1036210"/>
              <a:gd name="connsiteY223" fmla="*/ 746941 h 1335540"/>
              <a:gd name="connsiteX224" fmla="*/ 767594 w 1036210"/>
              <a:gd name="connsiteY224" fmla="*/ 747128 h 1335540"/>
              <a:gd name="connsiteX225" fmla="*/ 767618 w 1036210"/>
              <a:gd name="connsiteY225" fmla="*/ 746778 h 1335540"/>
              <a:gd name="connsiteX226" fmla="*/ 767957 w 1036210"/>
              <a:gd name="connsiteY226" fmla="*/ 744815 h 1335540"/>
              <a:gd name="connsiteX227" fmla="*/ 768465 w 1036210"/>
              <a:gd name="connsiteY227" fmla="*/ 743016 h 1335540"/>
              <a:gd name="connsiteX228" fmla="*/ 768691 w 1036210"/>
              <a:gd name="connsiteY228" fmla="*/ 742634 h 1335540"/>
              <a:gd name="connsiteX229" fmla="*/ 768804 w 1036210"/>
              <a:gd name="connsiteY229" fmla="*/ 742525 h 1335540"/>
              <a:gd name="connsiteX230" fmla="*/ 768804 w 1036210"/>
              <a:gd name="connsiteY230" fmla="*/ 742443 h 1335540"/>
              <a:gd name="connsiteX231" fmla="*/ 769142 w 1036210"/>
              <a:gd name="connsiteY231" fmla="*/ 741871 h 1335540"/>
              <a:gd name="connsiteX232" fmla="*/ 769396 w 1036210"/>
              <a:gd name="connsiteY232" fmla="*/ 741380 h 1335540"/>
              <a:gd name="connsiteX233" fmla="*/ 769752 w 1036210"/>
              <a:gd name="connsiteY233" fmla="*/ 740791 h 1335540"/>
              <a:gd name="connsiteX234" fmla="*/ 770159 w 1036210"/>
              <a:gd name="connsiteY234" fmla="*/ 740290 h 1335540"/>
              <a:gd name="connsiteX235" fmla="*/ 770159 w 1036210"/>
              <a:gd name="connsiteY235" fmla="*/ 740399 h 1335540"/>
              <a:gd name="connsiteX236" fmla="*/ 769956 w 1036210"/>
              <a:gd name="connsiteY236" fmla="*/ 740595 h 1335540"/>
              <a:gd name="connsiteX237" fmla="*/ 1007792 w 1036210"/>
              <a:gd name="connsiteY237" fmla="*/ 303707 h 1335540"/>
              <a:gd name="connsiteX238" fmla="*/ 1036210 w 1036210"/>
              <a:gd name="connsiteY238" fmla="*/ 338777 h 1335540"/>
              <a:gd name="connsiteX239" fmla="*/ 941984 w 1036210"/>
              <a:gd name="connsiteY239" fmla="*/ 415129 h 1335540"/>
              <a:gd name="connsiteX240" fmla="*/ 913566 w 1036210"/>
              <a:gd name="connsiteY240" fmla="*/ 380058 h 1335540"/>
              <a:gd name="connsiteX241" fmla="*/ 28418 w 1036210"/>
              <a:gd name="connsiteY241" fmla="*/ 284751 h 1335540"/>
              <a:gd name="connsiteX242" fmla="*/ 122644 w 1036210"/>
              <a:gd name="connsiteY242" fmla="*/ 361103 h 1335540"/>
              <a:gd name="connsiteX243" fmla="*/ 94226 w 1036210"/>
              <a:gd name="connsiteY243" fmla="*/ 396174 h 1335540"/>
              <a:gd name="connsiteX244" fmla="*/ 0 w 1036210"/>
              <a:gd name="connsiteY244" fmla="*/ 319822 h 1335540"/>
              <a:gd name="connsiteX245" fmla="*/ 521216 w 1036210"/>
              <a:gd name="connsiteY245" fmla="*/ 260648 h 1335540"/>
              <a:gd name="connsiteX246" fmla="*/ 513426 w 1036210"/>
              <a:gd name="connsiteY246" fmla="*/ 260811 h 1335540"/>
              <a:gd name="connsiteX247" fmla="*/ 505636 w 1036210"/>
              <a:gd name="connsiteY247" fmla="*/ 261302 h 1335540"/>
              <a:gd name="connsiteX248" fmla="*/ 497846 w 1036210"/>
              <a:gd name="connsiteY248" fmla="*/ 261793 h 1335540"/>
              <a:gd name="connsiteX249" fmla="*/ 505636 w 1036210"/>
              <a:gd name="connsiteY249" fmla="*/ 262610 h 1335540"/>
              <a:gd name="connsiteX250" fmla="*/ 513257 w 1036210"/>
              <a:gd name="connsiteY250" fmla="*/ 263428 h 1335540"/>
              <a:gd name="connsiteX251" fmla="*/ 520877 w 1036210"/>
              <a:gd name="connsiteY251" fmla="*/ 264410 h 1335540"/>
              <a:gd name="connsiteX252" fmla="*/ 528668 w 1036210"/>
              <a:gd name="connsiteY252" fmla="*/ 265555 h 1335540"/>
              <a:gd name="connsiteX253" fmla="*/ 536288 w 1036210"/>
              <a:gd name="connsiteY253" fmla="*/ 267027 h 1335540"/>
              <a:gd name="connsiteX254" fmla="*/ 543740 w 1036210"/>
              <a:gd name="connsiteY254" fmla="*/ 268499 h 1335540"/>
              <a:gd name="connsiteX255" fmla="*/ 551191 w 1036210"/>
              <a:gd name="connsiteY255" fmla="*/ 270135 h 1335540"/>
              <a:gd name="connsiteX256" fmla="*/ 558642 w 1036210"/>
              <a:gd name="connsiteY256" fmla="*/ 271770 h 1335540"/>
              <a:gd name="connsiteX257" fmla="*/ 566263 w 1036210"/>
              <a:gd name="connsiteY257" fmla="*/ 273897 h 1335540"/>
              <a:gd name="connsiteX258" fmla="*/ 573545 w 1036210"/>
              <a:gd name="connsiteY258" fmla="*/ 275860 h 1335540"/>
              <a:gd name="connsiteX259" fmla="*/ 580827 w 1036210"/>
              <a:gd name="connsiteY259" fmla="*/ 277986 h 1335540"/>
              <a:gd name="connsiteX260" fmla="*/ 587940 w 1036210"/>
              <a:gd name="connsiteY260" fmla="*/ 280440 h 1335540"/>
              <a:gd name="connsiteX261" fmla="*/ 595052 w 1036210"/>
              <a:gd name="connsiteY261" fmla="*/ 282893 h 1335540"/>
              <a:gd name="connsiteX262" fmla="*/ 602165 w 1036210"/>
              <a:gd name="connsiteY262" fmla="*/ 285674 h 1335540"/>
              <a:gd name="connsiteX263" fmla="*/ 609108 w 1036210"/>
              <a:gd name="connsiteY263" fmla="*/ 288455 h 1335540"/>
              <a:gd name="connsiteX264" fmla="*/ 616052 w 1036210"/>
              <a:gd name="connsiteY264" fmla="*/ 291562 h 1335540"/>
              <a:gd name="connsiteX265" fmla="*/ 623164 w 1036210"/>
              <a:gd name="connsiteY265" fmla="*/ 294507 h 1335540"/>
              <a:gd name="connsiteX266" fmla="*/ 629938 w 1036210"/>
              <a:gd name="connsiteY266" fmla="*/ 297942 h 1335540"/>
              <a:gd name="connsiteX267" fmla="*/ 636542 w 1036210"/>
              <a:gd name="connsiteY267" fmla="*/ 301213 h 1335540"/>
              <a:gd name="connsiteX268" fmla="*/ 643147 w 1036210"/>
              <a:gd name="connsiteY268" fmla="*/ 304812 h 1335540"/>
              <a:gd name="connsiteX269" fmla="*/ 649752 w 1036210"/>
              <a:gd name="connsiteY269" fmla="*/ 308410 h 1335540"/>
              <a:gd name="connsiteX270" fmla="*/ 656187 w 1036210"/>
              <a:gd name="connsiteY270" fmla="*/ 312172 h 1335540"/>
              <a:gd name="connsiteX271" fmla="*/ 662453 w 1036210"/>
              <a:gd name="connsiteY271" fmla="*/ 316261 h 1335540"/>
              <a:gd name="connsiteX272" fmla="*/ 668719 w 1036210"/>
              <a:gd name="connsiteY272" fmla="*/ 320187 h 1335540"/>
              <a:gd name="connsiteX273" fmla="*/ 674816 w 1036210"/>
              <a:gd name="connsiteY273" fmla="*/ 324440 h 1335540"/>
              <a:gd name="connsiteX274" fmla="*/ 680912 w 1036210"/>
              <a:gd name="connsiteY274" fmla="*/ 328693 h 1335540"/>
              <a:gd name="connsiteX275" fmla="*/ 686839 w 1036210"/>
              <a:gd name="connsiteY275" fmla="*/ 333273 h 1335540"/>
              <a:gd name="connsiteX276" fmla="*/ 692597 w 1036210"/>
              <a:gd name="connsiteY276" fmla="*/ 337689 h 1335540"/>
              <a:gd name="connsiteX277" fmla="*/ 698355 w 1036210"/>
              <a:gd name="connsiteY277" fmla="*/ 342433 h 1335540"/>
              <a:gd name="connsiteX278" fmla="*/ 703774 w 1036210"/>
              <a:gd name="connsiteY278" fmla="*/ 347176 h 1335540"/>
              <a:gd name="connsiteX279" fmla="*/ 709362 w 1036210"/>
              <a:gd name="connsiteY279" fmla="*/ 352083 h 1335540"/>
              <a:gd name="connsiteX280" fmla="*/ 714612 w 1036210"/>
              <a:gd name="connsiteY280" fmla="*/ 356990 h 1335540"/>
              <a:gd name="connsiteX281" fmla="*/ 719862 w 1036210"/>
              <a:gd name="connsiteY281" fmla="*/ 362225 h 1335540"/>
              <a:gd name="connsiteX282" fmla="*/ 725112 w 1036210"/>
              <a:gd name="connsiteY282" fmla="*/ 367459 h 1335540"/>
              <a:gd name="connsiteX283" fmla="*/ 730023 w 1036210"/>
              <a:gd name="connsiteY283" fmla="*/ 372857 h 1335540"/>
              <a:gd name="connsiteX284" fmla="*/ 734765 w 1036210"/>
              <a:gd name="connsiteY284" fmla="*/ 378254 h 1335540"/>
              <a:gd name="connsiteX285" fmla="*/ 739507 w 1036210"/>
              <a:gd name="connsiteY285" fmla="*/ 383816 h 1335540"/>
              <a:gd name="connsiteX286" fmla="*/ 744248 w 1036210"/>
              <a:gd name="connsiteY286" fmla="*/ 389541 h 1335540"/>
              <a:gd name="connsiteX287" fmla="*/ 748651 w 1036210"/>
              <a:gd name="connsiteY287" fmla="*/ 395266 h 1335540"/>
              <a:gd name="connsiteX288" fmla="*/ 752885 w 1036210"/>
              <a:gd name="connsiteY288" fmla="*/ 401154 h 1335540"/>
              <a:gd name="connsiteX289" fmla="*/ 757119 w 1036210"/>
              <a:gd name="connsiteY289" fmla="*/ 407043 h 1335540"/>
              <a:gd name="connsiteX290" fmla="*/ 761352 w 1036210"/>
              <a:gd name="connsiteY290" fmla="*/ 412931 h 1335540"/>
              <a:gd name="connsiteX291" fmla="*/ 765078 w 1036210"/>
              <a:gd name="connsiteY291" fmla="*/ 418983 h 1335540"/>
              <a:gd name="connsiteX292" fmla="*/ 768973 w 1036210"/>
              <a:gd name="connsiteY292" fmla="*/ 425199 h 1335540"/>
              <a:gd name="connsiteX293" fmla="*/ 772529 w 1036210"/>
              <a:gd name="connsiteY293" fmla="*/ 431415 h 1335540"/>
              <a:gd name="connsiteX294" fmla="*/ 776086 w 1036210"/>
              <a:gd name="connsiteY294" fmla="*/ 437794 h 1335540"/>
              <a:gd name="connsiteX295" fmla="*/ 779473 w 1036210"/>
              <a:gd name="connsiteY295" fmla="*/ 444173 h 1335540"/>
              <a:gd name="connsiteX296" fmla="*/ 782521 w 1036210"/>
              <a:gd name="connsiteY296" fmla="*/ 450552 h 1335540"/>
              <a:gd name="connsiteX297" fmla="*/ 785739 w 1036210"/>
              <a:gd name="connsiteY297" fmla="*/ 457095 h 1335540"/>
              <a:gd name="connsiteX298" fmla="*/ 788449 w 1036210"/>
              <a:gd name="connsiteY298" fmla="*/ 463638 h 1335540"/>
              <a:gd name="connsiteX299" fmla="*/ 791158 w 1036210"/>
              <a:gd name="connsiteY299" fmla="*/ 470181 h 1335540"/>
              <a:gd name="connsiteX300" fmla="*/ 793698 w 1036210"/>
              <a:gd name="connsiteY300" fmla="*/ 476887 h 1335540"/>
              <a:gd name="connsiteX301" fmla="*/ 796069 w 1036210"/>
              <a:gd name="connsiteY301" fmla="*/ 483594 h 1335540"/>
              <a:gd name="connsiteX302" fmla="*/ 798440 w 1036210"/>
              <a:gd name="connsiteY302" fmla="*/ 490464 h 1335540"/>
              <a:gd name="connsiteX303" fmla="*/ 800472 w 1036210"/>
              <a:gd name="connsiteY303" fmla="*/ 497333 h 1335540"/>
              <a:gd name="connsiteX304" fmla="*/ 802335 w 1036210"/>
              <a:gd name="connsiteY304" fmla="*/ 504203 h 1335540"/>
              <a:gd name="connsiteX305" fmla="*/ 804029 w 1036210"/>
              <a:gd name="connsiteY305" fmla="*/ 511073 h 1335540"/>
              <a:gd name="connsiteX306" fmla="*/ 805722 w 1036210"/>
              <a:gd name="connsiteY306" fmla="*/ 517943 h 1335540"/>
              <a:gd name="connsiteX307" fmla="*/ 807246 w 1036210"/>
              <a:gd name="connsiteY307" fmla="*/ 524977 h 1335540"/>
              <a:gd name="connsiteX308" fmla="*/ 808432 w 1036210"/>
              <a:gd name="connsiteY308" fmla="*/ 532010 h 1335540"/>
              <a:gd name="connsiteX309" fmla="*/ 809448 w 1036210"/>
              <a:gd name="connsiteY309" fmla="*/ 539207 h 1335540"/>
              <a:gd name="connsiteX310" fmla="*/ 810464 w 1036210"/>
              <a:gd name="connsiteY310" fmla="*/ 546241 h 1335540"/>
              <a:gd name="connsiteX311" fmla="*/ 811311 w 1036210"/>
              <a:gd name="connsiteY311" fmla="*/ 553274 h 1335540"/>
              <a:gd name="connsiteX312" fmla="*/ 811988 w 1036210"/>
              <a:gd name="connsiteY312" fmla="*/ 560308 h 1335540"/>
              <a:gd name="connsiteX313" fmla="*/ 812327 w 1036210"/>
              <a:gd name="connsiteY313" fmla="*/ 567341 h 1335540"/>
              <a:gd name="connsiteX314" fmla="*/ 812665 w 1036210"/>
              <a:gd name="connsiteY314" fmla="*/ 574539 h 1335540"/>
              <a:gd name="connsiteX315" fmla="*/ 812835 w 1036210"/>
              <a:gd name="connsiteY315" fmla="*/ 581736 h 1335540"/>
              <a:gd name="connsiteX316" fmla="*/ 812665 w 1036210"/>
              <a:gd name="connsiteY316" fmla="*/ 588769 h 1335540"/>
              <a:gd name="connsiteX317" fmla="*/ 812496 w 1036210"/>
              <a:gd name="connsiteY317" fmla="*/ 595966 h 1335540"/>
              <a:gd name="connsiteX318" fmla="*/ 812157 w 1036210"/>
              <a:gd name="connsiteY318" fmla="*/ 603000 h 1335540"/>
              <a:gd name="connsiteX319" fmla="*/ 811649 w 1036210"/>
              <a:gd name="connsiteY319" fmla="*/ 610033 h 1335540"/>
              <a:gd name="connsiteX320" fmla="*/ 810972 w 1036210"/>
              <a:gd name="connsiteY320" fmla="*/ 617067 h 1335540"/>
              <a:gd name="connsiteX321" fmla="*/ 809956 w 1036210"/>
              <a:gd name="connsiteY321" fmla="*/ 624427 h 1335540"/>
              <a:gd name="connsiteX322" fmla="*/ 808940 w 1036210"/>
              <a:gd name="connsiteY322" fmla="*/ 631461 h 1335540"/>
              <a:gd name="connsiteX323" fmla="*/ 807754 w 1036210"/>
              <a:gd name="connsiteY323" fmla="*/ 638331 h 1335540"/>
              <a:gd name="connsiteX324" fmla="*/ 806569 w 1036210"/>
              <a:gd name="connsiteY324" fmla="*/ 645364 h 1335540"/>
              <a:gd name="connsiteX325" fmla="*/ 805045 w 1036210"/>
              <a:gd name="connsiteY325" fmla="*/ 652398 h 1335540"/>
              <a:gd name="connsiteX326" fmla="*/ 803182 w 1036210"/>
              <a:gd name="connsiteY326" fmla="*/ 659268 h 1335540"/>
              <a:gd name="connsiteX327" fmla="*/ 801488 w 1036210"/>
              <a:gd name="connsiteY327" fmla="*/ 666301 h 1335540"/>
              <a:gd name="connsiteX328" fmla="*/ 799456 w 1036210"/>
              <a:gd name="connsiteY328" fmla="*/ 673171 h 1335540"/>
              <a:gd name="connsiteX329" fmla="*/ 797255 w 1036210"/>
              <a:gd name="connsiteY329" fmla="*/ 679878 h 1335540"/>
              <a:gd name="connsiteX330" fmla="*/ 795053 w 1036210"/>
              <a:gd name="connsiteY330" fmla="*/ 686748 h 1335540"/>
              <a:gd name="connsiteX331" fmla="*/ 792513 w 1036210"/>
              <a:gd name="connsiteY331" fmla="*/ 693454 h 1335540"/>
              <a:gd name="connsiteX332" fmla="*/ 789803 w 1036210"/>
              <a:gd name="connsiteY332" fmla="*/ 700160 h 1335540"/>
              <a:gd name="connsiteX333" fmla="*/ 787094 w 1036210"/>
              <a:gd name="connsiteY333" fmla="*/ 706703 h 1335540"/>
              <a:gd name="connsiteX334" fmla="*/ 784045 w 1036210"/>
              <a:gd name="connsiteY334" fmla="*/ 713246 h 1335540"/>
              <a:gd name="connsiteX335" fmla="*/ 780997 w 1036210"/>
              <a:gd name="connsiteY335" fmla="*/ 719789 h 1335540"/>
              <a:gd name="connsiteX336" fmla="*/ 777610 w 1036210"/>
              <a:gd name="connsiteY336" fmla="*/ 726332 h 1335540"/>
              <a:gd name="connsiteX337" fmla="*/ 774392 w 1036210"/>
              <a:gd name="connsiteY337" fmla="*/ 732711 h 1335540"/>
              <a:gd name="connsiteX338" fmla="*/ 770667 w 1036210"/>
              <a:gd name="connsiteY338" fmla="*/ 738926 h 1335540"/>
              <a:gd name="connsiteX339" fmla="*/ 769933 w 1036210"/>
              <a:gd name="connsiteY339" fmla="*/ 740344 h 1335540"/>
              <a:gd name="connsiteX340" fmla="*/ 769650 w 1036210"/>
              <a:gd name="connsiteY340" fmla="*/ 740726 h 1335540"/>
              <a:gd name="connsiteX341" fmla="*/ 769820 w 1036210"/>
              <a:gd name="connsiteY341" fmla="*/ 740563 h 1335540"/>
              <a:gd name="connsiteX342" fmla="*/ 769933 w 1036210"/>
              <a:gd name="connsiteY342" fmla="*/ 740344 h 1335540"/>
              <a:gd name="connsiteX343" fmla="*/ 770497 w 1036210"/>
              <a:gd name="connsiteY343" fmla="*/ 739581 h 1335540"/>
              <a:gd name="connsiteX344" fmla="*/ 771175 w 1036210"/>
              <a:gd name="connsiteY344" fmla="*/ 738763 h 1335540"/>
              <a:gd name="connsiteX345" fmla="*/ 770159 w 1036210"/>
              <a:gd name="connsiteY345" fmla="*/ 740290 h 1335540"/>
              <a:gd name="connsiteX346" fmla="*/ 770159 w 1036210"/>
              <a:gd name="connsiteY346" fmla="*/ 740235 h 1335540"/>
              <a:gd name="connsiteX347" fmla="*/ 769989 w 1036210"/>
              <a:gd name="connsiteY347" fmla="*/ 740399 h 1335540"/>
              <a:gd name="connsiteX348" fmla="*/ 769752 w 1036210"/>
              <a:gd name="connsiteY348" fmla="*/ 740791 h 1335540"/>
              <a:gd name="connsiteX349" fmla="*/ 769650 w 1036210"/>
              <a:gd name="connsiteY349" fmla="*/ 740889 h 1335540"/>
              <a:gd name="connsiteX350" fmla="*/ 769396 w 1036210"/>
              <a:gd name="connsiteY350" fmla="*/ 741380 h 1335540"/>
              <a:gd name="connsiteX351" fmla="*/ 768804 w 1036210"/>
              <a:gd name="connsiteY351" fmla="*/ 742361 h 1335540"/>
              <a:gd name="connsiteX352" fmla="*/ 768804 w 1036210"/>
              <a:gd name="connsiteY352" fmla="*/ 742443 h 1335540"/>
              <a:gd name="connsiteX353" fmla="*/ 768691 w 1036210"/>
              <a:gd name="connsiteY353" fmla="*/ 742634 h 1335540"/>
              <a:gd name="connsiteX354" fmla="*/ 768465 w 1036210"/>
              <a:gd name="connsiteY354" fmla="*/ 742852 h 1335540"/>
              <a:gd name="connsiteX355" fmla="*/ 766941 w 1036210"/>
              <a:gd name="connsiteY355" fmla="*/ 746124 h 1335540"/>
              <a:gd name="connsiteX356" fmla="*/ 763554 w 1036210"/>
              <a:gd name="connsiteY356" fmla="*/ 752339 h 1335540"/>
              <a:gd name="connsiteX357" fmla="*/ 759828 w 1036210"/>
              <a:gd name="connsiteY357" fmla="*/ 758555 h 1335540"/>
              <a:gd name="connsiteX358" fmla="*/ 756272 w 1036210"/>
              <a:gd name="connsiteY358" fmla="*/ 764771 h 1335540"/>
              <a:gd name="connsiteX359" fmla="*/ 752208 w 1036210"/>
              <a:gd name="connsiteY359" fmla="*/ 770823 h 1335540"/>
              <a:gd name="connsiteX360" fmla="*/ 748143 w 1036210"/>
              <a:gd name="connsiteY360" fmla="*/ 776875 h 1335540"/>
              <a:gd name="connsiteX361" fmla="*/ 743910 w 1036210"/>
              <a:gd name="connsiteY361" fmla="*/ 783090 h 1335540"/>
              <a:gd name="connsiteX362" fmla="*/ 739337 w 1036210"/>
              <a:gd name="connsiteY362" fmla="*/ 789142 h 1335540"/>
              <a:gd name="connsiteX363" fmla="*/ 730531 w 1036210"/>
              <a:gd name="connsiteY363" fmla="*/ 801247 h 1335540"/>
              <a:gd name="connsiteX364" fmla="*/ 721556 w 1036210"/>
              <a:gd name="connsiteY364" fmla="*/ 813678 h 1335540"/>
              <a:gd name="connsiteX365" fmla="*/ 717153 w 1036210"/>
              <a:gd name="connsiteY365" fmla="*/ 820057 h 1335540"/>
              <a:gd name="connsiteX366" fmla="*/ 712749 w 1036210"/>
              <a:gd name="connsiteY366" fmla="*/ 826600 h 1335540"/>
              <a:gd name="connsiteX367" fmla="*/ 708516 w 1036210"/>
              <a:gd name="connsiteY367" fmla="*/ 832979 h 1335540"/>
              <a:gd name="connsiteX368" fmla="*/ 704621 w 1036210"/>
              <a:gd name="connsiteY368" fmla="*/ 839686 h 1335540"/>
              <a:gd name="connsiteX369" fmla="*/ 700556 w 1036210"/>
              <a:gd name="connsiteY369" fmla="*/ 846392 h 1335540"/>
              <a:gd name="connsiteX370" fmla="*/ 696661 w 1036210"/>
              <a:gd name="connsiteY370" fmla="*/ 853098 h 1335540"/>
              <a:gd name="connsiteX371" fmla="*/ 693105 w 1036210"/>
              <a:gd name="connsiteY371" fmla="*/ 860295 h 1335540"/>
              <a:gd name="connsiteX372" fmla="*/ 689549 w 1036210"/>
              <a:gd name="connsiteY372" fmla="*/ 867165 h 1335540"/>
              <a:gd name="connsiteX373" fmla="*/ 686500 w 1036210"/>
              <a:gd name="connsiteY373" fmla="*/ 874362 h 1335540"/>
              <a:gd name="connsiteX374" fmla="*/ 683452 w 1036210"/>
              <a:gd name="connsiteY374" fmla="*/ 881396 h 1335540"/>
              <a:gd name="connsiteX375" fmla="*/ 680743 w 1036210"/>
              <a:gd name="connsiteY375" fmla="*/ 888757 h 1335540"/>
              <a:gd name="connsiteX376" fmla="*/ 678203 w 1036210"/>
              <a:gd name="connsiteY376" fmla="*/ 896281 h 1335540"/>
              <a:gd name="connsiteX377" fmla="*/ 676001 w 1036210"/>
              <a:gd name="connsiteY377" fmla="*/ 903642 h 1335540"/>
              <a:gd name="connsiteX378" fmla="*/ 673969 w 1036210"/>
              <a:gd name="connsiteY378" fmla="*/ 911002 h 1335540"/>
              <a:gd name="connsiteX379" fmla="*/ 672106 w 1036210"/>
              <a:gd name="connsiteY379" fmla="*/ 918526 h 1335540"/>
              <a:gd name="connsiteX380" fmla="*/ 670582 w 1036210"/>
              <a:gd name="connsiteY380" fmla="*/ 926051 h 1335540"/>
              <a:gd name="connsiteX381" fmla="*/ 669227 w 1036210"/>
              <a:gd name="connsiteY381" fmla="*/ 933575 h 1335540"/>
              <a:gd name="connsiteX382" fmla="*/ 668211 w 1036210"/>
              <a:gd name="connsiteY382" fmla="*/ 941099 h 1335540"/>
              <a:gd name="connsiteX383" fmla="*/ 667364 w 1036210"/>
              <a:gd name="connsiteY383" fmla="*/ 948623 h 1335540"/>
              <a:gd name="connsiteX384" fmla="*/ 666687 w 1036210"/>
              <a:gd name="connsiteY384" fmla="*/ 956311 h 1335540"/>
              <a:gd name="connsiteX385" fmla="*/ 666010 w 1036210"/>
              <a:gd name="connsiteY385" fmla="*/ 963999 h 1335540"/>
              <a:gd name="connsiteX386" fmla="*/ 665840 w 1036210"/>
              <a:gd name="connsiteY386" fmla="*/ 971523 h 1335540"/>
              <a:gd name="connsiteX387" fmla="*/ 665671 w 1036210"/>
              <a:gd name="connsiteY387" fmla="*/ 979047 h 1335540"/>
              <a:gd name="connsiteX388" fmla="*/ 665840 w 1036210"/>
              <a:gd name="connsiteY388" fmla="*/ 986735 h 1335540"/>
              <a:gd name="connsiteX389" fmla="*/ 666179 w 1036210"/>
              <a:gd name="connsiteY389" fmla="*/ 994259 h 1335540"/>
              <a:gd name="connsiteX390" fmla="*/ 666687 w 1036210"/>
              <a:gd name="connsiteY390" fmla="*/ 1001784 h 1335540"/>
              <a:gd name="connsiteX391" fmla="*/ 667703 w 1036210"/>
              <a:gd name="connsiteY391" fmla="*/ 994259 h 1335540"/>
              <a:gd name="connsiteX392" fmla="*/ 668550 w 1036210"/>
              <a:gd name="connsiteY392" fmla="*/ 986899 h 1335540"/>
              <a:gd name="connsiteX393" fmla="*/ 669735 w 1036210"/>
              <a:gd name="connsiteY393" fmla="*/ 979374 h 1335540"/>
              <a:gd name="connsiteX394" fmla="*/ 670921 w 1036210"/>
              <a:gd name="connsiteY394" fmla="*/ 972014 h 1335540"/>
              <a:gd name="connsiteX395" fmla="*/ 672275 w 1036210"/>
              <a:gd name="connsiteY395" fmla="*/ 964653 h 1335540"/>
              <a:gd name="connsiteX396" fmla="*/ 673969 w 1036210"/>
              <a:gd name="connsiteY396" fmla="*/ 957293 h 1335540"/>
              <a:gd name="connsiteX397" fmla="*/ 675662 w 1036210"/>
              <a:gd name="connsiteY397" fmla="*/ 949932 h 1335540"/>
              <a:gd name="connsiteX398" fmla="*/ 677525 w 1036210"/>
              <a:gd name="connsiteY398" fmla="*/ 942898 h 1335540"/>
              <a:gd name="connsiteX399" fmla="*/ 679557 w 1036210"/>
              <a:gd name="connsiteY399" fmla="*/ 935701 h 1335540"/>
              <a:gd name="connsiteX400" fmla="*/ 681759 w 1036210"/>
              <a:gd name="connsiteY400" fmla="*/ 928668 h 1335540"/>
              <a:gd name="connsiteX401" fmla="*/ 683960 w 1036210"/>
              <a:gd name="connsiteY401" fmla="*/ 921634 h 1335540"/>
              <a:gd name="connsiteX402" fmla="*/ 686670 w 1036210"/>
              <a:gd name="connsiteY402" fmla="*/ 914764 h 1335540"/>
              <a:gd name="connsiteX403" fmla="*/ 689379 w 1036210"/>
              <a:gd name="connsiteY403" fmla="*/ 908058 h 1335540"/>
              <a:gd name="connsiteX404" fmla="*/ 692428 w 1036210"/>
              <a:gd name="connsiteY404" fmla="*/ 901188 h 1335540"/>
              <a:gd name="connsiteX405" fmla="*/ 695476 w 1036210"/>
              <a:gd name="connsiteY405" fmla="*/ 894482 h 1335540"/>
              <a:gd name="connsiteX406" fmla="*/ 698863 w 1036210"/>
              <a:gd name="connsiteY406" fmla="*/ 887939 h 1335540"/>
              <a:gd name="connsiteX407" fmla="*/ 702250 w 1036210"/>
              <a:gd name="connsiteY407" fmla="*/ 881396 h 1335540"/>
              <a:gd name="connsiteX408" fmla="*/ 705975 w 1036210"/>
              <a:gd name="connsiteY408" fmla="*/ 875180 h 1335540"/>
              <a:gd name="connsiteX409" fmla="*/ 709701 w 1036210"/>
              <a:gd name="connsiteY409" fmla="*/ 868801 h 1335540"/>
              <a:gd name="connsiteX410" fmla="*/ 713766 w 1036210"/>
              <a:gd name="connsiteY410" fmla="*/ 862749 h 1335540"/>
              <a:gd name="connsiteX411" fmla="*/ 717999 w 1036210"/>
              <a:gd name="connsiteY411" fmla="*/ 856697 h 1335540"/>
              <a:gd name="connsiteX412" fmla="*/ 722064 w 1036210"/>
              <a:gd name="connsiteY412" fmla="*/ 850645 h 1335540"/>
              <a:gd name="connsiteX413" fmla="*/ 726636 w 1036210"/>
              <a:gd name="connsiteY413" fmla="*/ 844756 h 1335540"/>
              <a:gd name="connsiteX414" fmla="*/ 731209 w 1036210"/>
              <a:gd name="connsiteY414" fmla="*/ 838868 h 1335540"/>
              <a:gd name="connsiteX415" fmla="*/ 740523 w 1036210"/>
              <a:gd name="connsiteY415" fmla="*/ 827254 h 1335540"/>
              <a:gd name="connsiteX416" fmla="*/ 750176 w 1036210"/>
              <a:gd name="connsiteY416" fmla="*/ 815641 h 1335540"/>
              <a:gd name="connsiteX417" fmla="*/ 759998 w 1036210"/>
              <a:gd name="connsiteY417" fmla="*/ 803864 h 1335540"/>
              <a:gd name="connsiteX418" fmla="*/ 769820 w 1036210"/>
              <a:gd name="connsiteY418" fmla="*/ 791923 h 1335540"/>
              <a:gd name="connsiteX419" fmla="*/ 774562 w 1036210"/>
              <a:gd name="connsiteY419" fmla="*/ 785708 h 1335540"/>
              <a:gd name="connsiteX420" fmla="*/ 779473 w 1036210"/>
              <a:gd name="connsiteY420" fmla="*/ 779328 h 1335540"/>
              <a:gd name="connsiteX421" fmla="*/ 783876 w 1036210"/>
              <a:gd name="connsiteY421" fmla="*/ 772949 h 1335540"/>
              <a:gd name="connsiteX422" fmla="*/ 788279 w 1036210"/>
              <a:gd name="connsiteY422" fmla="*/ 766243 h 1335540"/>
              <a:gd name="connsiteX423" fmla="*/ 790481 w 1036210"/>
              <a:gd name="connsiteY423" fmla="*/ 762971 h 1335540"/>
              <a:gd name="connsiteX424" fmla="*/ 792682 w 1036210"/>
              <a:gd name="connsiteY424" fmla="*/ 759373 h 1335540"/>
              <a:gd name="connsiteX425" fmla="*/ 794037 w 1036210"/>
              <a:gd name="connsiteY425" fmla="*/ 756756 h 1335540"/>
              <a:gd name="connsiteX426" fmla="*/ 794545 w 1036210"/>
              <a:gd name="connsiteY426" fmla="*/ 756101 h 1335540"/>
              <a:gd name="connsiteX427" fmla="*/ 794884 w 1036210"/>
              <a:gd name="connsiteY427" fmla="*/ 755447 h 1335540"/>
              <a:gd name="connsiteX428" fmla="*/ 794545 w 1036210"/>
              <a:gd name="connsiteY428" fmla="*/ 755774 h 1335540"/>
              <a:gd name="connsiteX429" fmla="*/ 794884 w 1036210"/>
              <a:gd name="connsiteY429" fmla="*/ 755120 h 1335540"/>
              <a:gd name="connsiteX430" fmla="*/ 794884 w 1036210"/>
              <a:gd name="connsiteY430" fmla="*/ 755447 h 1335540"/>
              <a:gd name="connsiteX431" fmla="*/ 795053 w 1036210"/>
              <a:gd name="connsiteY431" fmla="*/ 755120 h 1335540"/>
              <a:gd name="connsiteX432" fmla="*/ 795392 w 1036210"/>
              <a:gd name="connsiteY432" fmla="*/ 754466 h 1335540"/>
              <a:gd name="connsiteX433" fmla="*/ 796069 w 1036210"/>
              <a:gd name="connsiteY433" fmla="*/ 753484 h 1335540"/>
              <a:gd name="connsiteX434" fmla="*/ 800303 w 1036210"/>
              <a:gd name="connsiteY434" fmla="*/ 746778 h 1335540"/>
              <a:gd name="connsiteX435" fmla="*/ 804537 w 1036210"/>
              <a:gd name="connsiteY435" fmla="*/ 740071 h 1335540"/>
              <a:gd name="connsiteX436" fmla="*/ 808262 w 1036210"/>
              <a:gd name="connsiteY436" fmla="*/ 733202 h 1335540"/>
              <a:gd name="connsiteX437" fmla="*/ 811988 w 1036210"/>
              <a:gd name="connsiteY437" fmla="*/ 726004 h 1335540"/>
              <a:gd name="connsiteX438" fmla="*/ 815544 w 1036210"/>
              <a:gd name="connsiteY438" fmla="*/ 718971 h 1335540"/>
              <a:gd name="connsiteX439" fmla="*/ 818931 w 1036210"/>
              <a:gd name="connsiteY439" fmla="*/ 711774 h 1335540"/>
              <a:gd name="connsiteX440" fmla="*/ 821979 w 1036210"/>
              <a:gd name="connsiteY440" fmla="*/ 704577 h 1335540"/>
              <a:gd name="connsiteX441" fmla="*/ 825028 w 1036210"/>
              <a:gd name="connsiteY441" fmla="*/ 697380 h 1335540"/>
              <a:gd name="connsiteX442" fmla="*/ 827906 w 1036210"/>
              <a:gd name="connsiteY442" fmla="*/ 690019 h 1335540"/>
              <a:gd name="connsiteX443" fmla="*/ 830616 w 1036210"/>
              <a:gd name="connsiteY443" fmla="*/ 682331 h 1335540"/>
              <a:gd name="connsiteX444" fmla="*/ 832987 w 1036210"/>
              <a:gd name="connsiteY444" fmla="*/ 674971 h 1335540"/>
              <a:gd name="connsiteX445" fmla="*/ 835188 w 1036210"/>
              <a:gd name="connsiteY445" fmla="*/ 667283 h 1335540"/>
              <a:gd name="connsiteX446" fmla="*/ 837221 w 1036210"/>
              <a:gd name="connsiteY446" fmla="*/ 659595 h 1335540"/>
              <a:gd name="connsiteX447" fmla="*/ 839084 w 1036210"/>
              <a:gd name="connsiteY447" fmla="*/ 651907 h 1335540"/>
              <a:gd name="connsiteX448" fmla="*/ 840608 w 1036210"/>
              <a:gd name="connsiteY448" fmla="*/ 644219 h 1335540"/>
              <a:gd name="connsiteX449" fmla="*/ 842301 w 1036210"/>
              <a:gd name="connsiteY449" fmla="*/ 636532 h 1335540"/>
              <a:gd name="connsiteX450" fmla="*/ 843487 w 1036210"/>
              <a:gd name="connsiteY450" fmla="*/ 628680 h 1335540"/>
              <a:gd name="connsiteX451" fmla="*/ 844503 w 1036210"/>
              <a:gd name="connsiteY451" fmla="*/ 620829 h 1335540"/>
              <a:gd name="connsiteX452" fmla="*/ 845350 w 1036210"/>
              <a:gd name="connsiteY452" fmla="*/ 613141 h 1335540"/>
              <a:gd name="connsiteX453" fmla="*/ 846027 w 1036210"/>
              <a:gd name="connsiteY453" fmla="*/ 605126 h 1335540"/>
              <a:gd name="connsiteX454" fmla="*/ 846535 w 1036210"/>
              <a:gd name="connsiteY454" fmla="*/ 597275 h 1335540"/>
              <a:gd name="connsiteX455" fmla="*/ 846874 w 1036210"/>
              <a:gd name="connsiteY455" fmla="*/ 589423 h 1335540"/>
              <a:gd name="connsiteX456" fmla="*/ 846874 w 1036210"/>
              <a:gd name="connsiteY456" fmla="*/ 581572 h 1335540"/>
              <a:gd name="connsiteX457" fmla="*/ 846874 w 1036210"/>
              <a:gd name="connsiteY457" fmla="*/ 573557 h 1335540"/>
              <a:gd name="connsiteX458" fmla="*/ 846535 w 1036210"/>
              <a:gd name="connsiteY458" fmla="*/ 565869 h 1335540"/>
              <a:gd name="connsiteX459" fmla="*/ 846027 w 1036210"/>
              <a:gd name="connsiteY459" fmla="*/ 558018 h 1335540"/>
              <a:gd name="connsiteX460" fmla="*/ 845350 w 1036210"/>
              <a:gd name="connsiteY460" fmla="*/ 550003 h 1335540"/>
              <a:gd name="connsiteX461" fmla="*/ 844503 w 1036210"/>
              <a:gd name="connsiteY461" fmla="*/ 542152 h 1335540"/>
              <a:gd name="connsiteX462" fmla="*/ 843487 w 1036210"/>
              <a:gd name="connsiteY462" fmla="*/ 534464 h 1335540"/>
              <a:gd name="connsiteX463" fmla="*/ 842301 w 1036210"/>
              <a:gd name="connsiteY463" fmla="*/ 526449 h 1335540"/>
              <a:gd name="connsiteX464" fmla="*/ 840608 w 1036210"/>
              <a:gd name="connsiteY464" fmla="*/ 518761 h 1335540"/>
              <a:gd name="connsiteX465" fmla="*/ 839084 w 1036210"/>
              <a:gd name="connsiteY465" fmla="*/ 511073 h 1335540"/>
              <a:gd name="connsiteX466" fmla="*/ 837221 w 1036210"/>
              <a:gd name="connsiteY466" fmla="*/ 503386 h 1335540"/>
              <a:gd name="connsiteX467" fmla="*/ 835019 w 1036210"/>
              <a:gd name="connsiteY467" fmla="*/ 495698 h 1335540"/>
              <a:gd name="connsiteX468" fmla="*/ 832818 w 1036210"/>
              <a:gd name="connsiteY468" fmla="*/ 488174 h 1335540"/>
              <a:gd name="connsiteX469" fmla="*/ 830447 w 1036210"/>
              <a:gd name="connsiteY469" fmla="*/ 480649 h 1335540"/>
              <a:gd name="connsiteX470" fmla="*/ 827737 w 1036210"/>
              <a:gd name="connsiteY470" fmla="*/ 473289 h 1335540"/>
              <a:gd name="connsiteX471" fmla="*/ 825028 w 1036210"/>
              <a:gd name="connsiteY471" fmla="*/ 465764 h 1335540"/>
              <a:gd name="connsiteX472" fmla="*/ 821979 w 1036210"/>
              <a:gd name="connsiteY472" fmla="*/ 458404 h 1335540"/>
              <a:gd name="connsiteX473" fmla="*/ 818931 w 1036210"/>
              <a:gd name="connsiteY473" fmla="*/ 451207 h 1335540"/>
              <a:gd name="connsiteX474" fmla="*/ 815375 w 1036210"/>
              <a:gd name="connsiteY474" fmla="*/ 444010 h 1335540"/>
              <a:gd name="connsiteX475" fmla="*/ 811988 w 1036210"/>
              <a:gd name="connsiteY475" fmla="*/ 436976 h 1335540"/>
              <a:gd name="connsiteX476" fmla="*/ 808093 w 1036210"/>
              <a:gd name="connsiteY476" fmla="*/ 429943 h 1335540"/>
              <a:gd name="connsiteX477" fmla="*/ 804198 w 1036210"/>
              <a:gd name="connsiteY477" fmla="*/ 422909 h 1335540"/>
              <a:gd name="connsiteX478" fmla="*/ 800303 w 1036210"/>
              <a:gd name="connsiteY478" fmla="*/ 416039 h 1335540"/>
              <a:gd name="connsiteX479" fmla="*/ 795900 w 1036210"/>
              <a:gd name="connsiteY479" fmla="*/ 409333 h 1335540"/>
              <a:gd name="connsiteX480" fmla="*/ 791497 w 1036210"/>
              <a:gd name="connsiteY480" fmla="*/ 402790 h 1335540"/>
              <a:gd name="connsiteX481" fmla="*/ 787094 w 1036210"/>
              <a:gd name="connsiteY481" fmla="*/ 396247 h 1335540"/>
              <a:gd name="connsiteX482" fmla="*/ 782352 w 1036210"/>
              <a:gd name="connsiteY482" fmla="*/ 389868 h 1335540"/>
              <a:gd name="connsiteX483" fmla="*/ 777441 w 1036210"/>
              <a:gd name="connsiteY483" fmla="*/ 383652 h 1335540"/>
              <a:gd name="connsiteX484" fmla="*/ 772360 w 1036210"/>
              <a:gd name="connsiteY484" fmla="*/ 377437 h 1335540"/>
              <a:gd name="connsiteX485" fmla="*/ 767280 w 1036210"/>
              <a:gd name="connsiteY485" fmla="*/ 371548 h 1335540"/>
              <a:gd name="connsiteX486" fmla="*/ 761860 w 1036210"/>
              <a:gd name="connsiteY486" fmla="*/ 365496 h 1335540"/>
              <a:gd name="connsiteX487" fmla="*/ 756441 w 1036210"/>
              <a:gd name="connsiteY487" fmla="*/ 359771 h 1335540"/>
              <a:gd name="connsiteX488" fmla="*/ 750684 w 1036210"/>
              <a:gd name="connsiteY488" fmla="*/ 354210 h 1335540"/>
              <a:gd name="connsiteX489" fmla="*/ 744926 w 1036210"/>
              <a:gd name="connsiteY489" fmla="*/ 348648 h 1335540"/>
              <a:gd name="connsiteX490" fmla="*/ 738999 w 1036210"/>
              <a:gd name="connsiteY490" fmla="*/ 343250 h 1335540"/>
              <a:gd name="connsiteX491" fmla="*/ 732902 w 1036210"/>
              <a:gd name="connsiteY491" fmla="*/ 338016 h 1335540"/>
              <a:gd name="connsiteX492" fmla="*/ 726806 w 1036210"/>
              <a:gd name="connsiteY492" fmla="*/ 333109 h 1335540"/>
              <a:gd name="connsiteX493" fmla="*/ 720540 w 1036210"/>
              <a:gd name="connsiteY493" fmla="*/ 328202 h 1335540"/>
              <a:gd name="connsiteX494" fmla="*/ 714104 w 1036210"/>
              <a:gd name="connsiteY494" fmla="*/ 323295 h 1335540"/>
              <a:gd name="connsiteX495" fmla="*/ 707669 w 1036210"/>
              <a:gd name="connsiteY495" fmla="*/ 318715 h 1335540"/>
              <a:gd name="connsiteX496" fmla="*/ 701064 w 1036210"/>
              <a:gd name="connsiteY496" fmla="*/ 314135 h 1335540"/>
              <a:gd name="connsiteX497" fmla="*/ 694460 w 1036210"/>
              <a:gd name="connsiteY497" fmla="*/ 310046 h 1335540"/>
              <a:gd name="connsiteX498" fmla="*/ 687517 w 1036210"/>
              <a:gd name="connsiteY498" fmla="*/ 305793 h 1335540"/>
              <a:gd name="connsiteX499" fmla="*/ 680743 w 1036210"/>
              <a:gd name="connsiteY499" fmla="*/ 301867 h 1335540"/>
              <a:gd name="connsiteX500" fmla="*/ 673630 w 1036210"/>
              <a:gd name="connsiteY500" fmla="*/ 298105 h 1335540"/>
              <a:gd name="connsiteX501" fmla="*/ 666687 w 1036210"/>
              <a:gd name="connsiteY501" fmla="*/ 294343 h 1335540"/>
              <a:gd name="connsiteX502" fmla="*/ 659235 w 1036210"/>
              <a:gd name="connsiteY502" fmla="*/ 291072 h 1335540"/>
              <a:gd name="connsiteX503" fmla="*/ 652123 w 1036210"/>
              <a:gd name="connsiteY503" fmla="*/ 287637 h 1335540"/>
              <a:gd name="connsiteX504" fmla="*/ 644671 w 1036210"/>
              <a:gd name="connsiteY504" fmla="*/ 284692 h 1335540"/>
              <a:gd name="connsiteX505" fmla="*/ 637389 w 1036210"/>
              <a:gd name="connsiteY505" fmla="*/ 281585 h 1335540"/>
              <a:gd name="connsiteX506" fmla="*/ 629938 w 1036210"/>
              <a:gd name="connsiteY506" fmla="*/ 278967 h 1335540"/>
              <a:gd name="connsiteX507" fmla="*/ 622317 w 1036210"/>
              <a:gd name="connsiteY507" fmla="*/ 276350 h 1335540"/>
              <a:gd name="connsiteX508" fmla="*/ 614697 w 1036210"/>
              <a:gd name="connsiteY508" fmla="*/ 274060 h 1335540"/>
              <a:gd name="connsiteX509" fmla="*/ 607076 w 1036210"/>
              <a:gd name="connsiteY509" fmla="*/ 271770 h 1335540"/>
              <a:gd name="connsiteX510" fmla="*/ 599455 w 1036210"/>
              <a:gd name="connsiteY510" fmla="*/ 269807 h 1335540"/>
              <a:gd name="connsiteX511" fmla="*/ 591835 w 1036210"/>
              <a:gd name="connsiteY511" fmla="*/ 268172 h 1335540"/>
              <a:gd name="connsiteX512" fmla="*/ 583875 w 1036210"/>
              <a:gd name="connsiteY512" fmla="*/ 266536 h 1335540"/>
              <a:gd name="connsiteX513" fmla="*/ 576085 w 1036210"/>
              <a:gd name="connsiteY513" fmla="*/ 265064 h 1335540"/>
              <a:gd name="connsiteX514" fmla="*/ 568295 w 1036210"/>
              <a:gd name="connsiteY514" fmla="*/ 263919 h 1335540"/>
              <a:gd name="connsiteX515" fmla="*/ 560505 w 1036210"/>
              <a:gd name="connsiteY515" fmla="*/ 262774 h 1335540"/>
              <a:gd name="connsiteX516" fmla="*/ 552546 w 1036210"/>
              <a:gd name="connsiteY516" fmla="*/ 261956 h 1335540"/>
              <a:gd name="connsiteX517" fmla="*/ 544756 w 1036210"/>
              <a:gd name="connsiteY517" fmla="*/ 261465 h 1335540"/>
              <a:gd name="connsiteX518" fmla="*/ 536966 w 1036210"/>
              <a:gd name="connsiteY518" fmla="*/ 260975 h 1335540"/>
              <a:gd name="connsiteX519" fmla="*/ 529176 w 1036210"/>
              <a:gd name="connsiteY519" fmla="*/ 260811 h 1335540"/>
              <a:gd name="connsiteX520" fmla="*/ 509791 w 1036210"/>
              <a:gd name="connsiteY520" fmla="*/ 227108 h 1335540"/>
              <a:gd name="connsiteX521" fmla="*/ 518947 w 1036210"/>
              <a:gd name="connsiteY521" fmla="*/ 227272 h 1335540"/>
              <a:gd name="connsiteX522" fmla="*/ 528272 w 1036210"/>
              <a:gd name="connsiteY522" fmla="*/ 227599 h 1335540"/>
              <a:gd name="connsiteX523" fmla="*/ 537597 w 1036210"/>
              <a:gd name="connsiteY523" fmla="*/ 228254 h 1335540"/>
              <a:gd name="connsiteX524" fmla="*/ 546583 w 1036210"/>
              <a:gd name="connsiteY524" fmla="*/ 228908 h 1335540"/>
              <a:gd name="connsiteX525" fmla="*/ 555909 w 1036210"/>
              <a:gd name="connsiteY525" fmla="*/ 229890 h 1335540"/>
              <a:gd name="connsiteX526" fmla="*/ 564725 w 1036210"/>
              <a:gd name="connsiteY526" fmla="*/ 231199 h 1335540"/>
              <a:gd name="connsiteX527" fmla="*/ 573881 w 1036210"/>
              <a:gd name="connsiteY527" fmla="*/ 232672 h 1335540"/>
              <a:gd name="connsiteX528" fmla="*/ 582698 w 1036210"/>
              <a:gd name="connsiteY528" fmla="*/ 234308 h 1335540"/>
              <a:gd name="connsiteX529" fmla="*/ 591684 w 1036210"/>
              <a:gd name="connsiteY529" fmla="*/ 236272 h 1335540"/>
              <a:gd name="connsiteX530" fmla="*/ 600331 w 1036210"/>
              <a:gd name="connsiteY530" fmla="*/ 238235 h 1335540"/>
              <a:gd name="connsiteX531" fmla="*/ 608808 w 1036210"/>
              <a:gd name="connsiteY531" fmla="*/ 240363 h 1335540"/>
              <a:gd name="connsiteX532" fmla="*/ 617455 w 1036210"/>
              <a:gd name="connsiteY532" fmla="*/ 242981 h 1335540"/>
              <a:gd name="connsiteX533" fmla="*/ 625933 w 1036210"/>
              <a:gd name="connsiteY533" fmla="*/ 245599 h 1335540"/>
              <a:gd name="connsiteX534" fmla="*/ 634240 w 1036210"/>
              <a:gd name="connsiteY534" fmla="*/ 248545 h 1335540"/>
              <a:gd name="connsiteX535" fmla="*/ 642718 w 1036210"/>
              <a:gd name="connsiteY535" fmla="*/ 251490 h 1335540"/>
              <a:gd name="connsiteX536" fmla="*/ 650856 w 1036210"/>
              <a:gd name="connsiteY536" fmla="*/ 254763 h 1335540"/>
              <a:gd name="connsiteX537" fmla="*/ 658825 w 1036210"/>
              <a:gd name="connsiteY537" fmla="*/ 258036 h 1335540"/>
              <a:gd name="connsiteX538" fmla="*/ 666964 w 1036210"/>
              <a:gd name="connsiteY538" fmla="*/ 261799 h 1335540"/>
              <a:gd name="connsiteX539" fmla="*/ 674763 w 1036210"/>
              <a:gd name="connsiteY539" fmla="*/ 265400 h 1335540"/>
              <a:gd name="connsiteX540" fmla="*/ 682393 w 1036210"/>
              <a:gd name="connsiteY540" fmla="*/ 269491 h 1335540"/>
              <a:gd name="connsiteX541" fmla="*/ 690022 w 1036210"/>
              <a:gd name="connsiteY541" fmla="*/ 273581 h 1335540"/>
              <a:gd name="connsiteX542" fmla="*/ 697652 w 1036210"/>
              <a:gd name="connsiteY542" fmla="*/ 277836 h 1335540"/>
              <a:gd name="connsiteX543" fmla="*/ 705113 w 1036210"/>
              <a:gd name="connsiteY543" fmla="*/ 282254 h 1335540"/>
              <a:gd name="connsiteX544" fmla="*/ 712403 w 1036210"/>
              <a:gd name="connsiteY544" fmla="*/ 287000 h 1335540"/>
              <a:gd name="connsiteX545" fmla="*/ 719524 w 1036210"/>
              <a:gd name="connsiteY545" fmla="*/ 291745 h 1335540"/>
              <a:gd name="connsiteX546" fmla="*/ 726645 w 1036210"/>
              <a:gd name="connsiteY546" fmla="*/ 296818 h 1335540"/>
              <a:gd name="connsiteX547" fmla="*/ 733427 w 1036210"/>
              <a:gd name="connsiteY547" fmla="*/ 301727 h 1335540"/>
              <a:gd name="connsiteX548" fmla="*/ 740209 w 1036210"/>
              <a:gd name="connsiteY548" fmla="*/ 307127 h 1335540"/>
              <a:gd name="connsiteX549" fmla="*/ 746821 w 1036210"/>
              <a:gd name="connsiteY549" fmla="*/ 312528 h 1335540"/>
              <a:gd name="connsiteX550" fmla="*/ 753434 w 1036210"/>
              <a:gd name="connsiteY550" fmla="*/ 318091 h 1335540"/>
              <a:gd name="connsiteX551" fmla="*/ 759707 w 1036210"/>
              <a:gd name="connsiteY551" fmla="*/ 323818 h 1335540"/>
              <a:gd name="connsiteX552" fmla="*/ 765981 w 1036210"/>
              <a:gd name="connsiteY552" fmla="*/ 329710 h 1335540"/>
              <a:gd name="connsiteX553" fmla="*/ 772084 w 1036210"/>
              <a:gd name="connsiteY553" fmla="*/ 335764 h 1335540"/>
              <a:gd name="connsiteX554" fmla="*/ 778018 w 1036210"/>
              <a:gd name="connsiteY554" fmla="*/ 341818 h 1335540"/>
              <a:gd name="connsiteX555" fmla="*/ 783783 w 1036210"/>
              <a:gd name="connsiteY555" fmla="*/ 348200 h 1335540"/>
              <a:gd name="connsiteX556" fmla="*/ 789379 w 1036210"/>
              <a:gd name="connsiteY556" fmla="*/ 354582 h 1335540"/>
              <a:gd name="connsiteX557" fmla="*/ 794974 w 1036210"/>
              <a:gd name="connsiteY557" fmla="*/ 361128 h 1335540"/>
              <a:gd name="connsiteX558" fmla="*/ 800230 w 1036210"/>
              <a:gd name="connsiteY558" fmla="*/ 367673 h 1335540"/>
              <a:gd name="connsiteX559" fmla="*/ 805486 w 1036210"/>
              <a:gd name="connsiteY559" fmla="*/ 374546 h 1335540"/>
              <a:gd name="connsiteX560" fmla="*/ 810233 w 1036210"/>
              <a:gd name="connsiteY560" fmla="*/ 381583 h 1335540"/>
              <a:gd name="connsiteX561" fmla="*/ 815150 w 1036210"/>
              <a:gd name="connsiteY561" fmla="*/ 388619 h 1335540"/>
              <a:gd name="connsiteX562" fmla="*/ 819728 w 1036210"/>
              <a:gd name="connsiteY562" fmla="*/ 395655 h 1335540"/>
              <a:gd name="connsiteX563" fmla="*/ 824306 w 1036210"/>
              <a:gd name="connsiteY563" fmla="*/ 403020 h 1335540"/>
              <a:gd name="connsiteX564" fmla="*/ 828375 w 1036210"/>
              <a:gd name="connsiteY564" fmla="*/ 410383 h 1335540"/>
              <a:gd name="connsiteX565" fmla="*/ 832614 w 1036210"/>
              <a:gd name="connsiteY565" fmla="*/ 417911 h 1335540"/>
              <a:gd name="connsiteX566" fmla="*/ 836513 w 1036210"/>
              <a:gd name="connsiteY566" fmla="*/ 425438 h 1335540"/>
              <a:gd name="connsiteX567" fmla="*/ 840244 w 1036210"/>
              <a:gd name="connsiteY567" fmla="*/ 433129 h 1335540"/>
              <a:gd name="connsiteX568" fmla="*/ 843804 w 1036210"/>
              <a:gd name="connsiteY568" fmla="*/ 440820 h 1335540"/>
              <a:gd name="connsiteX569" fmla="*/ 847026 w 1036210"/>
              <a:gd name="connsiteY569" fmla="*/ 448838 h 1335540"/>
              <a:gd name="connsiteX570" fmla="*/ 850247 w 1036210"/>
              <a:gd name="connsiteY570" fmla="*/ 456857 h 1335540"/>
              <a:gd name="connsiteX571" fmla="*/ 853129 w 1036210"/>
              <a:gd name="connsiteY571" fmla="*/ 464875 h 1335540"/>
              <a:gd name="connsiteX572" fmla="*/ 856012 w 1036210"/>
              <a:gd name="connsiteY572" fmla="*/ 473220 h 1335540"/>
              <a:gd name="connsiteX573" fmla="*/ 858555 w 1036210"/>
              <a:gd name="connsiteY573" fmla="*/ 481402 h 1335540"/>
              <a:gd name="connsiteX574" fmla="*/ 860759 w 1036210"/>
              <a:gd name="connsiteY574" fmla="*/ 489584 h 1335540"/>
              <a:gd name="connsiteX575" fmla="*/ 862963 w 1036210"/>
              <a:gd name="connsiteY575" fmla="*/ 498093 h 1335540"/>
              <a:gd name="connsiteX576" fmla="*/ 864828 w 1036210"/>
              <a:gd name="connsiteY576" fmla="*/ 506603 h 1335540"/>
              <a:gd name="connsiteX577" fmla="*/ 866524 w 1036210"/>
              <a:gd name="connsiteY577" fmla="*/ 515275 h 1335540"/>
              <a:gd name="connsiteX578" fmla="*/ 868219 w 1036210"/>
              <a:gd name="connsiteY578" fmla="*/ 523948 h 1335540"/>
              <a:gd name="connsiteX579" fmla="*/ 869406 w 1036210"/>
              <a:gd name="connsiteY579" fmla="*/ 532457 h 1335540"/>
              <a:gd name="connsiteX580" fmla="*/ 870423 w 1036210"/>
              <a:gd name="connsiteY580" fmla="*/ 541457 h 1335540"/>
              <a:gd name="connsiteX581" fmla="*/ 871101 w 1036210"/>
              <a:gd name="connsiteY581" fmla="*/ 550130 h 1335540"/>
              <a:gd name="connsiteX582" fmla="*/ 871780 w 1036210"/>
              <a:gd name="connsiteY582" fmla="*/ 559130 h 1335540"/>
              <a:gd name="connsiteX583" fmla="*/ 872119 w 1036210"/>
              <a:gd name="connsiteY583" fmla="*/ 568130 h 1335540"/>
              <a:gd name="connsiteX584" fmla="*/ 872288 w 1036210"/>
              <a:gd name="connsiteY584" fmla="*/ 577131 h 1335540"/>
              <a:gd name="connsiteX585" fmla="*/ 872119 w 1036210"/>
              <a:gd name="connsiteY585" fmla="*/ 583349 h 1335540"/>
              <a:gd name="connsiteX586" fmla="*/ 871949 w 1036210"/>
              <a:gd name="connsiteY586" fmla="*/ 589567 h 1335540"/>
              <a:gd name="connsiteX587" fmla="*/ 871780 w 1036210"/>
              <a:gd name="connsiteY587" fmla="*/ 595622 h 1335540"/>
              <a:gd name="connsiteX588" fmla="*/ 871271 w 1036210"/>
              <a:gd name="connsiteY588" fmla="*/ 601676 h 1335540"/>
              <a:gd name="connsiteX589" fmla="*/ 870932 w 1036210"/>
              <a:gd name="connsiteY589" fmla="*/ 607895 h 1335540"/>
              <a:gd name="connsiteX590" fmla="*/ 870254 w 1036210"/>
              <a:gd name="connsiteY590" fmla="*/ 613949 h 1335540"/>
              <a:gd name="connsiteX591" fmla="*/ 869576 w 1036210"/>
              <a:gd name="connsiteY591" fmla="*/ 619840 h 1335540"/>
              <a:gd name="connsiteX592" fmla="*/ 868897 w 1036210"/>
              <a:gd name="connsiteY592" fmla="*/ 625895 h 1335540"/>
              <a:gd name="connsiteX593" fmla="*/ 867880 w 1036210"/>
              <a:gd name="connsiteY593" fmla="*/ 631786 h 1335540"/>
              <a:gd name="connsiteX594" fmla="*/ 866693 w 1036210"/>
              <a:gd name="connsiteY594" fmla="*/ 637677 h 1335540"/>
              <a:gd name="connsiteX595" fmla="*/ 865676 w 1036210"/>
              <a:gd name="connsiteY595" fmla="*/ 643567 h 1335540"/>
              <a:gd name="connsiteX596" fmla="*/ 864489 w 1036210"/>
              <a:gd name="connsiteY596" fmla="*/ 649459 h 1335540"/>
              <a:gd name="connsiteX597" fmla="*/ 863302 w 1036210"/>
              <a:gd name="connsiteY597" fmla="*/ 655350 h 1335540"/>
              <a:gd name="connsiteX598" fmla="*/ 861776 w 1036210"/>
              <a:gd name="connsiteY598" fmla="*/ 661077 h 1335540"/>
              <a:gd name="connsiteX599" fmla="*/ 860250 w 1036210"/>
              <a:gd name="connsiteY599" fmla="*/ 666804 h 1335540"/>
              <a:gd name="connsiteX600" fmla="*/ 858555 w 1036210"/>
              <a:gd name="connsiteY600" fmla="*/ 672532 h 1335540"/>
              <a:gd name="connsiteX601" fmla="*/ 855164 w 1036210"/>
              <a:gd name="connsiteY601" fmla="*/ 683659 h 1335540"/>
              <a:gd name="connsiteX602" fmla="*/ 851264 w 1036210"/>
              <a:gd name="connsiteY602" fmla="*/ 694786 h 1335540"/>
              <a:gd name="connsiteX603" fmla="*/ 846856 w 1036210"/>
              <a:gd name="connsiteY603" fmla="*/ 705750 h 1335540"/>
              <a:gd name="connsiteX604" fmla="*/ 842448 w 1036210"/>
              <a:gd name="connsiteY604" fmla="*/ 716550 h 1335540"/>
              <a:gd name="connsiteX605" fmla="*/ 837361 w 1036210"/>
              <a:gd name="connsiteY605" fmla="*/ 727187 h 1335540"/>
              <a:gd name="connsiteX606" fmla="*/ 831935 w 1036210"/>
              <a:gd name="connsiteY606" fmla="*/ 737496 h 1335540"/>
              <a:gd name="connsiteX607" fmla="*/ 826340 w 1036210"/>
              <a:gd name="connsiteY607" fmla="*/ 747805 h 1335540"/>
              <a:gd name="connsiteX608" fmla="*/ 820236 w 1036210"/>
              <a:gd name="connsiteY608" fmla="*/ 757787 h 1335540"/>
              <a:gd name="connsiteX609" fmla="*/ 820236 w 1036210"/>
              <a:gd name="connsiteY609" fmla="*/ 757951 h 1335540"/>
              <a:gd name="connsiteX610" fmla="*/ 820067 w 1036210"/>
              <a:gd name="connsiteY610" fmla="*/ 758114 h 1335540"/>
              <a:gd name="connsiteX611" fmla="*/ 820067 w 1036210"/>
              <a:gd name="connsiteY611" fmla="*/ 758278 h 1335540"/>
              <a:gd name="connsiteX612" fmla="*/ 819898 w 1036210"/>
              <a:gd name="connsiteY612" fmla="*/ 758606 h 1335540"/>
              <a:gd name="connsiteX613" fmla="*/ 815829 w 1036210"/>
              <a:gd name="connsiteY613" fmla="*/ 765642 h 1335540"/>
              <a:gd name="connsiteX614" fmla="*/ 811929 w 1036210"/>
              <a:gd name="connsiteY614" fmla="*/ 772678 h 1335540"/>
              <a:gd name="connsiteX615" fmla="*/ 807520 w 1036210"/>
              <a:gd name="connsiteY615" fmla="*/ 779387 h 1335540"/>
              <a:gd name="connsiteX616" fmla="*/ 803112 w 1036210"/>
              <a:gd name="connsiteY616" fmla="*/ 785933 h 1335540"/>
              <a:gd name="connsiteX617" fmla="*/ 798534 w 1036210"/>
              <a:gd name="connsiteY617" fmla="*/ 792478 h 1335540"/>
              <a:gd name="connsiteX618" fmla="*/ 793956 w 1036210"/>
              <a:gd name="connsiteY618" fmla="*/ 798860 h 1335540"/>
              <a:gd name="connsiteX619" fmla="*/ 784292 w 1036210"/>
              <a:gd name="connsiteY619" fmla="*/ 811624 h 1335540"/>
              <a:gd name="connsiteX620" fmla="*/ 774628 w 1036210"/>
              <a:gd name="connsiteY620" fmla="*/ 824224 h 1335540"/>
              <a:gd name="connsiteX621" fmla="*/ 764624 w 1036210"/>
              <a:gd name="connsiteY621" fmla="*/ 837152 h 1335540"/>
              <a:gd name="connsiteX622" fmla="*/ 759707 w 1036210"/>
              <a:gd name="connsiteY622" fmla="*/ 843697 h 1335540"/>
              <a:gd name="connsiteX623" fmla="*/ 755130 w 1036210"/>
              <a:gd name="connsiteY623" fmla="*/ 850570 h 1335540"/>
              <a:gd name="connsiteX624" fmla="*/ 750382 w 1036210"/>
              <a:gd name="connsiteY624" fmla="*/ 857443 h 1335540"/>
              <a:gd name="connsiteX625" fmla="*/ 745635 w 1036210"/>
              <a:gd name="connsiteY625" fmla="*/ 864480 h 1335540"/>
              <a:gd name="connsiteX626" fmla="*/ 741057 w 1036210"/>
              <a:gd name="connsiteY626" fmla="*/ 872007 h 1335540"/>
              <a:gd name="connsiteX627" fmla="*/ 736818 w 1036210"/>
              <a:gd name="connsiteY627" fmla="*/ 879698 h 1335540"/>
              <a:gd name="connsiteX628" fmla="*/ 732580 w 1036210"/>
              <a:gd name="connsiteY628" fmla="*/ 887552 h 1335540"/>
              <a:gd name="connsiteX629" fmla="*/ 728340 w 1036210"/>
              <a:gd name="connsiteY629" fmla="*/ 895734 h 1335540"/>
              <a:gd name="connsiteX630" fmla="*/ 724611 w 1036210"/>
              <a:gd name="connsiteY630" fmla="*/ 904407 h 1335540"/>
              <a:gd name="connsiteX631" fmla="*/ 720881 w 1036210"/>
              <a:gd name="connsiteY631" fmla="*/ 913407 h 1335540"/>
              <a:gd name="connsiteX632" fmla="*/ 717489 w 1036210"/>
              <a:gd name="connsiteY632" fmla="*/ 922898 h 1335540"/>
              <a:gd name="connsiteX633" fmla="*/ 714268 w 1036210"/>
              <a:gd name="connsiteY633" fmla="*/ 932717 h 1335540"/>
              <a:gd name="connsiteX634" fmla="*/ 711555 w 1036210"/>
              <a:gd name="connsiteY634" fmla="*/ 943026 h 1335540"/>
              <a:gd name="connsiteX635" fmla="*/ 710029 w 1036210"/>
              <a:gd name="connsiteY635" fmla="*/ 948426 h 1335540"/>
              <a:gd name="connsiteX636" fmla="*/ 708842 w 1036210"/>
              <a:gd name="connsiteY636" fmla="*/ 953826 h 1335540"/>
              <a:gd name="connsiteX637" fmla="*/ 707655 w 1036210"/>
              <a:gd name="connsiteY637" fmla="*/ 959390 h 1335540"/>
              <a:gd name="connsiteX638" fmla="*/ 706638 w 1036210"/>
              <a:gd name="connsiteY638" fmla="*/ 965281 h 1335540"/>
              <a:gd name="connsiteX639" fmla="*/ 705621 w 1036210"/>
              <a:gd name="connsiteY639" fmla="*/ 971171 h 1335540"/>
              <a:gd name="connsiteX640" fmla="*/ 704603 w 1036210"/>
              <a:gd name="connsiteY640" fmla="*/ 977226 h 1335540"/>
              <a:gd name="connsiteX641" fmla="*/ 703586 w 1036210"/>
              <a:gd name="connsiteY641" fmla="*/ 983281 h 1335540"/>
              <a:gd name="connsiteX642" fmla="*/ 702908 w 1036210"/>
              <a:gd name="connsiteY642" fmla="*/ 989663 h 1335540"/>
              <a:gd name="connsiteX643" fmla="*/ 702230 w 1036210"/>
              <a:gd name="connsiteY643" fmla="*/ 996208 h 1335540"/>
              <a:gd name="connsiteX644" fmla="*/ 701721 w 1036210"/>
              <a:gd name="connsiteY644" fmla="*/ 1002754 h 1335540"/>
              <a:gd name="connsiteX645" fmla="*/ 701382 w 1036210"/>
              <a:gd name="connsiteY645" fmla="*/ 1009626 h 1335540"/>
              <a:gd name="connsiteX646" fmla="*/ 700873 w 1036210"/>
              <a:gd name="connsiteY646" fmla="*/ 1016499 h 1335540"/>
              <a:gd name="connsiteX647" fmla="*/ 700704 w 1036210"/>
              <a:gd name="connsiteY647" fmla="*/ 1023863 h 1335540"/>
              <a:gd name="connsiteX648" fmla="*/ 700534 w 1036210"/>
              <a:gd name="connsiteY648" fmla="*/ 1031063 h 1335540"/>
              <a:gd name="connsiteX649" fmla="*/ 700365 w 1036210"/>
              <a:gd name="connsiteY649" fmla="*/ 1033845 h 1335540"/>
              <a:gd name="connsiteX650" fmla="*/ 699856 w 1036210"/>
              <a:gd name="connsiteY650" fmla="*/ 1036791 h 1335540"/>
              <a:gd name="connsiteX651" fmla="*/ 699178 w 1036210"/>
              <a:gd name="connsiteY651" fmla="*/ 1039572 h 1335540"/>
              <a:gd name="connsiteX652" fmla="*/ 698161 w 1036210"/>
              <a:gd name="connsiteY652" fmla="*/ 1042354 h 1335540"/>
              <a:gd name="connsiteX653" fmla="*/ 696804 w 1036210"/>
              <a:gd name="connsiteY653" fmla="*/ 1044645 h 1335540"/>
              <a:gd name="connsiteX654" fmla="*/ 695279 w 1036210"/>
              <a:gd name="connsiteY654" fmla="*/ 1047100 h 1335540"/>
              <a:gd name="connsiteX655" fmla="*/ 693583 w 1036210"/>
              <a:gd name="connsiteY655" fmla="*/ 1049391 h 1335540"/>
              <a:gd name="connsiteX656" fmla="*/ 691548 w 1036210"/>
              <a:gd name="connsiteY656" fmla="*/ 1051354 h 1335540"/>
              <a:gd name="connsiteX657" fmla="*/ 689514 w 1036210"/>
              <a:gd name="connsiteY657" fmla="*/ 1053154 h 1335540"/>
              <a:gd name="connsiteX658" fmla="*/ 687310 w 1036210"/>
              <a:gd name="connsiteY658" fmla="*/ 1054954 h 1335540"/>
              <a:gd name="connsiteX659" fmla="*/ 684766 w 1036210"/>
              <a:gd name="connsiteY659" fmla="*/ 1056264 h 1335540"/>
              <a:gd name="connsiteX660" fmla="*/ 682223 w 1036210"/>
              <a:gd name="connsiteY660" fmla="*/ 1057573 h 1335540"/>
              <a:gd name="connsiteX661" fmla="*/ 679510 w 1036210"/>
              <a:gd name="connsiteY661" fmla="*/ 1058391 h 1335540"/>
              <a:gd name="connsiteX662" fmla="*/ 676628 w 1036210"/>
              <a:gd name="connsiteY662" fmla="*/ 1059209 h 1335540"/>
              <a:gd name="connsiteX663" fmla="*/ 673746 w 1036210"/>
              <a:gd name="connsiteY663" fmla="*/ 1059700 h 1335540"/>
              <a:gd name="connsiteX664" fmla="*/ 670524 w 1036210"/>
              <a:gd name="connsiteY664" fmla="*/ 1059864 h 1335540"/>
              <a:gd name="connsiteX665" fmla="*/ 509791 w 1036210"/>
              <a:gd name="connsiteY665" fmla="*/ 1059864 h 1335540"/>
              <a:gd name="connsiteX666" fmla="*/ 348719 w 1036210"/>
              <a:gd name="connsiteY666" fmla="*/ 1059864 h 1335540"/>
              <a:gd name="connsiteX667" fmla="*/ 345498 w 1036210"/>
              <a:gd name="connsiteY667" fmla="*/ 1059700 h 1335540"/>
              <a:gd name="connsiteX668" fmla="*/ 342615 w 1036210"/>
              <a:gd name="connsiteY668" fmla="*/ 1059209 h 1335540"/>
              <a:gd name="connsiteX669" fmla="*/ 339733 w 1036210"/>
              <a:gd name="connsiteY669" fmla="*/ 1058391 h 1335540"/>
              <a:gd name="connsiteX670" fmla="*/ 337020 w 1036210"/>
              <a:gd name="connsiteY670" fmla="*/ 1057573 h 1335540"/>
              <a:gd name="connsiteX671" fmla="*/ 334477 w 1036210"/>
              <a:gd name="connsiteY671" fmla="*/ 1056264 h 1335540"/>
              <a:gd name="connsiteX672" fmla="*/ 331934 w 1036210"/>
              <a:gd name="connsiteY672" fmla="*/ 1054954 h 1335540"/>
              <a:gd name="connsiteX673" fmla="*/ 329729 w 1036210"/>
              <a:gd name="connsiteY673" fmla="*/ 1053154 h 1335540"/>
              <a:gd name="connsiteX674" fmla="*/ 327525 w 1036210"/>
              <a:gd name="connsiteY674" fmla="*/ 1051354 h 1335540"/>
              <a:gd name="connsiteX675" fmla="*/ 325660 w 1036210"/>
              <a:gd name="connsiteY675" fmla="*/ 1049391 h 1335540"/>
              <a:gd name="connsiteX676" fmla="*/ 323965 w 1036210"/>
              <a:gd name="connsiteY676" fmla="*/ 1047100 h 1335540"/>
              <a:gd name="connsiteX677" fmla="*/ 322438 w 1036210"/>
              <a:gd name="connsiteY677" fmla="*/ 1044809 h 1335540"/>
              <a:gd name="connsiteX678" fmla="*/ 321082 w 1036210"/>
              <a:gd name="connsiteY678" fmla="*/ 1042354 h 1335540"/>
              <a:gd name="connsiteX679" fmla="*/ 320065 w 1036210"/>
              <a:gd name="connsiteY679" fmla="*/ 1039572 h 1335540"/>
              <a:gd name="connsiteX680" fmla="*/ 319387 w 1036210"/>
              <a:gd name="connsiteY680" fmla="*/ 1036954 h 1335540"/>
              <a:gd name="connsiteX681" fmla="*/ 318878 w 1036210"/>
              <a:gd name="connsiteY681" fmla="*/ 1034009 h 1335540"/>
              <a:gd name="connsiteX682" fmla="*/ 318708 w 1036210"/>
              <a:gd name="connsiteY682" fmla="*/ 1031063 h 1335540"/>
              <a:gd name="connsiteX683" fmla="*/ 318539 w 1036210"/>
              <a:gd name="connsiteY683" fmla="*/ 1023863 h 1335540"/>
              <a:gd name="connsiteX684" fmla="*/ 318369 w 1036210"/>
              <a:gd name="connsiteY684" fmla="*/ 1016499 h 1335540"/>
              <a:gd name="connsiteX685" fmla="*/ 318031 w 1036210"/>
              <a:gd name="connsiteY685" fmla="*/ 1009626 h 1335540"/>
              <a:gd name="connsiteX686" fmla="*/ 317522 w 1036210"/>
              <a:gd name="connsiteY686" fmla="*/ 1002754 h 1335540"/>
              <a:gd name="connsiteX687" fmla="*/ 317013 w 1036210"/>
              <a:gd name="connsiteY687" fmla="*/ 996208 h 1335540"/>
              <a:gd name="connsiteX688" fmla="*/ 316335 w 1036210"/>
              <a:gd name="connsiteY688" fmla="*/ 989663 h 1335540"/>
              <a:gd name="connsiteX689" fmla="*/ 315656 w 1036210"/>
              <a:gd name="connsiteY689" fmla="*/ 983281 h 1335540"/>
              <a:gd name="connsiteX690" fmla="*/ 314639 w 1036210"/>
              <a:gd name="connsiteY690" fmla="*/ 977226 h 1335540"/>
              <a:gd name="connsiteX691" fmla="*/ 313622 w 1036210"/>
              <a:gd name="connsiteY691" fmla="*/ 971171 h 1335540"/>
              <a:gd name="connsiteX692" fmla="*/ 312774 w 1036210"/>
              <a:gd name="connsiteY692" fmla="*/ 965281 h 1335540"/>
              <a:gd name="connsiteX693" fmla="*/ 311587 w 1036210"/>
              <a:gd name="connsiteY693" fmla="*/ 959553 h 1335540"/>
              <a:gd name="connsiteX694" fmla="*/ 310401 w 1036210"/>
              <a:gd name="connsiteY694" fmla="*/ 953826 h 1335540"/>
              <a:gd name="connsiteX695" fmla="*/ 309214 w 1036210"/>
              <a:gd name="connsiteY695" fmla="*/ 948426 h 1335540"/>
              <a:gd name="connsiteX696" fmla="*/ 307857 w 1036210"/>
              <a:gd name="connsiteY696" fmla="*/ 943026 h 1335540"/>
              <a:gd name="connsiteX697" fmla="*/ 304975 w 1036210"/>
              <a:gd name="connsiteY697" fmla="*/ 932717 h 1335540"/>
              <a:gd name="connsiteX698" fmla="*/ 301753 w 1036210"/>
              <a:gd name="connsiteY698" fmla="*/ 922898 h 1335540"/>
              <a:gd name="connsiteX699" fmla="*/ 298363 w 1036210"/>
              <a:gd name="connsiteY699" fmla="*/ 913407 h 1335540"/>
              <a:gd name="connsiteX700" fmla="*/ 294633 w 1036210"/>
              <a:gd name="connsiteY700" fmla="*/ 904407 h 1335540"/>
              <a:gd name="connsiteX701" fmla="*/ 290902 w 1036210"/>
              <a:gd name="connsiteY701" fmla="*/ 895734 h 1335540"/>
              <a:gd name="connsiteX702" fmla="*/ 286833 w 1036210"/>
              <a:gd name="connsiteY702" fmla="*/ 887552 h 1335540"/>
              <a:gd name="connsiteX703" fmla="*/ 282425 w 1036210"/>
              <a:gd name="connsiteY703" fmla="*/ 879698 h 1335540"/>
              <a:gd name="connsiteX704" fmla="*/ 278186 w 1036210"/>
              <a:gd name="connsiteY704" fmla="*/ 872007 h 1335540"/>
              <a:gd name="connsiteX705" fmla="*/ 273608 w 1036210"/>
              <a:gd name="connsiteY705" fmla="*/ 864480 h 1335540"/>
              <a:gd name="connsiteX706" fmla="*/ 268861 w 1036210"/>
              <a:gd name="connsiteY706" fmla="*/ 857443 h 1335540"/>
              <a:gd name="connsiteX707" fmla="*/ 264114 w 1036210"/>
              <a:gd name="connsiteY707" fmla="*/ 850570 h 1335540"/>
              <a:gd name="connsiteX708" fmla="*/ 259536 w 1036210"/>
              <a:gd name="connsiteY708" fmla="*/ 843697 h 1335540"/>
              <a:gd name="connsiteX709" fmla="*/ 254619 w 1036210"/>
              <a:gd name="connsiteY709" fmla="*/ 837152 h 1335540"/>
              <a:gd name="connsiteX710" fmla="*/ 244785 w 1036210"/>
              <a:gd name="connsiteY710" fmla="*/ 824224 h 1335540"/>
              <a:gd name="connsiteX711" fmla="*/ 234951 w 1036210"/>
              <a:gd name="connsiteY711" fmla="*/ 811624 h 1335540"/>
              <a:gd name="connsiteX712" fmla="*/ 225287 w 1036210"/>
              <a:gd name="connsiteY712" fmla="*/ 798860 h 1335540"/>
              <a:gd name="connsiteX713" fmla="*/ 220709 w 1036210"/>
              <a:gd name="connsiteY713" fmla="*/ 792478 h 1335540"/>
              <a:gd name="connsiteX714" fmla="*/ 216131 w 1036210"/>
              <a:gd name="connsiteY714" fmla="*/ 785933 h 1335540"/>
              <a:gd name="connsiteX715" fmla="*/ 211722 w 1036210"/>
              <a:gd name="connsiteY715" fmla="*/ 779387 h 1335540"/>
              <a:gd name="connsiteX716" fmla="*/ 207315 w 1036210"/>
              <a:gd name="connsiteY716" fmla="*/ 772678 h 1335540"/>
              <a:gd name="connsiteX717" fmla="*/ 203415 w 1036210"/>
              <a:gd name="connsiteY717" fmla="*/ 765642 h 1335540"/>
              <a:gd name="connsiteX718" fmla="*/ 199346 w 1036210"/>
              <a:gd name="connsiteY718" fmla="*/ 758606 h 1335540"/>
              <a:gd name="connsiteX719" fmla="*/ 199176 w 1036210"/>
              <a:gd name="connsiteY719" fmla="*/ 758278 h 1335540"/>
              <a:gd name="connsiteX720" fmla="*/ 199006 w 1036210"/>
              <a:gd name="connsiteY720" fmla="*/ 758114 h 1335540"/>
              <a:gd name="connsiteX721" fmla="*/ 199176 w 1036210"/>
              <a:gd name="connsiteY721" fmla="*/ 758114 h 1335540"/>
              <a:gd name="connsiteX722" fmla="*/ 199176 w 1036210"/>
              <a:gd name="connsiteY722" fmla="*/ 757951 h 1335540"/>
              <a:gd name="connsiteX723" fmla="*/ 199006 w 1036210"/>
              <a:gd name="connsiteY723" fmla="*/ 757787 h 1335540"/>
              <a:gd name="connsiteX724" fmla="*/ 192903 w 1036210"/>
              <a:gd name="connsiteY724" fmla="*/ 747805 h 1335540"/>
              <a:gd name="connsiteX725" fmla="*/ 187307 w 1036210"/>
              <a:gd name="connsiteY725" fmla="*/ 737496 h 1335540"/>
              <a:gd name="connsiteX726" fmla="*/ 181882 w 1036210"/>
              <a:gd name="connsiteY726" fmla="*/ 727187 h 1335540"/>
              <a:gd name="connsiteX727" fmla="*/ 176796 w 1036210"/>
              <a:gd name="connsiteY727" fmla="*/ 716550 h 1335540"/>
              <a:gd name="connsiteX728" fmla="*/ 172387 w 1036210"/>
              <a:gd name="connsiteY728" fmla="*/ 705750 h 1335540"/>
              <a:gd name="connsiteX729" fmla="*/ 167979 w 1036210"/>
              <a:gd name="connsiteY729" fmla="*/ 694786 h 1335540"/>
              <a:gd name="connsiteX730" fmla="*/ 164079 w 1036210"/>
              <a:gd name="connsiteY730" fmla="*/ 683659 h 1335540"/>
              <a:gd name="connsiteX731" fmla="*/ 160688 w 1036210"/>
              <a:gd name="connsiteY731" fmla="*/ 672532 h 1335540"/>
              <a:gd name="connsiteX732" fmla="*/ 158993 w 1036210"/>
              <a:gd name="connsiteY732" fmla="*/ 666804 h 1335540"/>
              <a:gd name="connsiteX733" fmla="*/ 157467 w 1036210"/>
              <a:gd name="connsiteY733" fmla="*/ 661077 h 1335540"/>
              <a:gd name="connsiteX734" fmla="*/ 156110 w 1036210"/>
              <a:gd name="connsiteY734" fmla="*/ 655350 h 1335540"/>
              <a:gd name="connsiteX735" fmla="*/ 154754 w 1036210"/>
              <a:gd name="connsiteY735" fmla="*/ 649459 h 1335540"/>
              <a:gd name="connsiteX736" fmla="*/ 153567 w 1036210"/>
              <a:gd name="connsiteY736" fmla="*/ 643567 h 1335540"/>
              <a:gd name="connsiteX737" fmla="*/ 152550 w 1036210"/>
              <a:gd name="connsiteY737" fmla="*/ 637677 h 1335540"/>
              <a:gd name="connsiteX738" fmla="*/ 151363 w 1036210"/>
              <a:gd name="connsiteY738" fmla="*/ 631786 h 1335540"/>
              <a:gd name="connsiteX739" fmla="*/ 150515 w 1036210"/>
              <a:gd name="connsiteY739" fmla="*/ 625895 h 1335540"/>
              <a:gd name="connsiteX740" fmla="*/ 149668 w 1036210"/>
              <a:gd name="connsiteY740" fmla="*/ 619840 h 1335540"/>
              <a:gd name="connsiteX741" fmla="*/ 148989 w 1036210"/>
              <a:gd name="connsiteY741" fmla="*/ 613949 h 1335540"/>
              <a:gd name="connsiteX742" fmla="*/ 148311 w 1036210"/>
              <a:gd name="connsiteY742" fmla="*/ 607895 h 1335540"/>
              <a:gd name="connsiteX743" fmla="*/ 147972 w 1036210"/>
              <a:gd name="connsiteY743" fmla="*/ 601676 h 1335540"/>
              <a:gd name="connsiteX744" fmla="*/ 147463 w 1036210"/>
              <a:gd name="connsiteY744" fmla="*/ 595622 h 1335540"/>
              <a:gd name="connsiteX745" fmla="*/ 147294 w 1036210"/>
              <a:gd name="connsiteY745" fmla="*/ 589567 h 1335540"/>
              <a:gd name="connsiteX746" fmla="*/ 147124 w 1036210"/>
              <a:gd name="connsiteY746" fmla="*/ 583349 h 1335540"/>
              <a:gd name="connsiteX747" fmla="*/ 147124 w 1036210"/>
              <a:gd name="connsiteY747" fmla="*/ 577131 h 1335540"/>
              <a:gd name="connsiteX748" fmla="*/ 147124 w 1036210"/>
              <a:gd name="connsiteY748" fmla="*/ 568130 h 1335540"/>
              <a:gd name="connsiteX749" fmla="*/ 147463 w 1036210"/>
              <a:gd name="connsiteY749" fmla="*/ 559130 h 1335540"/>
              <a:gd name="connsiteX750" fmla="*/ 148141 w 1036210"/>
              <a:gd name="connsiteY750" fmla="*/ 550130 h 1335540"/>
              <a:gd name="connsiteX751" fmla="*/ 148820 w 1036210"/>
              <a:gd name="connsiteY751" fmla="*/ 541457 h 1335540"/>
              <a:gd name="connsiteX752" fmla="*/ 149837 w 1036210"/>
              <a:gd name="connsiteY752" fmla="*/ 532457 h 1335540"/>
              <a:gd name="connsiteX753" fmla="*/ 151193 w 1036210"/>
              <a:gd name="connsiteY753" fmla="*/ 523948 h 1335540"/>
              <a:gd name="connsiteX754" fmla="*/ 152719 w 1036210"/>
              <a:gd name="connsiteY754" fmla="*/ 515275 h 1335540"/>
              <a:gd name="connsiteX755" fmla="*/ 154415 w 1036210"/>
              <a:gd name="connsiteY755" fmla="*/ 506603 h 1335540"/>
              <a:gd name="connsiteX756" fmla="*/ 156280 w 1036210"/>
              <a:gd name="connsiteY756" fmla="*/ 498093 h 1335540"/>
              <a:gd name="connsiteX757" fmla="*/ 158484 w 1036210"/>
              <a:gd name="connsiteY757" fmla="*/ 489584 h 1335540"/>
              <a:gd name="connsiteX758" fmla="*/ 160858 w 1036210"/>
              <a:gd name="connsiteY758" fmla="*/ 481402 h 1335540"/>
              <a:gd name="connsiteX759" fmla="*/ 163232 w 1036210"/>
              <a:gd name="connsiteY759" fmla="*/ 473220 h 1335540"/>
              <a:gd name="connsiteX760" fmla="*/ 166114 w 1036210"/>
              <a:gd name="connsiteY760" fmla="*/ 464875 h 1335540"/>
              <a:gd name="connsiteX761" fmla="*/ 168996 w 1036210"/>
              <a:gd name="connsiteY761" fmla="*/ 456857 h 1335540"/>
              <a:gd name="connsiteX762" fmla="*/ 172218 w 1036210"/>
              <a:gd name="connsiteY762" fmla="*/ 448838 h 1335540"/>
              <a:gd name="connsiteX763" fmla="*/ 175439 w 1036210"/>
              <a:gd name="connsiteY763" fmla="*/ 440820 h 1335540"/>
              <a:gd name="connsiteX764" fmla="*/ 179000 w 1036210"/>
              <a:gd name="connsiteY764" fmla="*/ 433129 h 1335540"/>
              <a:gd name="connsiteX765" fmla="*/ 182730 w 1036210"/>
              <a:gd name="connsiteY765" fmla="*/ 425438 h 1335540"/>
              <a:gd name="connsiteX766" fmla="*/ 186629 w 1036210"/>
              <a:gd name="connsiteY766" fmla="*/ 417911 h 1335540"/>
              <a:gd name="connsiteX767" fmla="*/ 190868 w 1036210"/>
              <a:gd name="connsiteY767" fmla="*/ 410383 h 1335540"/>
              <a:gd name="connsiteX768" fmla="*/ 194937 w 1036210"/>
              <a:gd name="connsiteY768" fmla="*/ 403020 h 1335540"/>
              <a:gd name="connsiteX769" fmla="*/ 199515 w 1036210"/>
              <a:gd name="connsiteY769" fmla="*/ 395655 h 1335540"/>
              <a:gd name="connsiteX770" fmla="*/ 204093 w 1036210"/>
              <a:gd name="connsiteY770" fmla="*/ 388619 h 1335540"/>
              <a:gd name="connsiteX771" fmla="*/ 209010 w 1036210"/>
              <a:gd name="connsiteY771" fmla="*/ 381583 h 1335540"/>
              <a:gd name="connsiteX772" fmla="*/ 213757 w 1036210"/>
              <a:gd name="connsiteY772" fmla="*/ 374546 h 1335540"/>
              <a:gd name="connsiteX773" fmla="*/ 219013 w 1036210"/>
              <a:gd name="connsiteY773" fmla="*/ 367673 h 1335540"/>
              <a:gd name="connsiteX774" fmla="*/ 224269 w 1036210"/>
              <a:gd name="connsiteY774" fmla="*/ 361128 h 1335540"/>
              <a:gd name="connsiteX775" fmla="*/ 229865 w 1036210"/>
              <a:gd name="connsiteY775" fmla="*/ 354582 h 1335540"/>
              <a:gd name="connsiteX776" fmla="*/ 235460 w 1036210"/>
              <a:gd name="connsiteY776" fmla="*/ 348200 h 1335540"/>
              <a:gd name="connsiteX777" fmla="*/ 241224 w 1036210"/>
              <a:gd name="connsiteY777" fmla="*/ 341818 h 1335540"/>
              <a:gd name="connsiteX778" fmla="*/ 247158 w 1036210"/>
              <a:gd name="connsiteY778" fmla="*/ 335764 h 1335540"/>
              <a:gd name="connsiteX779" fmla="*/ 253262 w 1036210"/>
              <a:gd name="connsiteY779" fmla="*/ 329710 h 1335540"/>
              <a:gd name="connsiteX780" fmla="*/ 259536 w 1036210"/>
              <a:gd name="connsiteY780" fmla="*/ 323818 h 1335540"/>
              <a:gd name="connsiteX781" fmla="*/ 265809 w 1036210"/>
              <a:gd name="connsiteY781" fmla="*/ 318091 h 1335540"/>
              <a:gd name="connsiteX782" fmla="*/ 272421 w 1036210"/>
              <a:gd name="connsiteY782" fmla="*/ 312528 h 1335540"/>
              <a:gd name="connsiteX783" fmla="*/ 279034 w 1036210"/>
              <a:gd name="connsiteY783" fmla="*/ 307127 h 1335540"/>
              <a:gd name="connsiteX784" fmla="*/ 285816 w 1036210"/>
              <a:gd name="connsiteY784" fmla="*/ 301727 h 1335540"/>
              <a:gd name="connsiteX785" fmla="*/ 292598 w 1036210"/>
              <a:gd name="connsiteY785" fmla="*/ 296818 h 1335540"/>
              <a:gd name="connsiteX786" fmla="*/ 299719 w 1036210"/>
              <a:gd name="connsiteY786" fmla="*/ 291745 h 1335540"/>
              <a:gd name="connsiteX787" fmla="*/ 306840 w 1036210"/>
              <a:gd name="connsiteY787" fmla="*/ 287000 h 1335540"/>
              <a:gd name="connsiteX788" fmla="*/ 314131 w 1036210"/>
              <a:gd name="connsiteY788" fmla="*/ 282254 h 1335540"/>
              <a:gd name="connsiteX789" fmla="*/ 321591 w 1036210"/>
              <a:gd name="connsiteY789" fmla="*/ 277836 h 1335540"/>
              <a:gd name="connsiteX790" fmla="*/ 329221 w 1036210"/>
              <a:gd name="connsiteY790" fmla="*/ 273581 h 1335540"/>
              <a:gd name="connsiteX791" fmla="*/ 336850 w 1036210"/>
              <a:gd name="connsiteY791" fmla="*/ 269491 h 1335540"/>
              <a:gd name="connsiteX792" fmla="*/ 344480 w 1036210"/>
              <a:gd name="connsiteY792" fmla="*/ 265400 h 1335540"/>
              <a:gd name="connsiteX793" fmla="*/ 352280 w 1036210"/>
              <a:gd name="connsiteY793" fmla="*/ 261799 h 1335540"/>
              <a:gd name="connsiteX794" fmla="*/ 360418 w 1036210"/>
              <a:gd name="connsiteY794" fmla="*/ 258036 h 1335540"/>
              <a:gd name="connsiteX795" fmla="*/ 368556 w 1036210"/>
              <a:gd name="connsiteY795" fmla="*/ 254763 h 1335540"/>
              <a:gd name="connsiteX796" fmla="*/ 376695 w 1036210"/>
              <a:gd name="connsiteY796" fmla="*/ 251490 h 1335540"/>
              <a:gd name="connsiteX797" fmla="*/ 385002 w 1036210"/>
              <a:gd name="connsiteY797" fmla="*/ 248545 h 1335540"/>
              <a:gd name="connsiteX798" fmla="*/ 393310 w 1036210"/>
              <a:gd name="connsiteY798" fmla="*/ 245599 h 1335540"/>
              <a:gd name="connsiteX799" fmla="*/ 401788 w 1036210"/>
              <a:gd name="connsiteY799" fmla="*/ 242981 h 1335540"/>
              <a:gd name="connsiteX800" fmla="*/ 410435 w 1036210"/>
              <a:gd name="connsiteY800" fmla="*/ 240363 h 1335540"/>
              <a:gd name="connsiteX801" fmla="*/ 418913 w 1036210"/>
              <a:gd name="connsiteY801" fmla="*/ 238235 h 1335540"/>
              <a:gd name="connsiteX802" fmla="*/ 427729 w 1036210"/>
              <a:gd name="connsiteY802" fmla="*/ 236272 h 1335540"/>
              <a:gd name="connsiteX803" fmla="*/ 436546 w 1036210"/>
              <a:gd name="connsiteY803" fmla="*/ 234308 h 1335540"/>
              <a:gd name="connsiteX804" fmla="*/ 445362 w 1036210"/>
              <a:gd name="connsiteY804" fmla="*/ 232672 h 1335540"/>
              <a:gd name="connsiteX805" fmla="*/ 454518 w 1036210"/>
              <a:gd name="connsiteY805" fmla="*/ 231199 h 1335540"/>
              <a:gd name="connsiteX806" fmla="*/ 463504 w 1036210"/>
              <a:gd name="connsiteY806" fmla="*/ 229890 h 1335540"/>
              <a:gd name="connsiteX807" fmla="*/ 472660 w 1036210"/>
              <a:gd name="connsiteY807" fmla="*/ 228908 h 1335540"/>
              <a:gd name="connsiteX808" fmla="*/ 481646 w 1036210"/>
              <a:gd name="connsiteY808" fmla="*/ 228254 h 1335540"/>
              <a:gd name="connsiteX809" fmla="*/ 490971 w 1036210"/>
              <a:gd name="connsiteY809" fmla="*/ 227599 h 1335540"/>
              <a:gd name="connsiteX810" fmla="*/ 500296 w 1036210"/>
              <a:gd name="connsiteY810" fmla="*/ 227272 h 1335540"/>
              <a:gd name="connsiteX811" fmla="*/ 484237 w 1036210"/>
              <a:gd name="connsiteY811" fmla="*/ 0 h 1335540"/>
              <a:gd name="connsiteX812" fmla="*/ 530988 w 1036210"/>
              <a:gd name="connsiteY812" fmla="*/ 0 h 1335540"/>
              <a:gd name="connsiteX813" fmla="*/ 530988 w 1036210"/>
              <a:gd name="connsiteY813" fmla="*/ 117095 h 1335540"/>
              <a:gd name="connsiteX814" fmla="*/ 484237 w 1036210"/>
              <a:gd name="connsiteY814" fmla="*/ 117095 h 13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1036210" h="1335540">
                <a:moveTo>
                  <a:pt x="409742" y="1266007"/>
                </a:moveTo>
                <a:lnTo>
                  <a:pt x="609670" y="1266007"/>
                </a:lnTo>
                <a:lnTo>
                  <a:pt x="609670" y="1269632"/>
                </a:lnTo>
                <a:lnTo>
                  <a:pt x="609160" y="1273093"/>
                </a:lnTo>
                <a:lnTo>
                  <a:pt x="608651" y="1276553"/>
                </a:lnTo>
                <a:lnTo>
                  <a:pt x="607801" y="1280013"/>
                </a:lnTo>
                <a:lnTo>
                  <a:pt x="606611" y="1283473"/>
                </a:lnTo>
                <a:lnTo>
                  <a:pt x="605421" y="1286769"/>
                </a:lnTo>
                <a:lnTo>
                  <a:pt x="603720" y="1290064"/>
                </a:lnTo>
                <a:lnTo>
                  <a:pt x="601850" y="1293029"/>
                </a:lnTo>
                <a:lnTo>
                  <a:pt x="599980" y="1296325"/>
                </a:lnTo>
                <a:lnTo>
                  <a:pt x="597600" y="1299126"/>
                </a:lnTo>
                <a:lnTo>
                  <a:pt x="595220" y="1302092"/>
                </a:lnTo>
                <a:lnTo>
                  <a:pt x="592670" y="1304893"/>
                </a:lnTo>
                <a:lnTo>
                  <a:pt x="589950" y="1307694"/>
                </a:lnTo>
                <a:lnTo>
                  <a:pt x="587060" y="1310330"/>
                </a:lnTo>
                <a:lnTo>
                  <a:pt x="583829" y="1312802"/>
                </a:lnTo>
                <a:lnTo>
                  <a:pt x="580599" y="1315274"/>
                </a:lnTo>
                <a:lnTo>
                  <a:pt x="577029" y="1317580"/>
                </a:lnTo>
                <a:lnTo>
                  <a:pt x="573459" y="1319722"/>
                </a:lnTo>
                <a:lnTo>
                  <a:pt x="569549" y="1321864"/>
                </a:lnTo>
                <a:lnTo>
                  <a:pt x="565639" y="1323677"/>
                </a:lnTo>
                <a:lnTo>
                  <a:pt x="561729" y="1325654"/>
                </a:lnTo>
                <a:lnTo>
                  <a:pt x="557478" y="1327302"/>
                </a:lnTo>
                <a:lnTo>
                  <a:pt x="553058" y="1328785"/>
                </a:lnTo>
                <a:lnTo>
                  <a:pt x="548638" y="1330103"/>
                </a:lnTo>
                <a:lnTo>
                  <a:pt x="544048" y="1331256"/>
                </a:lnTo>
                <a:lnTo>
                  <a:pt x="539458" y="1332574"/>
                </a:lnTo>
                <a:lnTo>
                  <a:pt x="534697" y="1333398"/>
                </a:lnTo>
                <a:lnTo>
                  <a:pt x="529937" y="1334222"/>
                </a:lnTo>
                <a:lnTo>
                  <a:pt x="525007" y="1334881"/>
                </a:lnTo>
                <a:lnTo>
                  <a:pt x="519907" y="1335211"/>
                </a:lnTo>
                <a:lnTo>
                  <a:pt x="514806" y="1335540"/>
                </a:lnTo>
                <a:lnTo>
                  <a:pt x="509876" y="1335540"/>
                </a:lnTo>
                <a:lnTo>
                  <a:pt x="504606" y="1335540"/>
                </a:lnTo>
                <a:lnTo>
                  <a:pt x="499506" y="1335211"/>
                </a:lnTo>
                <a:lnTo>
                  <a:pt x="494406" y="1334881"/>
                </a:lnTo>
                <a:lnTo>
                  <a:pt x="489475" y="1334222"/>
                </a:lnTo>
                <a:lnTo>
                  <a:pt x="484715" y="1333398"/>
                </a:lnTo>
                <a:lnTo>
                  <a:pt x="479955" y="1332574"/>
                </a:lnTo>
                <a:lnTo>
                  <a:pt x="475365" y="1331256"/>
                </a:lnTo>
                <a:lnTo>
                  <a:pt x="470774" y="1330103"/>
                </a:lnTo>
                <a:lnTo>
                  <a:pt x="466354" y="1328785"/>
                </a:lnTo>
                <a:lnTo>
                  <a:pt x="462104" y="1327302"/>
                </a:lnTo>
                <a:lnTo>
                  <a:pt x="457854" y="1325654"/>
                </a:lnTo>
                <a:lnTo>
                  <a:pt x="453774" y="1323677"/>
                </a:lnTo>
                <a:lnTo>
                  <a:pt x="449864" y="1321864"/>
                </a:lnTo>
                <a:lnTo>
                  <a:pt x="445954" y="1319722"/>
                </a:lnTo>
                <a:lnTo>
                  <a:pt x="442383" y="1317580"/>
                </a:lnTo>
                <a:lnTo>
                  <a:pt x="438983" y="1315274"/>
                </a:lnTo>
                <a:lnTo>
                  <a:pt x="435753" y="1312802"/>
                </a:lnTo>
                <a:lnTo>
                  <a:pt x="432523" y="1310330"/>
                </a:lnTo>
                <a:lnTo>
                  <a:pt x="429633" y="1307694"/>
                </a:lnTo>
                <a:lnTo>
                  <a:pt x="426743" y="1304893"/>
                </a:lnTo>
                <a:lnTo>
                  <a:pt x="424192" y="1302092"/>
                </a:lnTo>
                <a:lnTo>
                  <a:pt x="421812" y="1299126"/>
                </a:lnTo>
                <a:lnTo>
                  <a:pt x="419432" y="1296325"/>
                </a:lnTo>
                <a:lnTo>
                  <a:pt x="417563" y="1293029"/>
                </a:lnTo>
                <a:lnTo>
                  <a:pt x="415862" y="1290064"/>
                </a:lnTo>
                <a:lnTo>
                  <a:pt x="414162" y="1286769"/>
                </a:lnTo>
                <a:lnTo>
                  <a:pt x="412802" y="1283473"/>
                </a:lnTo>
                <a:lnTo>
                  <a:pt x="411612" y="1280013"/>
                </a:lnTo>
                <a:lnTo>
                  <a:pt x="410762" y="1276553"/>
                </a:lnTo>
                <a:lnTo>
                  <a:pt x="410252" y="1273093"/>
                </a:lnTo>
                <a:lnTo>
                  <a:pt x="409912" y="1269632"/>
                </a:lnTo>
                <a:close/>
                <a:moveTo>
                  <a:pt x="376299" y="1180932"/>
                </a:moveTo>
                <a:lnTo>
                  <a:pt x="643113" y="1180932"/>
                </a:lnTo>
                <a:lnTo>
                  <a:pt x="646326" y="1181097"/>
                </a:lnTo>
                <a:lnTo>
                  <a:pt x="649539" y="1181592"/>
                </a:lnTo>
                <a:lnTo>
                  <a:pt x="652582" y="1182251"/>
                </a:lnTo>
                <a:lnTo>
                  <a:pt x="655456" y="1183405"/>
                </a:lnTo>
                <a:lnTo>
                  <a:pt x="658162" y="1184560"/>
                </a:lnTo>
                <a:lnTo>
                  <a:pt x="661036" y="1186209"/>
                </a:lnTo>
                <a:lnTo>
                  <a:pt x="663403" y="1188023"/>
                </a:lnTo>
                <a:lnTo>
                  <a:pt x="665601" y="1190002"/>
                </a:lnTo>
                <a:lnTo>
                  <a:pt x="667799" y="1192311"/>
                </a:lnTo>
                <a:lnTo>
                  <a:pt x="669490" y="1194619"/>
                </a:lnTo>
                <a:lnTo>
                  <a:pt x="671012" y="1197093"/>
                </a:lnTo>
                <a:lnTo>
                  <a:pt x="672365" y="1199896"/>
                </a:lnTo>
                <a:lnTo>
                  <a:pt x="673548" y="1202700"/>
                </a:lnTo>
                <a:lnTo>
                  <a:pt x="674394" y="1205668"/>
                </a:lnTo>
                <a:lnTo>
                  <a:pt x="674732" y="1208801"/>
                </a:lnTo>
                <a:lnTo>
                  <a:pt x="674901" y="1211935"/>
                </a:lnTo>
                <a:lnTo>
                  <a:pt x="674732" y="1215068"/>
                </a:lnTo>
                <a:lnTo>
                  <a:pt x="674394" y="1218201"/>
                </a:lnTo>
                <a:lnTo>
                  <a:pt x="673548" y="1221169"/>
                </a:lnTo>
                <a:lnTo>
                  <a:pt x="672365" y="1224138"/>
                </a:lnTo>
                <a:lnTo>
                  <a:pt x="671012" y="1226776"/>
                </a:lnTo>
                <a:lnTo>
                  <a:pt x="669490" y="1229415"/>
                </a:lnTo>
                <a:lnTo>
                  <a:pt x="667799" y="1231724"/>
                </a:lnTo>
                <a:lnTo>
                  <a:pt x="665601" y="1233867"/>
                </a:lnTo>
                <a:lnTo>
                  <a:pt x="663403" y="1236011"/>
                </a:lnTo>
                <a:lnTo>
                  <a:pt x="661036" y="1237660"/>
                </a:lnTo>
                <a:lnTo>
                  <a:pt x="658162" y="1239144"/>
                </a:lnTo>
                <a:lnTo>
                  <a:pt x="655456" y="1240464"/>
                </a:lnTo>
                <a:lnTo>
                  <a:pt x="652582" y="1241618"/>
                </a:lnTo>
                <a:lnTo>
                  <a:pt x="649539" y="1242443"/>
                </a:lnTo>
                <a:lnTo>
                  <a:pt x="646326" y="1242938"/>
                </a:lnTo>
                <a:lnTo>
                  <a:pt x="643113" y="1243102"/>
                </a:lnTo>
                <a:lnTo>
                  <a:pt x="376299" y="1243102"/>
                </a:lnTo>
                <a:lnTo>
                  <a:pt x="373086" y="1242938"/>
                </a:lnTo>
                <a:lnTo>
                  <a:pt x="369873" y="1242443"/>
                </a:lnTo>
                <a:lnTo>
                  <a:pt x="366830" y="1241618"/>
                </a:lnTo>
                <a:lnTo>
                  <a:pt x="363956" y="1240464"/>
                </a:lnTo>
                <a:lnTo>
                  <a:pt x="361250" y="1239144"/>
                </a:lnTo>
                <a:lnTo>
                  <a:pt x="358545" y="1237660"/>
                </a:lnTo>
                <a:lnTo>
                  <a:pt x="356009" y="1236011"/>
                </a:lnTo>
                <a:lnTo>
                  <a:pt x="353811" y="1233867"/>
                </a:lnTo>
                <a:lnTo>
                  <a:pt x="351781" y="1231724"/>
                </a:lnTo>
                <a:lnTo>
                  <a:pt x="349921" y="1229415"/>
                </a:lnTo>
                <a:lnTo>
                  <a:pt x="348400" y="1226776"/>
                </a:lnTo>
                <a:lnTo>
                  <a:pt x="346878" y="1224138"/>
                </a:lnTo>
                <a:lnTo>
                  <a:pt x="345864" y="1221169"/>
                </a:lnTo>
                <a:lnTo>
                  <a:pt x="345018" y="1218201"/>
                </a:lnTo>
                <a:lnTo>
                  <a:pt x="344680" y="1215068"/>
                </a:lnTo>
                <a:lnTo>
                  <a:pt x="344511" y="1211935"/>
                </a:lnTo>
                <a:lnTo>
                  <a:pt x="344680" y="1208801"/>
                </a:lnTo>
                <a:lnTo>
                  <a:pt x="345018" y="1205668"/>
                </a:lnTo>
                <a:lnTo>
                  <a:pt x="345864" y="1202700"/>
                </a:lnTo>
                <a:lnTo>
                  <a:pt x="346878" y="1199896"/>
                </a:lnTo>
                <a:lnTo>
                  <a:pt x="348400" y="1197093"/>
                </a:lnTo>
                <a:lnTo>
                  <a:pt x="349921" y="1194619"/>
                </a:lnTo>
                <a:lnTo>
                  <a:pt x="351781" y="1192311"/>
                </a:lnTo>
                <a:lnTo>
                  <a:pt x="353811" y="1190002"/>
                </a:lnTo>
                <a:lnTo>
                  <a:pt x="356009" y="1188023"/>
                </a:lnTo>
                <a:lnTo>
                  <a:pt x="358545" y="1186209"/>
                </a:lnTo>
                <a:lnTo>
                  <a:pt x="361250" y="1184560"/>
                </a:lnTo>
                <a:lnTo>
                  <a:pt x="363956" y="1183405"/>
                </a:lnTo>
                <a:lnTo>
                  <a:pt x="366830" y="1182251"/>
                </a:lnTo>
                <a:lnTo>
                  <a:pt x="369873" y="1181592"/>
                </a:lnTo>
                <a:lnTo>
                  <a:pt x="373086" y="1181097"/>
                </a:lnTo>
                <a:close/>
                <a:moveTo>
                  <a:pt x="376299" y="1099129"/>
                </a:moveTo>
                <a:lnTo>
                  <a:pt x="643113" y="1099129"/>
                </a:lnTo>
                <a:lnTo>
                  <a:pt x="646326" y="1099294"/>
                </a:lnTo>
                <a:lnTo>
                  <a:pt x="649539" y="1099625"/>
                </a:lnTo>
                <a:lnTo>
                  <a:pt x="652582" y="1100452"/>
                </a:lnTo>
                <a:lnTo>
                  <a:pt x="655456" y="1101609"/>
                </a:lnTo>
                <a:lnTo>
                  <a:pt x="658162" y="1102932"/>
                </a:lnTo>
                <a:lnTo>
                  <a:pt x="661036" y="1104420"/>
                </a:lnTo>
                <a:lnTo>
                  <a:pt x="663403" y="1106239"/>
                </a:lnTo>
                <a:lnTo>
                  <a:pt x="665601" y="1108223"/>
                </a:lnTo>
                <a:lnTo>
                  <a:pt x="667799" y="1110373"/>
                </a:lnTo>
                <a:lnTo>
                  <a:pt x="669490" y="1112853"/>
                </a:lnTo>
                <a:lnTo>
                  <a:pt x="671012" y="1115498"/>
                </a:lnTo>
                <a:lnTo>
                  <a:pt x="672365" y="1118144"/>
                </a:lnTo>
                <a:lnTo>
                  <a:pt x="673548" y="1120955"/>
                </a:lnTo>
                <a:lnTo>
                  <a:pt x="674394" y="1123931"/>
                </a:lnTo>
                <a:lnTo>
                  <a:pt x="674732" y="1127072"/>
                </a:lnTo>
                <a:lnTo>
                  <a:pt x="674901" y="1130214"/>
                </a:lnTo>
                <a:lnTo>
                  <a:pt x="674732" y="1133521"/>
                </a:lnTo>
                <a:lnTo>
                  <a:pt x="674394" y="1136497"/>
                </a:lnTo>
                <a:lnTo>
                  <a:pt x="673548" y="1139474"/>
                </a:lnTo>
                <a:lnTo>
                  <a:pt x="672365" y="1142284"/>
                </a:lnTo>
                <a:lnTo>
                  <a:pt x="671012" y="1145095"/>
                </a:lnTo>
                <a:lnTo>
                  <a:pt x="669490" y="1147575"/>
                </a:lnTo>
                <a:lnTo>
                  <a:pt x="667799" y="1150221"/>
                </a:lnTo>
                <a:lnTo>
                  <a:pt x="665601" y="1152371"/>
                </a:lnTo>
                <a:lnTo>
                  <a:pt x="663403" y="1154189"/>
                </a:lnTo>
                <a:lnTo>
                  <a:pt x="661036" y="1156008"/>
                </a:lnTo>
                <a:lnTo>
                  <a:pt x="658162" y="1157662"/>
                </a:lnTo>
                <a:lnTo>
                  <a:pt x="655456" y="1158985"/>
                </a:lnTo>
                <a:lnTo>
                  <a:pt x="652582" y="1159977"/>
                </a:lnTo>
                <a:lnTo>
                  <a:pt x="649539" y="1160638"/>
                </a:lnTo>
                <a:lnTo>
                  <a:pt x="646326" y="1161134"/>
                </a:lnTo>
                <a:lnTo>
                  <a:pt x="643113" y="1161299"/>
                </a:lnTo>
                <a:lnTo>
                  <a:pt x="376299" y="1161299"/>
                </a:lnTo>
                <a:lnTo>
                  <a:pt x="373086" y="1161134"/>
                </a:lnTo>
                <a:lnTo>
                  <a:pt x="369873" y="1160638"/>
                </a:lnTo>
                <a:lnTo>
                  <a:pt x="366830" y="1159977"/>
                </a:lnTo>
                <a:lnTo>
                  <a:pt x="363956" y="1158985"/>
                </a:lnTo>
                <a:lnTo>
                  <a:pt x="361250" y="1157662"/>
                </a:lnTo>
                <a:lnTo>
                  <a:pt x="358545" y="1156008"/>
                </a:lnTo>
                <a:lnTo>
                  <a:pt x="356009" y="1154189"/>
                </a:lnTo>
                <a:lnTo>
                  <a:pt x="353811" y="1152371"/>
                </a:lnTo>
                <a:lnTo>
                  <a:pt x="351781" y="1150221"/>
                </a:lnTo>
                <a:lnTo>
                  <a:pt x="349921" y="1147575"/>
                </a:lnTo>
                <a:lnTo>
                  <a:pt x="348400" y="1145095"/>
                </a:lnTo>
                <a:lnTo>
                  <a:pt x="346878" y="1142284"/>
                </a:lnTo>
                <a:lnTo>
                  <a:pt x="345864" y="1139474"/>
                </a:lnTo>
                <a:lnTo>
                  <a:pt x="345018" y="1136497"/>
                </a:lnTo>
                <a:lnTo>
                  <a:pt x="344680" y="1133521"/>
                </a:lnTo>
                <a:lnTo>
                  <a:pt x="344511" y="1130214"/>
                </a:lnTo>
                <a:lnTo>
                  <a:pt x="344680" y="1127072"/>
                </a:lnTo>
                <a:lnTo>
                  <a:pt x="345018" y="1123931"/>
                </a:lnTo>
                <a:lnTo>
                  <a:pt x="345864" y="1120955"/>
                </a:lnTo>
                <a:lnTo>
                  <a:pt x="346878" y="1118144"/>
                </a:lnTo>
                <a:lnTo>
                  <a:pt x="348400" y="1115498"/>
                </a:lnTo>
                <a:lnTo>
                  <a:pt x="349921" y="1112853"/>
                </a:lnTo>
                <a:lnTo>
                  <a:pt x="351781" y="1110373"/>
                </a:lnTo>
                <a:lnTo>
                  <a:pt x="353811" y="1108223"/>
                </a:lnTo>
                <a:lnTo>
                  <a:pt x="356009" y="1106239"/>
                </a:lnTo>
                <a:lnTo>
                  <a:pt x="358545" y="1104420"/>
                </a:lnTo>
                <a:lnTo>
                  <a:pt x="361250" y="1102932"/>
                </a:lnTo>
                <a:lnTo>
                  <a:pt x="363956" y="1101609"/>
                </a:lnTo>
                <a:lnTo>
                  <a:pt x="366830" y="1100452"/>
                </a:lnTo>
                <a:lnTo>
                  <a:pt x="369873" y="1099625"/>
                </a:lnTo>
                <a:lnTo>
                  <a:pt x="373086" y="1099294"/>
                </a:lnTo>
                <a:close/>
                <a:moveTo>
                  <a:pt x="796620" y="749272"/>
                </a:moveTo>
                <a:lnTo>
                  <a:pt x="796577" y="749886"/>
                </a:lnTo>
                <a:lnTo>
                  <a:pt x="796239" y="752176"/>
                </a:lnTo>
                <a:lnTo>
                  <a:pt x="795731" y="753811"/>
                </a:lnTo>
                <a:lnTo>
                  <a:pt x="795392" y="754466"/>
                </a:lnTo>
                <a:lnTo>
                  <a:pt x="795053" y="754956"/>
                </a:lnTo>
                <a:lnTo>
                  <a:pt x="794884" y="755120"/>
                </a:lnTo>
                <a:lnTo>
                  <a:pt x="794037" y="756592"/>
                </a:lnTo>
                <a:lnTo>
                  <a:pt x="793190" y="757573"/>
                </a:lnTo>
                <a:lnTo>
                  <a:pt x="794545" y="755283"/>
                </a:lnTo>
                <a:lnTo>
                  <a:pt x="795561" y="753157"/>
                </a:lnTo>
                <a:lnTo>
                  <a:pt x="796239" y="751358"/>
                </a:lnTo>
                <a:lnTo>
                  <a:pt x="796577" y="749559"/>
                </a:lnTo>
                <a:close/>
                <a:moveTo>
                  <a:pt x="796747" y="747269"/>
                </a:moveTo>
                <a:lnTo>
                  <a:pt x="796916" y="747596"/>
                </a:lnTo>
                <a:lnTo>
                  <a:pt x="796747" y="748414"/>
                </a:lnTo>
                <a:lnTo>
                  <a:pt x="796620" y="749272"/>
                </a:lnTo>
                <a:lnTo>
                  <a:pt x="796747" y="747432"/>
                </a:lnTo>
                <a:close/>
                <a:moveTo>
                  <a:pt x="767594" y="747128"/>
                </a:moveTo>
                <a:lnTo>
                  <a:pt x="767449" y="749231"/>
                </a:lnTo>
                <a:lnTo>
                  <a:pt x="767449" y="749068"/>
                </a:lnTo>
                <a:lnTo>
                  <a:pt x="767449" y="748250"/>
                </a:lnTo>
                <a:close/>
                <a:moveTo>
                  <a:pt x="769956" y="740595"/>
                </a:moveTo>
                <a:lnTo>
                  <a:pt x="769650" y="741053"/>
                </a:lnTo>
                <a:lnTo>
                  <a:pt x="768634" y="743179"/>
                </a:lnTo>
                <a:lnTo>
                  <a:pt x="767957" y="745306"/>
                </a:lnTo>
                <a:lnTo>
                  <a:pt x="767618" y="746941"/>
                </a:lnTo>
                <a:lnTo>
                  <a:pt x="767594" y="747128"/>
                </a:lnTo>
                <a:lnTo>
                  <a:pt x="767618" y="746778"/>
                </a:lnTo>
                <a:lnTo>
                  <a:pt x="767957" y="744815"/>
                </a:lnTo>
                <a:lnTo>
                  <a:pt x="768465" y="743016"/>
                </a:lnTo>
                <a:lnTo>
                  <a:pt x="768691" y="742634"/>
                </a:lnTo>
                <a:lnTo>
                  <a:pt x="768804" y="742525"/>
                </a:lnTo>
                <a:lnTo>
                  <a:pt x="768804" y="742443"/>
                </a:lnTo>
                <a:lnTo>
                  <a:pt x="769142" y="741871"/>
                </a:lnTo>
                <a:lnTo>
                  <a:pt x="769396" y="741380"/>
                </a:lnTo>
                <a:lnTo>
                  <a:pt x="769752" y="740791"/>
                </a:lnTo>
                <a:close/>
                <a:moveTo>
                  <a:pt x="770159" y="740290"/>
                </a:moveTo>
                <a:lnTo>
                  <a:pt x="770159" y="740399"/>
                </a:lnTo>
                <a:lnTo>
                  <a:pt x="769956" y="740595"/>
                </a:lnTo>
                <a:close/>
                <a:moveTo>
                  <a:pt x="1007792" y="303707"/>
                </a:moveTo>
                <a:lnTo>
                  <a:pt x="1036210" y="338777"/>
                </a:lnTo>
                <a:lnTo>
                  <a:pt x="941984" y="415129"/>
                </a:lnTo>
                <a:lnTo>
                  <a:pt x="913566" y="380058"/>
                </a:lnTo>
                <a:close/>
                <a:moveTo>
                  <a:pt x="28418" y="284751"/>
                </a:moveTo>
                <a:lnTo>
                  <a:pt x="122644" y="361103"/>
                </a:lnTo>
                <a:lnTo>
                  <a:pt x="94226" y="396174"/>
                </a:lnTo>
                <a:lnTo>
                  <a:pt x="0" y="319822"/>
                </a:lnTo>
                <a:close/>
                <a:moveTo>
                  <a:pt x="521216" y="260648"/>
                </a:moveTo>
                <a:lnTo>
                  <a:pt x="513426" y="260811"/>
                </a:lnTo>
                <a:lnTo>
                  <a:pt x="505636" y="261302"/>
                </a:lnTo>
                <a:lnTo>
                  <a:pt x="497846" y="261793"/>
                </a:lnTo>
                <a:lnTo>
                  <a:pt x="505636" y="262610"/>
                </a:lnTo>
                <a:lnTo>
                  <a:pt x="513257" y="263428"/>
                </a:lnTo>
                <a:lnTo>
                  <a:pt x="520877" y="264410"/>
                </a:lnTo>
                <a:lnTo>
                  <a:pt x="528668" y="265555"/>
                </a:lnTo>
                <a:lnTo>
                  <a:pt x="536288" y="267027"/>
                </a:lnTo>
                <a:lnTo>
                  <a:pt x="543740" y="268499"/>
                </a:lnTo>
                <a:lnTo>
                  <a:pt x="551191" y="270135"/>
                </a:lnTo>
                <a:lnTo>
                  <a:pt x="558642" y="271770"/>
                </a:lnTo>
                <a:lnTo>
                  <a:pt x="566263" y="273897"/>
                </a:lnTo>
                <a:lnTo>
                  <a:pt x="573545" y="275860"/>
                </a:lnTo>
                <a:lnTo>
                  <a:pt x="580827" y="277986"/>
                </a:lnTo>
                <a:lnTo>
                  <a:pt x="587940" y="280440"/>
                </a:lnTo>
                <a:lnTo>
                  <a:pt x="595052" y="282893"/>
                </a:lnTo>
                <a:lnTo>
                  <a:pt x="602165" y="285674"/>
                </a:lnTo>
                <a:lnTo>
                  <a:pt x="609108" y="288455"/>
                </a:lnTo>
                <a:lnTo>
                  <a:pt x="616052" y="291562"/>
                </a:lnTo>
                <a:lnTo>
                  <a:pt x="623164" y="294507"/>
                </a:lnTo>
                <a:lnTo>
                  <a:pt x="629938" y="297942"/>
                </a:lnTo>
                <a:lnTo>
                  <a:pt x="636542" y="301213"/>
                </a:lnTo>
                <a:lnTo>
                  <a:pt x="643147" y="304812"/>
                </a:lnTo>
                <a:lnTo>
                  <a:pt x="649752" y="308410"/>
                </a:lnTo>
                <a:lnTo>
                  <a:pt x="656187" y="312172"/>
                </a:lnTo>
                <a:lnTo>
                  <a:pt x="662453" y="316261"/>
                </a:lnTo>
                <a:lnTo>
                  <a:pt x="668719" y="320187"/>
                </a:lnTo>
                <a:lnTo>
                  <a:pt x="674816" y="324440"/>
                </a:lnTo>
                <a:lnTo>
                  <a:pt x="680912" y="328693"/>
                </a:lnTo>
                <a:lnTo>
                  <a:pt x="686839" y="333273"/>
                </a:lnTo>
                <a:lnTo>
                  <a:pt x="692597" y="337689"/>
                </a:lnTo>
                <a:lnTo>
                  <a:pt x="698355" y="342433"/>
                </a:lnTo>
                <a:lnTo>
                  <a:pt x="703774" y="347176"/>
                </a:lnTo>
                <a:lnTo>
                  <a:pt x="709362" y="352083"/>
                </a:lnTo>
                <a:lnTo>
                  <a:pt x="714612" y="356990"/>
                </a:lnTo>
                <a:lnTo>
                  <a:pt x="719862" y="362225"/>
                </a:lnTo>
                <a:lnTo>
                  <a:pt x="725112" y="367459"/>
                </a:lnTo>
                <a:lnTo>
                  <a:pt x="730023" y="372857"/>
                </a:lnTo>
                <a:lnTo>
                  <a:pt x="734765" y="378254"/>
                </a:lnTo>
                <a:lnTo>
                  <a:pt x="739507" y="383816"/>
                </a:lnTo>
                <a:lnTo>
                  <a:pt x="744248" y="389541"/>
                </a:lnTo>
                <a:lnTo>
                  <a:pt x="748651" y="395266"/>
                </a:lnTo>
                <a:lnTo>
                  <a:pt x="752885" y="401154"/>
                </a:lnTo>
                <a:lnTo>
                  <a:pt x="757119" y="407043"/>
                </a:lnTo>
                <a:lnTo>
                  <a:pt x="761352" y="412931"/>
                </a:lnTo>
                <a:lnTo>
                  <a:pt x="765078" y="418983"/>
                </a:lnTo>
                <a:lnTo>
                  <a:pt x="768973" y="425199"/>
                </a:lnTo>
                <a:lnTo>
                  <a:pt x="772529" y="431415"/>
                </a:lnTo>
                <a:lnTo>
                  <a:pt x="776086" y="437794"/>
                </a:lnTo>
                <a:lnTo>
                  <a:pt x="779473" y="444173"/>
                </a:lnTo>
                <a:lnTo>
                  <a:pt x="782521" y="450552"/>
                </a:lnTo>
                <a:lnTo>
                  <a:pt x="785739" y="457095"/>
                </a:lnTo>
                <a:lnTo>
                  <a:pt x="788449" y="463638"/>
                </a:lnTo>
                <a:lnTo>
                  <a:pt x="791158" y="470181"/>
                </a:lnTo>
                <a:lnTo>
                  <a:pt x="793698" y="476887"/>
                </a:lnTo>
                <a:lnTo>
                  <a:pt x="796069" y="483594"/>
                </a:lnTo>
                <a:lnTo>
                  <a:pt x="798440" y="490464"/>
                </a:lnTo>
                <a:lnTo>
                  <a:pt x="800472" y="497333"/>
                </a:lnTo>
                <a:lnTo>
                  <a:pt x="802335" y="504203"/>
                </a:lnTo>
                <a:lnTo>
                  <a:pt x="804029" y="511073"/>
                </a:lnTo>
                <a:lnTo>
                  <a:pt x="805722" y="517943"/>
                </a:lnTo>
                <a:lnTo>
                  <a:pt x="807246" y="524977"/>
                </a:lnTo>
                <a:lnTo>
                  <a:pt x="808432" y="532010"/>
                </a:lnTo>
                <a:lnTo>
                  <a:pt x="809448" y="539207"/>
                </a:lnTo>
                <a:lnTo>
                  <a:pt x="810464" y="546241"/>
                </a:lnTo>
                <a:lnTo>
                  <a:pt x="811311" y="553274"/>
                </a:lnTo>
                <a:lnTo>
                  <a:pt x="811988" y="560308"/>
                </a:lnTo>
                <a:lnTo>
                  <a:pt x="812327" y="567341"/>
                </a:lnTo>
                <a:lnTo>
                  <a:pt x="812665" y="574539"/>
                </a:lnTo>
                <a:lnTo>
                  <a:pt x="812835" y="581736"/>
                </a:lnTo>
                <a:lnTo>
                  <a:pt x="812665" y="588769"/>
                </a:lnTo>
                <a:lnTo>
                  <a:pt x="812496" y="595966"/>
                </a:lnTo>
                <a:lnTo>
                  <a:pt x="812157" y="603000"/>
                </a:lnTo>
                <a:lnTo>
                  <a:pt x="811649" y="610033"/>
                </a:lnTo>
                <a:lnTo>
                  <a:pt x="810972" y="617067"/>
                </a:lnTo>
                <a:lnTo>
                  <a:pt x="809956" y="624427"/>
                </a:lnTo>
                <a:lnTo>
                  <a:pt x="808940" y="631461"/>
                </a:lnTo>
                <a:lnTo>
                  <a:pt x="807754" y="638331"/>
                </a:lnTo>
                <a:lnTo>
                  <a:pt x="806569" y="645364"/>
                </a:lnTo>
                <a:lnTo>
                  <a:pt x="805045" y="652398"/>
                </a:lnTo>
                <a:lnTo>
                  <a:pt x="803182" y="659268"/>
                </a:lnTo>
                <a:lnTo>
                  <a:pt x="801488" y="666301"/>
                </a:lnTo>
                <a:lnTo>
                  <a:pt x="799456" y="673171"/>
                </a:lnTo>
                <a:lnTo>
                  <a:pt x="797255" y="679878"/>
                </a:lnTo>
                <a:lnTo>
                  <a:pt x="795053" y="686748"/>
                </a:lnTo>
                <a:lnTo>
                  <a:pt x="792513" y="693454"/>
                </a:lnTo>
                <a:lnTo>
                  <a:pt x="789803" y="700160"/>
                </a:lnTo>
                <a:lnTo>
                  <a:pt x="787094" y="706703"/>
                </a:lnTo>
                <a:lnTo>
                  <a:pt x="784045" y="713246"/>
                </a:lnTo>
                <a:lnTo>
                  <a:pt x="780997" y="719789"/>
                </a:lnTo>
                <a:lnTo>
                  <a:pt x="777610" y="726332"/>
                </a:lnTo>
                <a:lnTo>
                  <a:pt x="774392" y="732711"/>
                </a:lnTo>
                <a:lnTo>
                  <a:pt x="770667" y="738926"/>
                </a:lnTo>
                <a:lnTo>
                  <a:pt x="769933" y="740344"/>
                </a:lnTo>
                <a:lnTo>
                  <a:pt x="769650" y="740726"/>
                </a:lnTo>
                <a:lnTo>
                  <a:pt x="769820" y="740563"/>
                </a:lnTo>
                <a:lnTo>
                  <a:pt x="769933" y="740344"/>
                </a:lnTo>
                <a:lnTo>
                  <a:pt x="770497" y="739581"/>
                </a:lnTo>
                <a:lnTo>
                  <a:pt x="771175" y="738763"/>
                </a:lnTo>
                <a:lnTo>
                  <a:pt x="770159" y="740290"/>
                </a:lnTo>
                <a:lnTo>
                  <a:pt x="770159" y="740235"/>
                </a:lnTo>
                <a:lnTo>
                  <a:pt x="769989" y="740399"/>
                </a:lnTo>
                <a:lnTo>
                  <a:pt x="769752" y="740791"/>
                </a:lnTo>
                <a:lnTo>
                  <a:pt x="769650" y="740889"/>
                </a:lnTo>
                <a:lnTo>
                  <a:pt x="769396" y="741380"/>
                </a:lnTo>
                <a:lnTo>
                  <a:pt x="768804" y="742361"/>
                </a:lnTo>
                <a:lnTo>
                  <a:pt x="768804" y="742443"/>
                </a:lnTo>
                <a:lnTo>
                  <a:pt x="768691" y="742634"/>
                </a:lnTo>
                <a:lnTo>
                  <a:pt x="768465" y="742852"/>
                </a:lnTo>
                <a:lnTo>
                  <a:pt x="766941" y="746124"/>
                </a:lnTo>
                <a:lnTo>
                  <a:pt x="763554" y="752339"/>
                </a:lnTo>
                <a:lnTo>
                  <a:pt x="759828" y="758555"/>
                </a:lnTo>
                <a:lnTo>
                  <a:pt x="756272" y="764771"/>
                </a:lnTo>
                <a:lnTo>
                  <a:pt x="752208" y="770823"/>
                </a:lnTo>
                <a:lnTo>
                  <a:pt x="748143" y="776875"/>
                </a:lnTo>
                <a:lnTo>
                  <a:pt x="743910" y="783090"/>
                </a:lnTo>
                <a:lnTo>
                  <a:pt x="739337" y="789142"/>
                </a:lnTo>
                <a:lnTo>
                  <a:pt x="730531" y="801247"/>
                </a:lnTo>
                <a:lnTo>
                  <a:pt x="721556" y="813678"/>
                </a:lnTo>
                <a:lnTo>
                  <a:pt x="717153" y="820057"/>
                </a:lnTo>
                <a:lnTo>
                  <a:pt x="712749" y="826600"/>
                </a:lnTo>
                <a:lnTo>
                  <a:pt x="708516" y="832979"/>
                </a:lnTo>
                <a:lnTo>
                  <a:pt x="704621" y="839686"/>
                </a:lnTo>
                <a:lnTo>
                  <a:pt x="700556" y="846392"/>
                </a:lnTo>
                <a:lnTo>
                  <a:pt x="696661" y="853098"/>
                </a:lnTo>
                <a:lnTo>
                  <a:pt x="693105" y="860295"/>
                </a:lnTo>
                <a:lnTo>
                  <a:pt x="689549" y="867165"/>
                </a:lnTo>
                <a:lnTo>
                  <a:pt x="686500" y="874362"/>
                </a:lnTo>
                <a:lnTo>
                  <a:pt x="683452" y="881396"/>
                </a:lnTo>
                <a:lnTo>
                  <a:pt x="680743" y="888757"/>
                </a:lnTo>
                <a:lnTo>
                  <a:pt x="678203" y="896281"/>
                </a:lnTo>
                <a:lnTo>
                  <a:pt x="676001" y="903642"/>
                </a:lnTo>
                <a:lnTo>
                  <a:pt x="673969" y="911002"/>
                </a:lnTo>
                <a:lnTo>
                  <a:pt x="672106" y="918526"/>
                </a:lnTo>
                <a:lnTo>
                  <a:pt x="670582" y="926051"/>
                </a:lnTo>
                <a:lnTo>
                  <a:pt x="669227" y="933575"/>
                </a:lnTo>
                <a:lnTo>
                  <a:pt x="668211" y="941099"/>
                </a:lnTo>
                <a:lnTo>
                  <a:pt x="667364" y="948623"/>
                </a:lnTo>
                <a:lnTo>
                  <a:pt x="666687" y="956311"/>
                </a:lnTo>
                <a:lnTo>
                  <a:pt x="666010" y="963999"/>
                </a:lnTo>
                <a:lnTo>
                  <a:pt x="665840" y="971523"/>
                </a:lnTo>
                <a:lnTo>
                  <a:pt x="665671" y="979047"/>
                </a:lnTo>
                <a:lnTo>
                  <a:pt x="665840" y="986735"/>
                </a:lnTo>
                <a:lnTo>
                  <a:pt x="666179" y="994259"/>
                </a:lnTo>
                <a:lnTo>
                  <a:pt x="666687" y="1001784"/>
                </a:lnTo>
                <a:lnTo>
                  <a:pt x="667703" y="994259"/>
                </a:lnTo>
                <a:lnTo>
                  <a:pt x="668550" y="986899"/>
                </a:lnTo>
                <a:lnTo>
                  <a:pt x="669735" y="979374"/>
                </a:lnTo>
                <a:lnTo>
                  <a:pt x="670921" y="972014"/>
                </a:lnTo>
                <a:lnTo>
                  <a:pt x="672275" y="964653"/>
                </a:lnTo>
                <a:lnTo>
                  <a:pt x="673969" y="957293"/>
                </a:lnTo>
                <a:lnTo>
                  <a:pt x="675662" y="949932"/>
                </a:lnTo>
                <a:lnTo>
                  <a:pt x="677525" y="942898"/>
                </a:lnTo>
                <a:lnTo>
                  <a:pt x="679557" y="935701"/>
                </a:lnTo>
                <a:lnTo>
                  <a:pt x="681759" y="928668"/>
                </a:lnTo>
                <a:lnTo>
                  <a:pt x="683960" y="921634"/>
                </a:lnTo>
                <a:lnTo>
                  <a:pt x="686670" y="914764"/>
                </a:lnTo>
                <a:lnTo>
                  <a:pt x="689379" y="908058"/>
                </a:lnTo>
                <a:lnTo>
                  <a:pt x="692428" y="901188"/>
                </a:lnTo>
                <a:lnTo>
                  <a:pt x="695476" y="894482"/>
                </a:lnTo>
                <a:lnTo>
                  <a:pt x="698863" y="887939"/>
                </a:lnTo>
                <a:lnTo>
                  <a:pt x="702250" y="881396"/>
                </a:lnTo>
                <a:lnTo>
                  <a:pt x="705975" y="875180"/>
                </a:lnTo>
                <a:lnTo>
                  <a:pt x="709701" y="868801"/>
                </a:lnTo>
                <a:lnTo>
                  <a:pt x="713766" y="862749"/>
                </a:lnTo>
                <a:lnTo>
                  <a:pt x="717999" y="856697"/>
                </a:lnTo>
                <a:lnTo>
                  <a:pt x="722064" y="850645"/>
                </a:lnTo>
                <a:lnTo>
                  <a:pt x="726636" y="844756"/>
                </a:lnTo>
                <a:lnTo>
                  <a:pt x="731209" y="838868"/>
                </a:lnTo>
                <a:lnTo>
                  <a:pt x="740523" y="827254"/>
                </a:lnTo>
                <a:lnTo>
                  <a:pt x="750176" y="815641"/>
                </a:lnTo>
                <a:lnTo>
                  <a:pt x="759998" y="803864"/>
                </a:lnTo>
                <a:lnTo>
                  <a:pt x="769820" y="791923"/>
                </a:lnTo>
                <a:lnTo>
                  <a:pt x="774562" y="785708"/>
                </a:lnTo>
                <a:lnTo>
                  <a:pt x="779473" y="779328"/>
                </a:lnTo>
                <a:lnTo>
                  <a:pt x="783876" y="772949"/>
                </a:lnTo>
                <a:lnTo>
                  <a:pt x="788279" y="766243"/>
                </a:lnTo>
                <a:lnTo>
                  <a:pt x="790481" y="762971"/>
                </a:lnTo>
                <a:lnTo>
                  <a:pt x="792682" y="759373"/>
                </a:lnTo>
                <a:lnTo>
                  <a:pt x="794037" y="756756"/>
                </a:lnTo>
                <a:lnTo>
                  <a:pt x="794545" y="756101"/>
                </a:lnTo>
                <a:lnTo>
                  <a:pt x="794884" y="755447"/>
                </a:lnTo>
                <a:lnTo>
                  <a:pt x="794545" y="755774"/>
                </a:lnTo>
                <a:lnTo>
                  <a:pt x="794884" y="755120"/>
                </a:lnTo>
                <a:lnTo>
                  <a:pt x="794884" y="755447"/>
                </a:lnTo>
                <a:lnTo>
                  <a:pt x="795053" y="755120"/>
                </a:lnTo>
                <a:lnTo>
                  <a:pt x="795392" y="754466"/>
                </a:lnTo>
                <a:lnTo>
                  <a:pt x="796069" y="753484"/>
                </a:lnTo>
                <a:lnTo>
                  <a:pt x="800303" y="746778"/>
                </a:lnTo>
                <a:lnTo>
                  <a:pt x="804537" y="740071"/>
                </a:lnTo>
                <a:lnTo>
                  <a:pt x="808262" y="733202"/>
                </a:lnTo>
                <a:lnTo>
                  <a:pt x="811988" y="726004"/>
                </a:lnTo>
                <a:lnTo>
                  <a:pt x="815544" y="718971"/>
                </a:lnTo>
                <a:lnTo>
                  <a:pt x="818931" y="711774"/>
                </a:lnTo>
                <a:lnTo>
                  <a:pt x="821979" y="704577"/>
                </a:lnTo>
                <a:lnTo>
                  <a:pt x="825028" y="697380"/>
                </a:lnTo>
                <a:lnTo>
                  <a:pt x="827906" y="690019"/>
                </a:lnTo>
                <a:lnTo>
                  <a:pt x="830616" y="682331"/>
                </a:lnTo>
                <a:lnTo>
                  <a:pt x="832987" y="674971"/>
                </a:lnTo>
                <a:lnTo>
                  <a:pt x="835188" y="667283"/>
                </a:lnTo>
                <a:lnTo>
                  <a:pt x="837221" y="659595"/>
                </a:lnTo>
                <a:lnTo>
                  <a:pt x="839084" y="651907"/>
                </a:lnTo>
                <a:lnTo>
                  <a:pt x="840608" y="644219"/>
                </a:lnTo>
                <a:lnTo>
                  <a:pt x="842301" y="636532"/>
                </a:lnTo>
                <a:lnTo>
                  <a:pt x="843487" y="628680"/>
                </a:lnTo>
                <a:lnTo>
                  <a:pt x="844503" y="620829"/>
                </a:lnTo>
                <a:lnTo>
                  <a:pt x="845350" y="613141"/>
                </a:lnTo>
                <a:lnTo>
                  <a:pt x="846027" y="605126"/>
                </a:lnTo>
                <a:lnTo>
                  <a:pt x="846535" y="597275"/>
                </a:lnTo>
                <a:lnTo>
                  <a:pt x="846874" y="589423"/>
                </a:lnTo>
                <a:lnTo>
                  <a:pt x="846874" y="581572"/>
                </a:lnTo>
                <a:lnTo>
                  <a:pt x="846874" y="573557"/>
                </a:lnTo>
                <a:lnTo>
                  <a:pt x="846535" y="565869"/>
                </a:lnTo>
                <a:lnTo>
                  <a:pt x="846027" y="558018"/>
                </a:lnTo>
                <a:lnTo>
                  <a:pt x="845350" y="550003"/>
                </a:lnTo>
                <a:lnTo>
                  <a:pt x="844503" y="542152"/>
                </a:lnTo>
                <a:lnTo>
                  <a:pt x="843487" y="534464"/>
                </a:lnTo>
                <a:lnTo>
                  <a:pt x="842301" y="526449"/>
                </a:lnTo>
                <a:lnTo>
                  <a:pt x="840608" y="518761"/>
                </a:lnTo>
                <a:lnTo>
                  <a:pt x="839084" y="511073"/>
                </a:lnTo>
                <a:lnTo>
                  <a:pt x="837221" y="503386"/>
                </a:lnTo>
                <a:lnTo>
                  <a:pt x="835019" y="495698"/>
                </a:lnTo>
                <a:lnTo>
                  <a:pt x="832818" y="488174"/>
                </a:lnTo>
                <a:lnTo>
                  <a:pt x="830447" y="480649"/>
                </a:lnTo>
                <a:lnTo>
                  <a:pt x="827737" y="473289"/>
                </a:lnTo>
                <a:lnTo>
                  <a:pt x="825028" y="465764"/>
                </a:lnTo>
                <a:lnTo>
                  <a:pt x="821979" y="458404"/>
                </a:lnTo>
                <a:lnTo>
                  <a:pt x="818931" y="451207"/>
                </a:lnTo>
                <a:lnTo>
                  <a:pt x="815375" y="444010"/>
                </a:lnTo>
                <a:lnTo>
                  <a:pt x="811988" y="436976"/>
                </a:lnTo>
                <a:lnTo>
                  <a:pt x="808093" y="429943"/>
                </a:lnTo>
                <a:lnTo>
                  <a:pt x="804198" y="422909"/>
                </a:lnTo>
                <a:lnTo>
                  <a:pt x="800303" y="416039"/>
                </a:lnTo>
                <a:lnTo>
                  <a:pt x="795900" y="409333"/>
                </a:lnTo>
                <a:lnTo>
                  <a:pt x="791497" y="402790"/>
                </a:lnTo>
                <a:lnTo>
                  <a:pt x="787094" y="396247"/>
                </a:lnTo>
                <a:lnTo>
                  <a:pt x="782352" y="389868"/>
                </a:lnTo>
                <a:lnTo>
                  <a:pt x="777441" y="383652"/>
                </a:lnTo>
                <a:lnTo>
                  <a:pt x="772360" y="377437"/>
                </a:lnTo>
                <a:lnTo>
                  <a:pt x="767280" y="371548"/>
                </a:lnTo>
                <a:lnTo>
                  <a:pt x="761860" y="365496"/>
                </a:lnTo>
                <a:lnTo>
                  <a:pt x="756441" y="359771"/>
                </a:lnTo>
                <a:lnTo>
                  <a:pt x="750684" y="354210"/>
                </a:lnTo>
                <a:lnTo>
                  <a:pt x="744926" y="348648"/>
                </a:lnTo>
                <a:lnTo>
                  <a:pt x="738999" y="343250"/>
                </a:lnTo>
                <a:lnTo>
                  <a:pt x="732902" y="338016"/>
                </a:lnTo>
                <a:lnTo>
                  <a:pt x="726806" y="333109"/>
                </a:lnTo>
                <a:lnTo>
                  <a:pt x="720540" y="328202"/>
                </a:lnTo>
                <a:lnTo>
                  <a:pt x="714104" y="323295"/>
                </a:lnTo>
                <a:lnTo>
                  <a:pt x="707669" y="318715"/>
                </a:lnTo>
                <a:lnTo>
                  <a:pt x="701064" y="314135"/>
                </a:lnTo>
                <a:lnTo>
                  <a:pt x="694460" y="310046"/>
                </a:lnTo>
                <a:lnTo>
                  <a:pt x="687517" y="305793"/>
                </a:lnTo>
                <a:lnTo>
                  <a:pt x="680743" y="301867"/>
                </a:lnTo>
                <a:lnTo>
                  <a:pt x="673630" y="298105"/>
                </a:lnTo>
                <a:lnTo>
                  <a:pt x="666687" y="294343"/>
                </a:lnTo>
                <a:lnTo>
                  <a:pt x="659235" y="291072"/>
                </a:lnTo>
                <a:lnTo>
                  <a:pt x="652123" y="287637"/>
                </a:lnTo>
                <a:lnTo>
                  <a:pt x="644671" y="284692"/>
                </a:lnTo>
                <a:lnTo>
                  <a:pt x="637389" y="281585"/>
                </a:lnTo>
                <a:lnTo>
                  <a:pt x="629938" y="278967"/>
                </a:lnTo>
                <a:lnTo>
                  <a:pt x="622317" y="276350"/>
                </a:lnTo>
                <a:lnTo>
                  <a:pt x="614697" y="274060"/>
                </a:lnTo>
                <a:lnTo>
                  <a:pt x="607076" y="271770"/>
                </a:lnTo>
                <a:lnTo>
                  <a:pt x="599455" y="269807"/>
                </a:lnTo>
                <a:lnTo>
                  <a:pt x="591835" y="268172"/>
                </a:lnTo>
                <a:lnTo>
                  <a:pt x="583875" y="266536"/>
                </a:lnTo>
                <a:lnTo>
                  <a:pt x="576085" y="265064"/>
                </a:lnTo>
                <a:lnTo>
                  <a:pt x="568295" y="263919"/>
                </a:lnTo>
                <a:lnTo>
                  <a:pt x="560505" y="262774"/>
                </a:lnTo>
                <a:lnTo>
                  <a:pt x="552546" y="261956"/>
                </a:lnTo>
                <a:lnTo>
                  <a:pt x="544756" y="261465"/>
                </a:lnTo>
                <a:lnTo>
                  <a:pt x="536966" y="260975"/>
                </a:lnTo>
                <a:lnTo>
                  <a:pt x="529176" y="260811"/>
                </a:lnTo>
                <a:close/>
                <a:moveTo>
                  <a:pt x="509791" y="227108"/>
                </a:moveTo>
                <a:lnTo>
                  <a:pt x="518947" y="227272"/>
                </a:lnTo>
                <a:lnTo>
                  <a:pt x="528272" y="227599"/>
                </a:lnTo>
                <a:lnTo>
                  <a:pt x="537597" y="228254"/>
                </a:lnTo>
                <a:lnTo>
                  <a:pt x="546583" y="228908"/>
                </a:lnTo>
                <a:lnTo>
                  <a:pt x="555909" y="229890"/>
                </a:lnTo>
                <a:lnTo>
                  <a:pt x="564725" y="231199"/>
                </a:lnTo>
                <a:lnTo>
                  <a:pt x="573881" y="232672"/>
                </a:lnTo>
                <a:lnTo>
                  <a:pt x="582698" y="234308"/>
                </a:lnTo>
                <a:lnTo>
                  <a:pt x="591684" y="236272"/>
                </a:lnTo>
                <a:lnTo>
                  <a:pt x="600331" y="238235"/>
                </a:lnTo>
                <a:lnTo>
                  <a:pt x="608808" y="240363"/>
                </a:lnTo>
                <a:lnTo>
                  <a:pt x="617455" y="242981"/>
                </a:lnTo>
                <a:lnTo>
                  <a:pt x="625933" y="245599"/>
                </a:lnTo>
                <a:lnTo>
                  <a:pt x="634240" y="248545"/>
                </a:lnTo>
                <a:lnTo>
                  <a:pt x="642718" y="251490"/>
                </a:lnTo>
                <a:lnTo>
                  <a:pt x="650856" y="254763"/>
                </a:lnTo>
                <a:lnTo>
                  <a:pt x="658825" y="258036"/>
                </a:lnTo>
                <a:lnTo>
                  <a:pt x="666964" y="261799"/>
                </a:lnTo>
                <a:lnTo>
                  <a:pt x="674763" y="265400"/>
                </a:lnTo>
                <a:lnTo>
                  <a:pt x="682393" y="269491"/>
                </a:lnTo>
                <a:lnTo>
                  <a:pt x="690022" y="273581"/>
                </a:lnTo>
                <a:lnTo>
                  <a:pt x="697652" y="277836"/>
                </a:lnTo>
                <a:lnTo>
                  <a:pt x="705113" y="282254"/>
                </a:lnTo>
                <a:lnTo>
                  <a:pt x="712403" y="287000"/>
                </a:lnTo>
                <a:lnTo>
                  <a:pt x="719524" y="291745"/>
                </a:lnTo>
                <a:lnTo>
                  <a:pt x="726645" y="296818"/>
                </a:lnTo>
                <a:lnTo>
                  <a:pt x="733427" y="301727"/>
                </a:lnTo>
                <a:lnTo>
                  <a:pt x="740209" y="307127"/>
                </a:lnTo>
                <a:lnTo>
                  <a:pt x="746821" y="312528"/>
                </a:lnTo>
                <a:lnTo>
                  <a:pt x="753434" y="318091"/>
                </a:lnTo>
                <a:lnTo>
                  <a:pt x="759707" y="323818"/>
                </a:lnTo>
                <a:lnTo>
                  <a:pt x="765981" y="329710"/>
                </a:lnTo>
                <a:lnTo>
                  <a:pt x="772084" y="335764"/>
                </a:lnTo>
                <a:lnTo>
                  <a:pt x="778018" y="341818"/>
                </a:lnTo>
                <a:lnTo>
                  <a:pt x="783783" y="348200"/>
                </a:lnTo>
                <a:lnTo>
                  <a:pt x="789379" y="354582"/>
                </a:lnTo>
                <a:lnTo>
                  <a:pt x="794974" y="361128"/>
                </a:lnTo>
                <a:lnTo>
                  <a:pt x="800230" y="367673"/>
                </a:lnTo>
                <a:lnTo>
                  <a:pt x="805486" y="374546"/>
                </a:lnTo>
                <a:lnTo>
                  <a:pt x="810233" y="381583"/>
                </a:lnTo>
                <a:lnTo>
                  <a:pt x="815150" y="388619"/>
                </a:lnTo>
                <a:lnTo>
                  <a:pt x="819728" y="395655"/>
                </a:lnTo>
                <a:lnTo>
                  <a:pt x="824306" y="403020"/>
                </a:lnTo>
                <a:lnTo>
                  <a:pt x="828375" y="410383"/>
                </a:lnTo>
                <a:lnTo>
                  <a:pt x="832614" y="417911"/>
                </a:lnTo>
                <a:lnTo>
                  <a:pt x="836513" y="425438"/>
                </a:lnTo>
                <a:lnTo>
                  <a:pt x="840244" y="433129"/>
                </a:lnTo>
                <a:lnTo>
                  <a:pt x="843804" y="440820"/>
                </a:lnTo>
                <a:lnTo>
                  <a:pt x="847026" y="448838"/>
                </a:lnTo>
                <a:lnTo>
                  <a:pt x="850247" y="456857"/>
                </a:lnTo>
                <a:lnTo>
                  <a:pt x="853129" y="464875"/>
                </a:lnTo>
                <a:lnTo>
                  <a:pt x="856012" y="473220"/>
                </a:lnTo>
                <a:lnTo>
                  <a:pt x="858555" y="481402"/>
                </a:lnTo>
                <a:lnTo>
                  <a:pt x="860759" y="489584"/>
                </a:lnTo>
                <a:lnTo>
                  <a:pt x="862963" y="498093"/>
                </a:lnTo>
                <a:lnTo>
                  <a:pt x="864828" y="506603"/>
                </a:lnTo>
                <a:lnTo>
                  <a:pt x="866524" y="515275"/>
                </a:lnTo>
                <a:lnTo>
                  <a:pt x="868219" y="523948"/>
                </a:lnTo>
                <a:lnTo>
                  <a:pt x="869406" y="532457"/>
                </a:lnTo>
                <a:lnTo>
                  <a:pt x="870423" y="541457"/>
                </a:lnTo>
                <a:lnTo>
                  <a:pt x="871101" y="550130"/>
                </a:lnTo>
                <a:lnTo>
                  <a:pt x="871780" y="559130"/>
                </a:lnTo>
                <a:lnTo>
                  <a:pt x="872119" y="568130"/>
                </a:lnTo>
                <a:lnTo>
                  <a:pt x="872288" y="577131"/>
                </a:lnTo>
                <a:lnTo>
                  <a:pt x="872119" y="583349"/>
                </a:lnTo>
                <a:lnTo>
                  <a:pt x="871949" y="589567"/>
                </a:lnTo>
                <a:lnTo>
                  <a:pt x="871780" y="595622"/>
                </a:lnTo>
                <a:lnTo>
                  <a:pt x="871271" y="601676"/>
                </a:lnTo>
                <a:lnTo>
                  <a:pt x="870932" y="607895"/>
                </a:lnTo>
                <a:lnTo>
                  <a:pt x="870254" y="613949"/>
                </a:lnTo>
                <a:lnTo>
                  <a:pt x="869576" y="619840"/>
                </a:lnTo>
                <a:lnTo>
                  <a:pt x="868897" y="625895"/>
                </a:lnTo>
                <a:lnTo>
                  <a:pt x="867880" y="631786"/>
                </a:lnTo>
                <a:lnTo>
                  <a:pt x="866693" y="637677"/>
                </a:lnTo>
                <a:lnTo>
                  <a:pt x="865676" y="643567"/>
                </a:lnTo>
                <a:lnTo>
                  <a:pt x="864489" y="649459"/>
                </a:lnTo>
                <a:lnTo>
                  <a:pt x="863302" y="655350"/>
                </a:lnTo>
                <a:lnTo>
                  <a:pt x="861776" y="661077"/>
                </a:lnTo>
                <a:lnTo>
                  <a:pt x="860250" y="666804"/>
                </a:lnTo>
                <a:lnTo>
                  <a:pt x="858555" y="672532"/>
                </a:lnTo>
                <a:lnTo>
                  <a:pt x="855164" y="683659"/>
                </a:lnTo>
                <a:lnTo>
                  <a:pt x="851264" y="694786"/>
                </a:lnTo>
                <a:lnTo>
                  <a:pt x="846856" y="705750"/>
                </a:lnTo>
                <a:lnTo>
                  <a:pt x="842448" y="716550"/>
                </a:lnTo>
                <a:lnTo>
                  <a:pt x="837361" y="727187"/>
                </a:lnTo>
                <a:lnTo>
                  <a:pt x="831935" y="737496"/>
                </a:lnTo>
                <a:lnTo>
                  <a:pt x="826340" y="747805"/>
                </a:lnTo>
                <a:lnTo>
                  <a:pt x="820236" y="757787"/>
                </a:lnTo>
                <a:lnTo>
                  <a:pt x="820236" y="757951"/>
                </a:lnTo>
                <a:lnTo>
                  <a:pt x="820067" y="758114"/>
                </a:lnTo>
                <a:lnTo>
                  <a:pt x="820067" y="758278"/>
                </a:lnTo>
                <a:lnTo>
                  <a:pt x="819898" y="758606"/>
                </a:lnTo>
                <a:lnTo>
                  <a:pt x="815829" y="765642"/>
                </a:lnTo>
                <a:lnTo>
                  <a:pt x="811929" y="772678"/>
                </a:lnTo>
                <a:lnTo>
                  <a:pt x="807520" y="779387"/>
                </a:lnTo>
                <a:lnTo>
                  <a:pt x="803112" y="785933"/>
                </a:lnTo>
                <a:lnTo>
                  <a:pt x="798534" y="792478"/>
                </a:lnTo>
                <a:lnTo>
                  <a:pt x="793956" y="798860"/>
                </a:lnTo>
                <a:lnTo>
                  <a:pt x="784292" y="811624"/>
                </a:lnTo>
                <a:lnTo>
                  <a:pt x="774628" y="824224"/>
                </a:lnTo>
                <a:lnTo>
                  <a:pt x="764624" y="837152"/>
                </a:lnTo>
                <a:lnTo>
                  <a:pt x="759707" y="843697"/>
                </a:lnTo>
                <a:lnTo>
                  <a:pt x="755130" y="850570"/>
                </a:lnTo>
                <a:lnTo>
                  <a:pt x="750382" y="857443"/>
                </a:lnTo>
                <a:lnTo>
                  <a:pt x="745635" y="864480"/>
                </a:lnTo>
                <a:lnTo>
                  <a:pt x="741057" y="872007"/>
                </a:lnTo>
                <a:lnTo>
                  <a:pt x="736818" y="879698"/>
                </a:lnTo>
                <a:lnTo>
                  <a:pt x="732580" y="887552"/>
                </a:lnTo>
                <a:lnTo>
                  <a:pt x="728340" y="895734"/>
                </a:lnTo>
                <a:lnTo>
                  <a:pt x="724611" y="904407"/>
                </a:lnTo>
                <a:lnTo>
                  <a:pt x="720881" y="913407"/>
                </a:lnTo>
                <a:lnTo>
                  <a:pt x="717489" y="922898"/>
                </a:lnTo>
                <a:lnTo>
                  <a:pt x="714268" y="932717"/>
                </a:lnTo>
                <a:lnTo>
                  <a:pt x="711555" y="943026"/>
                </a:lnTo>
                <a:lnTo>
                  <a:pt x="710029" y="948426"/>
                </a:lnTo>
                <a:lnTo>
                  <a:pt x="708842" y="953826"/>
                </a:lnTo>
                <a:lnTo>
                  <a:pt x="707655" y="959390"/>
                </a:lnTo>
                <a:lnTo>
                  <a:pt x="706638" y="965281"/>
                </a:lnTo>
                <a:lnTo>
                  <a:pt x="705621" y="971171"/>
                </a:lnTo>
                <a:lnTo>
                  <a:pt x="704603" y="977226"/>
                </a:lnTo>
                <a:lnTo>
                  <a:pt x="703586" y="983281"/>
                </a:lnTo>
                <a:lnTo>
                  <a:pt x="702908" y="989663"/>
                </a:lnTo>
                <a:lnTo>
                  <a:pt x="702230" y="996208"/>
                </a:lnTo>
                <a:lnTo>
                  <a:pt x="701721" y="1002754"/>
                </a:lnTo>
                <a:lnTo>
                  <a:pt x="701382" y="1009626"/>
                </a:lnTo>
                <a:lnTo>
                  <a:pt x="700873" y="1016499"/>
                </a:lnTo>
                <a:lnTo>
                  <a:pt x="700704" y="1023863"/>
                </a:lnTo>
                <a:lnTo>
                  <a:pt x="700534" y="1031063"/>
                </a:lnTo>
                <a:lnTo>
                  <a:pt x="700365" y="1033845"/>
                </a:lnTo>
                <a:lnTo>
                  <a:pt x="699856" y="1036791"/>
                </a:lnTo>
                <a:lnTo>
                  <a:pt x="699178" y="1039572"/>
                </a:lnTo>
                <a:lnTo>
                  <a:pt x="698161" y="1042354"/>
                </a:lnTo>
                <a:lnTo>
                  <a:pt x="696804" y="1044645"/>
                </a:lnTo>
                <a:lnTo>
                  <a:pt x="695279" y="1047100"/>
                </a:lnTo>
                <a:lnTo>
                  <a:pt x="693583" y="1049391"/>
                </a:lnTo>
                <a:lnTo>
                  <a:pt x="691548" y="1051354"/>
                </a:lnTo>
                <a:lnTo>
                  <a:pt x="689514" y="1053154"/>
                </a:lnTo>
                <a:lnTo>
                  <a:pt x="687310" y="1054954"/>
                </a:lnTo>
                <a:lnTo>
                  <a:pt x="684766" y="1056264"/>
                </a:lnTo>
                <a:lnTo>
                  <a:pt x="682223" y="1057573"/>
                </a:lnTo>
                <a:lnTo>
                  <a:pt x="679510" y="1058391"/>
                </a:lnTo>
                <a:lnTo>
                  <a:pt x="676628" y="1059209"/>
                </a:lnTo>
                <a:lnTo>
                  <a:pt x="673746" y="1059700"/>
                </a:lnTo>
                <a:lnTo>
                  <a:pt x="670524" y="1059864"/>
                </a:lnTo>
                <a:lnTo>
                  <a:pt x="509791" y="1059864"/>
                </a:lnTo>
                <a:lnTo>
                  <a:pt x="348719" y="1059864"/>
                </a:lnTo>
                <a:lnTo>
                  <a:pt x="345498" y="1059700"/>
                </a:lnTo>
                <a:lnTo>
                  <a:pt x="342615" y="1059209"/>
                </a:lnTo>
                <a:lnTo>
                  <a:pt x="339733" y="1058391"/>
                </a:lnTo>
                <a:lnTo>
                  <a:pt x="337020" y="1057573"/>
                </a:lnTo>
                <a:lnTo>
                  <a:pt x="334477" y="1056264"/>
                </a:lnTo>
                <a:lnTo>
                  <a:pt x="331934" y="1054954"/>
                </a:lnTo>
                <a:lnTo>
                  <a:pt x="329729" y="1053154"/>
                </a:lnTo>
                <a:lnTo>
                  <a:pt x="327525" y="1051354"/>
                </a:lnTo>
                <a:lnTo>
                  <a:pt x="325660" y="1049391"/>
                </a:lnTo>
                <a:lnTo>
                  <a:pt x="323965" y="1047100"/>
                </a:lnTo>
                <a:lnTo>
                  <a:pt x="322438" y="1044809"/>
                </a:lnTo>
                <a:lnTo>
                  <a:pt x="321082" y="1042354"/>
                </a:lnTo>
                <a:lnTo>
                  <a:pt x="320065" y="1039572"/>
                </a:lnTo>
                <a:lnTo>
                  <a:pt x="319387" y="1036954"/>
                </a:lnTo>
                <a:lnTo>
                  <a:pt x="318878" y="1034009"/>
                </a:lnTo>
                <a:lnTo>
                  <a:pt x="318708" y="1031063"/>
                </a:lnTo>
                <a:lnTo>
                  <a:pt x="318539" y="1023863"/>
                </a:lnTo>
                <a:lnTo>
                  <a:pt x="318369" y="1016499"/>
                </a:lnTo>
                <a:lnTo>
                  <a:pt x="318031" y="1009626"/>
                </a:lnTo>
                <a:lnTo>
                  <a:pt x="317522" y="1002754"/>
                </a:lnTo>
                <a:lnTo>
                  <a:pt x="317013" y="996208"/>
                </a:lnTo>
                <a:lnTo>
                  <a:pt x="316335" y="989663"/>
                </a:lnTo>
                <a:lnTo>
                  <a:pt x="315656" y="983281"/>
                </a:lnTo>
                <a:lnTo>
                  <a:pt x="314639" y="977226"/>
                </a:lnTo>
                <a:lnTo>
                  <a:pt x="313622" y="971171"/>
                </a:lnTo>
                <a:lnTo>
                  <a:pt x="312774" y="965281"/>
                </a:lnTo>
                <a:lnTo>
                  <a:pt x="311587" y="959553"/>
                </a:lnTo>
                <a:lnTo>
                  <a:pt x="310401" y="953826"/>
                </a:lnTo>
                <a:lnTo>
                  <a:pt x="309214" y="948426"/>
                </a:lnTo>
                <a:lnTo>
                  <a:pt x="307857" y="943026"/>
                </a:lnTo>
                <a:lnTo>
                  <a:pt x="304975" y="932717"/>
                </a:lnTo>
                <a:lnTo>
                  <a:pt x="301753" y="922898"/>
                </a:lnTo>
                <a:lnTo>
                  <a:pt x="298363" y="913407"/>
                </a:lnTo>
                <a:lnTo>
                  <a:pt x="294633" y="904407"/>
                </a:lnTo>
                <a:lnTo>
                  <a:pt x="290902" y="895734"/>
                </a:lnTo>
                <a:lnTo>
                  <a:pt x="286833" y="887552"/>
                </a:lnTo>
                <a:lnTo>
                  <a:pt x="282425" y="879698"/>
                </a:lnTo>
                <a:lnTo>
                  <a:pt x="278186" y="872007"/>
                </a:lnTo>
                <a:lnTo>
                  <a:pt x="273608" y="864480"/>
                </a:lnTo>
                <a:lnTo>
                  <a:pt x="268861" y="857443"/>
                </a:lnTo>
                <a:lnTo>
                  <a:pt x="264114" y="850570"/>
                </a:lnTo>
                <a:lnTo>
                  <a:pt x="259536" y="843697"/>
                </a:lnTo>
                <a:lnTo>
                  <a:pt x="254619" y="837152"/>
                </a:lnTo>
                <a:lnTo>
                  <a:pt x="244785" y="824224"/>
                </a:lnTo>
                <a:lnTo>
                  <a:pt x="234951" y="811624"/>
                </a:lnTo>
                <a:lnTo>
                  <a:pt x="225287" y="798860"/>
                </a:lnTo>
                <a:lnTo>
                  <a:pt x="220709" y="792478"/>
                </a:lnTo>
                <a:lnTo>
                  <a:pt x="216131" y="785933"/>
                </a:lnTo>
                <a:lnTo>
                  <a:pt x="211722" y="779387"/>
                </a:lnTo>
                <a:lnTo>
                  <a:pt x="207315" y="772678"/>
                </a:lnTo>
                <a:lnTo>
                  <a:pt x="203415" y="765642"/>
                </a:lnTo>
                <a:lnTo>
                  <a:pt x="199346" y="758606"/>
                </a:lnTo>
                <a:lnTo>
                  <a:pt x="199176" y="758278"/>
                </a:lnTo>
                <a:lnTo>
                  <a:pt x="199006" y="758114"/>
                </a:lnTo>
                <a:lnTo>
                  <a:pt x="199176" y="758114"/>
                </a:lnTo>
                <a:lnTo>
                  <a:pt x="199176" y="757951"/>
                </a:lnTo>
                <a:lnTo>
                  <a:pt x="199006" y="757787"/>
                </a:lnTo>
                <a:lnTo>
                  <a:pt x="192903" y="747805"/>
                </a:lnTo>
                <a:lnTo>
                  <a:pt x="187307" y="737496"/>
                </a:lnTo>
                <a:lnTo>
                  <a:pt x="181882" y="727187"/>
                </a:lnTo>
                <a:lnTo>
                  <a:pt x="176796" y="716550"/>
                </a:lnTo>
                <a:lnTo>
                  <a:pt x="172387" y="705750"/>
                </a:lnTo>
                <a:lnTo>
                  <a:pt x="167979" y="694786"/>
                </a:lnTo>
                <a:lnTo>
                  <a:pt x="164079" y="683659"/>
                </a:lnTo>
                <a:lnTo>
                  <a:pt x="160688" y="672532"/>
                </a:lnTo>
                <a:lnTo>
                  <a:pt x="158993" y="666804"/>
                </a:lnTo>
                <a:lnTo>
                  <a:pt x="157467" y="661077"/>
                </a:lnTo>
                <a:lnTo>
                  <a:pt x="156110" y="655350"/>
                </a:lnTo>
                <a:lnTo>
                  <a:pt x="154754" y="649459"/>
                </a:lnTo>
                <a:lnTo>
                  <a:pt x="153567" y="643567"/>
                </a:lnTo>
                <a:lnTo>
                  <a:pt x="152550" y="637677"/>
                </a:lnTo>
                <a:lnTo>
                  <a:pt x="151363" y="631786"/>
                </a:lnTo>
                <a:lnTo>
                  <a:pt x="150515" y="625895"/>
                </a:lnTo>
                <a:lnTo>
                  <a:pt x="149668" y="619840"/>
                </a:lnTo>
                <a:lnTo>
                  <a:pt x="148989" y="613949"/>
                </a:lnTo>
                <a:lnTo>
                  <a:pt x="148311" y="607895"/>
                </a:lnTo>
                <a:lnTo>
                  <a:pt x="147972" y="601676"/>
                </a:lnTo>
                <a:lnTo>
                  <a:pt x="147463" y="595622"/>
                </a:lnTo>
                <a:lnTo>
                  <a:pt x="147294" y="589567"/>
                </a:lnTo>
                <a:lnTo>
                  <a:pt x="147124" y="583349"/>
                </a:lnTo>
                <a:lnTo>
                  <a:pt x="147124" y="577131"/>
                </a:lnTo>
                <a:lnTo>
                  <a:pt x="147124" y="568130"/>
                </a:lnTo>
                <a:lnTo>
                  <a:pt x="147463" y="559130"/>
                </a:lnTo>
                <a:lnTo>
                  <a:pt x="148141" y="550130"/>
                </a:lnTo>
                <a:lnTo>
                  <a:pt x="148820" y="541457"/>
                </a:lnTo>
                <a:lnTo>
                  <a:pt x="149837" y="532457"/>
                </a:lnTo>
                <a:lnTo>
                  <a:pt x="151193" y="523948"/>
                </a:lnTo>
                <a:lnTo>
                  <a:pt x="152719" y="515275"/>
                </a:lnTo>
                <a:lnTo>
                  <a:pt x="154415" y="506603"/>
                </a:lnTo>
                <a:lnTo>
                  <a:pt x="156280" y="498093"/>
                </a:lnTo>
                <a:lnTo>
                  <a:pt x="158484" y="489584"/>
                </a:lnTo>
                <a:lnTo>
                  <a:pt x="160858" y="481402"/>
                </a:lnTo>
                <a:lnTo>
                  <a:pt x="163232" y="473220"/>
                </a:lnTo>
                <a:lnTo>
                  <a:pt x="166114" y="464875"/>
                </a:lnTo>
                <a:lnTo>
                  <a:pt x="168996" y="456857"/>
                </a:lnTo>
                <a:lnTo>
                  <a:pt x="172218" y="448838"/>
                </a:lnTo>
                <a:lnTo>
                  <a:pt x="175439" y="440820"/>
                </a:lnTo>
                <a:lnTo>
                  <a:pt x="179000" y="433129"/>
                </a:lnTo>
                <a:lnTo>
                  <a:pt x="182730" y="425438"/>
                </a:lnTo>
                <a:lnTo>
                  <a:pt x="186629" y="417911"/>
                </a:lnTo>
                <a:lnTo>
                  <a:pt x="190868" y="410383"/>
                </a:lnTo>
                <a:lnTo>
                  <a:pt x="194937" y="403020"/>
                </a:lnTo>
                <a:lnTo>
                  <a:pt x="199515" y="395655"/>
                </a:lnTo>
                <a:lnTo>
                  <a:pt x="204093" y="388619"/>
                </a:lnTo>
                <a:lnTo>
                  <a:pt x="209010" y="381583"/>
                </a:lnTo>
                <a:lnTo>
                  <a:pt x="213757" y="374546"/>
                </a:lnTo>
                <a:lnTo>
                  <a:pt x="219013" y="367673"/>
                </a:lnTo>
                <a:lnTo>
                  <a:pt x="224269" y="361128"/>
                </a:lnTo>
                <a:lnTo>
                  <a:pt x="229865" y="354582"/>
                </a:lnTo>
                <a:lnTo>
                  <a:pt x="235460" y="348200"/>
                </a:lnTo>
                <a:lnTo>
                  <a:pt x="241224" y="341818"/>
                </a:lnTo>
                <a:lnTo>
                  <a:pt x="247158" y="335764"/>
                </a:lnTo>
                <a:lnTo>
                  <a:pt x="253262" y="329710"/>
                </a:lnTo>
                <a:lnTo>
                  <a:pt x="259536" y="323818"/>
                </a:lnTo>
                <a:lnTo>
                  <a:pt x="265809" y="318091"/>
                </a:lnTo>
                <a:lnTo>
                  <a:pt x="272421" y="312528"/>
                </a:lnTo>
                <a:lnTo>
                  <a:pt x="279034" y="307127"/>
                </a:lnTo>
                <a:lnTo>
                  <a:pt x="285816" y="301727"/>
                </a:lnTo>
                <a:lnTo>
                  <a:pt x="292598" y="296818"/>
                </a:lnTo>
                <a:lnTo>
                  <a:pt x="299719" y="291745"/>
                </a:lnTo>
                <a:lnTo>
                  <a:pt x="306840" y="287000"/>
                </a:lnTo>
                <a:lnTo>
                  <a:pt x="314131" y="282254"/>
                </a:lnTo>
                <a:lnTo>
                  <a:pt x="321591" y="277836"/>
                </a:lnTo>
                <a:lnTo>
                  <a:pt x="329221" y="273581"/>
                </a:lnTo>
                <a:lnTo>
                  <a:pt x="336850" y="269491"/>
                </a:lnTo>
                <a:lnTo>
                  <a:pt x="344480" y="265400"/>
                </a:lnTo>
                <a:lnTo>
                  <a:pt x="352280" y="261799"/>
                </a:lnTo>
                <a:lnTo>
                  <a:pt x="360418" y="258036"/>
                </a:lnTo>
                <a:lnTo>
                  <a:pt x="368556" y="254763"/>
                </a:lnTo>
                <a:lnTo>
                  <a:pt x="376695" y="251490"/>
                </a:lnTo>
                <a:lnTo>
                  <a:pt x="385002" y="248545"/>
                </a:lnTo>
                <a:lnTo>
                  <a:pt x="393310" y="245599"/>
                </a:lnTo>
                <a:lnTo>
                  <a:pt x="401788" y="242981"/>
                </a:lnTo>
                <a:lnTo>
                  <a:pt x="410435" y="240363"/>
                </a:lnTo>
                <a:lnTo>
                  <a:pt x="418913" y="238235"/>
                </a:lnTo>
                <a:lnTo>
                  <a:pt x="427729" y="236272"/>
                </a:lnTo>
                <a:lnTo>
                  <a:pt x="436546" y="234308"/>
                </a:lnTo>
                <a:lnTo>
                  <a:pt x="445362" y="232672"/>
                </a:lnTo>
                <a:lnTo>
                  <a:pt x="454518" y="231199"/>
                </a:lnTo>
                <a:lnTo>
                  <a:pt x="463504" y="229890"/>
                </a:lnTo>
                <a:lnTo>
                  <a:pt x="472660" y="228908"/>
                </a:lnTo>
                <a:lnTo>
                  <a:pt x="481646" y="228254"/>
                </a:lnTo>
                <a:lnTo>
                  <a:pt x="490971" y="227599"/>
                </a:lnTo>
                <a:lnTo>
                  <a:pt x="500296" y="227272"/>
                </a:lnTo>
                <a:close/>
                <a:moveTo>
                  <a:pt x="484237" y="0"/>
                </a:moveTo>
                <a:lnTo>
                  <a:pt x="530988" y="0"/>
                </a:lnTo>
                <a:lnTo>
                  <a:pt x="530988" y="117095"/>
                </a:lnTo>
                <a:lnTo>
                  <a:pt x="484237" y="117095"/>
                </a:lnTo>
                <a:close/>
              </a:path>
            </a:pathLst>
          </a:custGeom>
          <a:solidFill>
            <a:srgbClr val="71D638"/>
          </a:solidFill>
          <a:ln>
            <a:noFill/>
          </a:ln>
        </p:spPr>
        <p:txBody>
          <a:bodyPr bIns="504000" anchor="b">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rgbClr val="FFFFFF"/>
              </a:solidFill>
              <a:effectLst/>
              <a:uLnTx/>
              <a:uFillTx/>
              <a:latin typeface="Helvetica"/>
              <a:cs typeface="Helvetica"/>
              <a:sym typeface="+mn-lt"/>
            </a:endParaRPr>
          </a:p>
        </p:txBody>
      </p:sp>
      <p:grpSp>
        <p:nvGrpSpPr>
          <p:cNvPr id="33" name="Group 32">
            <a:extLst>
              <a:ext uri="{FF2B5EF4-FFF2-40B4-BE49-F238E27FC236}">
                <a16:creationId xmlns:a16="http://schemas.microsoft.com/office/drawing/2014/main" id="{D99D610A-621A-43AA-91A5-B414160E5A00}"/>
              </a:ext>
            </a:extLst>
          </p:cNvPr>
          <p:cNvGrpSpPr/>
          <p:nvPr/>
        </p:nvGrpSpPr>
        <p:grpSpPr>
          <a:xfrm>
            <a:off x="6686550" y="4552949"/>
            <a:ext cx="5410200" cy="651201"/>
            <a:chOff x="1585" y="8285"/>
            <a:chExt cx="8767" cy="1398"/>
          </a:xfrm>
        </p:grpSpPr>
        <p:sp>
          <p:nvSpPr>
            <p:cNvPr id="34" name="箭头: 五边形 5">
              <a:extLst>
                <a:ext uri="{FF2B5EF4-FFF2-40B4-BE49-F238E27FC236}">
                  <a16:creationId xmlns:a16="http://schemas.microsoft.com/office/drawing/2014/main" id="{56B0B92C-78C1-40E6-A77E-48D93FB3C7CB}"/>
                </a:ext>
              </a:extLst>
            </p:cNvPr>
            <p:cNvSpPr/>
            <p:nvPr/>
          </p:nvSpPr>
          <p:spPr bwMode="auto">
            <a:xfrm>
              <a:off x="1585" y="8285"/>
              <a:ext cx="8767" cy="1398"/>
            </a:xfrm>
            <a:prstGeom prst="homePlate">
              <a:avLst/>
            </a:prstGeom>
            <a:solidFill>
              <a:schemeClr val="accent4"/>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35" name="Text Box 6">
              <a:extLst>
                <a:ext uri="{FF2B5EF4-FFF2-40B4-BE49-F238E27FC236}">
                  <a16:creationId xmlns:a16="http://schemas.microsoft.com/office/drawing/2014/main" id="{D4B7DA05-EA68-4F0A-8D2B-B3F7FDD090DB}"/>
                </a:ext>
              </a:extLst>
            </p:cNvPr>
            <p:cNvSpPr txBox="1"/>
            <p:nvPr/>
          </p:nvSpPr>
          <p:spPr>
            <a:xfrm>
              <a:off x="1795" y="8575"/>
              <a:ext cx="8483" cy="985"/>
            </a:xfrm>
            <a:prstGeom prst="rect">
              <a:avLst/>
            </a:prstGeom>
            <a:noFill/>
          </p:spPr>
          <p:txBody>
            <a:bodyPr wrap="square" rtlCol="0">
              <a:spAutoFit/>
            </a:bodyPr>
            <a:lstStyle/>
            <a:p>
              <a:pPr marL="0" marR="0">
                <a:lnSpc>
                  <a:spcPct val="115000"/>
                </a:lnSpc>
                <a:spcBef>
                  <a:spcPts val="0"/>
                </a:spcBef>
                <a:spcAft>
                  <a:spcPts val="0"/>
                </a:spcAft>
              </a:pPr>
              <a:r>
                <a:rPr lang="nl-NL"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Bước 3: </a:t>
              </a:r>
              <a:r>
                <a:rPr lang="nl-NL"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Thực hiện công việc theo kế hoach.</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39" name="Group 38">
            <a:extLst>
              <a:ext uri="{FF2B5EF4-FFF2-40B4-BE49-F238E27FC236}">
                <a16:creationId xmlns:a16="http://schemas.microsoft.com/office/drawing/2014/main" id="{B89AD852-2049-4EB2-A43A-A7C0EB2590CF}"/>
              </a:ext>
            </a:extLst>
          </p:cNvPr>
          <p:cNvGrpSpPr/>
          <p:nvPr/>
        </p:nvGrpSpPr>
        <p:grpSpPr>
          <a:xfrm>
            <a:off x="6666230" y="1959375"/>
            <a:ext cx="5525770" cy="669526"/>
            <a:chOff x="1600" y="4611"/>
            <a:chExt cx="8702" cy="881"/>
          </a:xfrm>
        </p:grpSpPr>
        <p:sp>
          <p:nvSpPr>
            <p:cNvPr id="40" name="箭头: 五边形 3">
              <a:extLst>
                <a:ext uri="{FF2B5EF4-FFF2-40B4-BE49-F238E27FC236}">
                  <a16:creationId xmlns:a16="http://schemas.microsoft.com/office/drawing/2014/main" id="{24C83965-C917-474F-B9B1-C6F74D1D2D15}"/>
                </a:ext>
              </a:extLst>
            </p:cNvPr>
            <p:cNvSpPr/>
            <p:nvPr/>
          </p:nvSpPr>
          <p:spPr bwMode="auto">
            <a:xfrm>
              <a:off x="1600" y="4611"/>
              <a:ext cx="8273" cy="881"/>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41" name="Text Box 4">
              <a:extLst>
                <a:ext uri="{FF2B5EF4-FFF2-40B4-BE49-F238E27FC236}">
                  <a16:creationId xmlns:a16="http://schemas.microsoft.com/office/drawing/2014/main" id="{A6A2CEFC-740F-4499-AB45-89EE7D980F90}"/>
                </a:ext>
              </a:extLst>
            </p:cNvPr>
            <p:cNvSpPr txBox="1"/>
            <p:nvPr/>
          </p:nvSpPr>
          <p:spPr>
            <a:xfrm>
              <a:off x="1684" y="4722"/>
              <a:ext cx="8618" cy="5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Bước 1: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Xác định nhiệm vụ: trực nhật.</a:t>
              </a:r>
              <a:endParaRPr kumimoji="0" lang="en-US" sz="2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grpSp>
        <p:nvGrpSpPr>
          <p:cNvPr id="42" name="Group 41">
            <a:extLst>
              <a:ext uri="{FF2B5EF4-FFF2-40B4-BE49-F238E27FC236}">
                <a16:creationId xmlns:a16="http://schemas.microsoft.com/office/drawing/2014/main" id="{E0D1B744-45F2-4531-A270-218FC4CFD198}"/>
              </a:ext>
            </a:extLst>
          </p:cNvPr>
          <p:cNvGrpSpPr/>
          <p:nvPr/>
        </p:nvGrpSpPr>
        <p:grpSpPr>
          <a:xfrm>
            <a:off x="6690995" y="2787083"/>
            <a:ext cx="5501005" cy="1922948"/>
            <a:chOff x="1585" y="6024"/>
            <a:chExt cx="8663" cy="1749"/>
          </a:xfrm>
        </p:grpSpPr>
        <p:sp>
          <p:nvSpPr>
            <p:cNvPr id="43" name="箭头: 五边形 4">
              <a:extLst>
                <a:ext uri="{FF2B5EF4-FFF2-40B4-BE49-F238E27FC236}">
                  <a16:creationId xmlns:a16="http://schemas.microsoft.com/office/drawing/2014/main" id="{79678493-7587-4202-8479-A8340149470A}"/>
                </a:ext>
              </a:extLst>
            </p:cNvPr>
            <p:cNvSpPr/>
            <p:nvPr/>
          </p:nvSpPr>
          <p:spPr bwMode="auto">
            <a:xfrm>
              <a:off x="1600" y="6024"/>
              <a:ext cx="8648" cy="1433"/>
            </a:xfrm>
            <a:prstGeom prst="homePlate">
              <a:avLst/>
            </a:prstGeom>
            <a:solidFill>
              <a:schemeClr val="accent3"/>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44" name="Text Box 5">
              <a:extLst>
                <a:ext uri="{FF2B5EF4-FFF2-40B4-BE49-F238E27FC236}">
                  <a16:creationId xmlns:a16="http://schemas.microsoft.com/office/drawing/2014/main" id="{B53E3C24-E66D-4FFA-8DCE-4B954D6E494C}"/>
                </a:ext>
              </a:extLst>
            </p:cNvPr>
            <p:cNvSpPr txBox="1"/>
            <p:nvPr/>
          </p:nvSpPr>
          <p:spPr>
            <a:xfrm>
              <a:off x="1585" y="6098"/>
              <a:ext cx="8345" cy="1675"/>
            </a:xfrm>
            <a:prstGeom prst="rect">
              <a:avLst/>
            </a:prstGeom>
            <a:noFill/>
          </p:spPr>
          <p:txBody>
            <a:bodyPr wrap="square" rtlCol="0">
              <a:spAutoFit/>
            </a:bodyPr>
            <a:lstStyle/>
            <a:p>
              <a:pPr marL="0" marR="0">
                <a:lnSpc>
                  <a:spcPct val="115000"/>
                </a:lnSpc>
                <a:spcBef>
                  <a:spcPts val="0"/>
                </a:spcBef>
                <a:spcAft>
                  <a:spcPts val="0"/>
                </a:spcAft>
              </a:pPr>
              <a:r>
                <a:rPr lang="nl-N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Bước 2: </a:t>
              </a:r>
              <a:r>
                <a:rPr lang="nl-N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Xây dựng kế hoạch thực hiện:</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15000"/>
                </a:lnSpc>
                <a:spcBef>
                  <a:spcPts val="0"/>
                </a:spcBef>
                <a:spcAft>
                  <a:spcPts val="0"/>
                </a:spcAft>
                <a:buSzPts val="1000"/>
                <a:buFont typeface="Symbol" panose="05050102010706020507" pitchFamily="18" charset="2"/>
                <a:buChar char=""/>
                <a:tabLst>
                  <a:tab pos="340360" algn="l"/>
                </a:tabLst>
              </a:pPr>
              <a:r>
                <a:rPr lang="nl-N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Liệt kê các công việc cần thực hiện: quét nhà, lau bảng, dọn dẹp bàn giáo viên.</a:t>
              </a:r>
            </a:p>
            <a:p>
              <a:pPr marL="342900" indent="-342900">
                <a:lnSpc>
                  <a:spcPct val="115000"/>
                </a:lnSpc>
                <a:buSzPts val="1000"/>
                <a:buFont typeface="Symbol" panose="05050102010706020507" pitchFamily="18" charset="2"/>
                <a:buChar char=""/>
                <a:tabLst>
                  <a:tab pos="340360" algn="l"/>
                </a:tabLst>
              </a:pPr>
              <a:r>
                <a:rPr lang="nl-N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Xác định thời gian thực hiện: 20 phút.</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15000"/>
                </a:lnSpc>
                <a:spcBef>
                  <a:spcPts val="0"/>
                </a:spcBef>
                <a:spcAft>
                  <a:spcPts val="0"/>
                </a:spcAft>
                <a:buSzPts val="1000"/>
                <a:buFont typeface="Symbol" panose="05050102010706020507" pitchFamily="18" charset="2"/>
                <a:buChar char=""/>
                <a:tabLst>
                  <a:tab pos="340360" algn="l"/>
                </a:tabLst>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51" name="MH_Other_3">
            <a:extLst>
              <a:ext uri="{FF2B5EF4-FFF2-40B4-BE49-F238E27FC236}">
                <a16:creationId xmlns:a16="http://schemas.microsoft.com/office/drawing/2014/main" id="{10057989-EFE7-4205-BA4D-592374B5426F}"/>
              </a:ext>
            </a:extLst>
          </p:cNvPr>
          <p:cNvSpPr/>
          <p:nvPr>
            <p:custDataLst>
              <p:tags r:id="rId2"/>
            </p:custDataLst>
          </p:nvPr>
        </p:nvSpPr>
        <p:spPr bwMode="auto">
          <a:xfrm>
            <a:off x="11148559" y="-102870"/>
            <a:ext cx="1529080" cy="1720850"/>
          </a:xfrm>
          <a:custGeom>
            <a:avLst/>
            <a:gdLst>
              <a:gd name="connsiteX0" fmla="*/ 409742 w 1036210"/>
              <a:gd name="connsiteY0" fmla="*/ 1266007 h 1335540"/>
              <a:gd name="connsiteX1" fmla="*/ 609670 w 1036210"/>
              <a:gd name="connsiteY1" fmla="*/ 1266007 h 1335540"/>
              <a:gd name="connsiteX2" fmla="*/ 609670 w 1036210"/>
              <a:gd name="connsiteY2" fmla="*/ 1269632 h 1335540"/>
              <a:gd name="connsiteX3" fmla="*/ 609160 w 1036210"/>
              <a:gd name="connsiteY3" fmla="*/ 1273093 h 1335540"/>
              <a:gd name="connsiteX4" fmla="*/ 608651 w 1036210"/>
              <a:gd name="connsiteY4" fmla="*/ 1276553 h 1335540"/>
              <a:gd name="connsiteX5" fmla="*/ 607801 w 1036210"/>
              <a:gd name="connsiteY5" fmla="*/ 1280013 h 1335540"/>
              <a:gd name="connsiteX6" fmla="*/ 606611 w 1036210"/>
              <a:gd name="connsiteY6" fmla="*/ 1283473 h 1335540"/>
              <a:gd name="connsiteX7" fmla="*/ 605421 w 1036210"/>
              <a:gd name="connsiteY7" fmla="*/ 1286769 h 1335540"/>
              <a:gd name="connsiteX8" fmla="*/ 603720 w 1036210"/>
              <a:gd name="connsiteY8" fmla="*/ 1290064 h 1335540"/>
              <a:gd name="connsiteX9" fmla="*/ 601850 w 1036210"/>
              <a:gd name="connsiteY9" fmla="*/ 1293029 h 1335540"/>
              <a:gd name="connsiteX10" fmla="*/ 599980 w 1036210"/>
              <a:gd name="connsiteY10" fmla="*/ 1296325 h 1335540"/>
              <a:gd name="connsiteX11" fmla="*/ 597600 w 1036210"/>
              <a:gd name="connsiteY11" fmla="*/ 1299126 h 1335540"/>
              <a:gd name="connsiteX12" fmla="*/ 595220 w 1036210"/>
              <a:gd name="connsiteY12" fmla="*/ 1302092 h 1335540"/>
              <a:gd name="connsiteX13" fmla="*/ 592670 w 1036210"/>
              <a:gd name="connsiteY13" fmla="*/ 1304893 h 1335540"/>
              <a:gd name="connsiteX14" fmla="*/ 589950 w 1036210"/>
              <a:gd name="connsiteY14" fmla="*/ 1307694 h 1335540"/>
              <a:gd name="connsiteX15" fmla="*/ 587060 w 1036210"/>
              <a:gd name="connsiteY15" fmla="*/ 1310330 h 1335540"/>
              <a:gd name="connsiteX16" fmla="*/ 583829 w 1036210"/>
              <a:gd name="connsiteY16" fmla="*/ 1312802 h 1335540"/>
              <a:gd name="connsiteX17" fmla="*/ 580599 w 1036210"/>
              <a:gd name="connsiteY17" fmla="*/ 1315274 h 1335540"/>
              <a:gd name="connsiteX18" fmla="*/ 577029 w 1036210"/>
              <a:gd name="connsiteY18" fmla="*/ 1317580 h 1335540"/>
              <a:gd name="connsiteX19" fmla="*/ 573459 w 1036210"/>
              <a:gd name="connsiteY19" fmla="*/ 1319722 h 1335540"/>
              <a:gd name="connsiteX20" fmla="*/ 569549 w 1036210"/>
              <a:gd name="connsiteY20" fmla="*/ 1321864 h 1335540"/>
              <a:gd name="connsiteX21" fmla="*/ 565639 w 1036210"/>
              <a:gd name="connsiteY21" fmla="*/ 1323677 h 1335540"/>
              <a:gd name="connsiteX22" fmla="*/ 561729 w 1036210"/>
              <a:gd name="connsiteY22" fmla="*/ 1325654 h 1335540"/>
              <a:gd name="connsiteX23" fmla="*/ 557478 w 1036210"/>
              <a:gd name="connsiteY23" fmla="*/ 1327302 h 1335540"/>
              <a:gd name="connsiteX24" fmla="*/ 553058 w 1036210"/>
              <a:gd name="connsiteY24" fmla="*/ 1328785 h 1335540"/>
              <a:gd name="connsiteX25" fmla="*/ 548638 w 1036210"/>
              <a:gd name="connsiteY25" fmla="*/ 1330103 h 1335540"/>
              <a:gd name="connsiteX26" fmla="*/ 544048 w 1036210"/>
              <a:gd name="connsiteY26" fmla="*/ 1331256 h 1335540"/>
              <a:gd name="connsiteX27" fmla="*/ 539458 w 1036210"/>
              <a:gd name="connsiteY27" fmla="*/ 1332574 h 1335540"/>
              <a:gd name="connsiteX28" fmla="*/ 534697 w 1036210"/>
              <a:gd name="connsiteY28" fmla="*/ 1333398 h 1335540"/>
              <a:gd name="connsiteX29" fmla="*/ 529937 w 1036210"/>
              <a:gd name="connsiteY29" fmla="*/ 1334222 h 1335540"/>
              <a:gd name="connsiteX30" fmla="*/ 525007 w 1036210"/>
              <a:gd name="connsiteY30" fmla="*/ 1334881 h 1335540"/>
              <a:gd name="connsiteX31" fmla="*/ 519907 w 1036210"/>
              <a:gd name="connsiteY31" fmla="*/ 1335211 h 1335540"/>
              <a:gd name="connsiteX32" fmla="*/ 514806 w 1036210"/>
              <a:gd name="connsiteY32" fmla="*/ 1335540 h 1335540"/>
              <a:gd name="connsiteX33" fmla="*/ 509876 w 1036210"/>
              <a:gd name="connsiteY33" fmla="*/ 1335540 h 1335540"/>
              <a:gd name="connsiteX34" fmla="*/ 504606 w 1036210"/>
              <a:gd name="connsiteY34" fmla="*/ 1335540 h 1335540"/>
              <a:gd name="connsiteX35" fmla="*/ 499506 w 1036210"/>
              <a:gd name="connsiteY35" fmla="*/ 1335211 h 1335540"/>
              <a:gd name="connsiteX36" fmla="*/ 494406 w 1036210"/>
              <a:gd name="connsiteY36" fmla="*/ 1334881 h 1335540"/>
              <a:gd name="connsiteX37" fmla="*/ 489475 w 1036210"/>
              <a:gd name="connsiteY37" fmla="*/ 1334222 h 1335540"/>
              <a:gd name="connsiteX38" fmla="*/ 484715 w 1036210"/>
              <a:gd name="connsiteY38" fmla="*/ 1333398 h 1335540"/>
              <a:gd name="connsiteX39" fmla="*/ 479955 w 1036210"/>
              <a:gd name="connsiteY39" fmla="*/ 1332574 h 1335540"/>
              <a:gd name="connsiteX40" fmla="*/ 475365 w 1036210"/>
              <a:gd name="connsiteY40" fmla="*/ 1331256 h 1335540"/>
              <a:gd name="connsiteX41" fmla="*/ 470774 w 1036210"/>
              <a:gd name="connsiteY41" fmla="*/ 1330103 h 1335540"/>
              <a:gd name="connsiteX42" fmla="*/ 466354 w 1036210"/>
              <a:gd name="connsiteY42" fmla="*/ 1328785 h 1335540"/>
              <a:gd name="connsiteX43" fmla="*/ 462104 w 1036210"/>
              <a:gd name="connsiteY43" fmla="*/ 1327302 h 1335540"/>
              <a:gd name="connsiteX44" fmla="*/ 457854 w 1036210"/>
              <a:gd name="connsiteY44" fmla="*/ 1325654 h 1335540"/>
              <a:gd name="connsiteX45" fmla="*/ 453774 w 1036210"/>
              <a:gd name="connsiteY45" fmla="*/ 1323677 h 1335540"/>
              <a:gd name="connsiteX46" fmla="*/ 449864 w 1036210"/>
              <a:gd name="connsiteY46" fmla="*/ 1321864 h 1335540"/>
              <a:gd name="connsiteX47" fmla="*/ 445954 w 1036210"/>
              <a:gd name="connsiteY47" fmla="*/ 1319722 h 1335540"/>
              <a:gd name="connsiteX48" fmla="*/ 442383 w 1036210"/>
              <a:gd name="connsiteY48" fmla="*/ 1317580 h 1335540"/>
              <a:gd name="connsiteX49" fmla="*/ 438983 w 1036210"/>
              <a:gd name="connsiteY49" fmla="*/ 1315274 h 1335540"/>
              <a:gd name="connsiteX50" fmla="*/ 435753 w 1036210"/>
              <a:gd name="connsiteY50" fmla="*/ 1312802 h 1335540"/>
              <a:gd name="connsiteX51" fmla="*/ 432523 w 1036210"/>
              <a:gd name="connsiteY51" fmla="*/ 1310330 h 1335540"/>
              <a:gd name="connsiteX52" fmla="*/ 429633 w 1036210"/>
              <a:gd name="connsiteY52" fmla="*/ 1307694 h 1335540"/>
              <a:gd name="connsiteX53" fmla="*/ 426743 w 1036210"/>
              <a:gd name="connsiteY53" fmla="*/ 1304893 h 1335540"/>
              <a:gd name="connsiteX54" fmla="*/ 424192 w 1036210"/>
              <a:gd name="connsiteY54" fmla="*/ 1302092 h 1335540"/>
              <a:gd name="connsiteX55" fmla="*/ 421812 w 1036210"/>
              <a:gd name="connsiteY55" fmla="*/ 1299126 h 1335540"/>
              <a:gd name="connsiteX56" fmla="*/ 419432 w 1036210"/>
              <a:gd name="connsiteY56" fmla="*/ 1296325 h 1335540"/>
              <a:gd name="connsiteX57" fmla="*/ 417563 w 1036210"/>
              <a:gd name="connsiteY57" fmla="*/ 1293029 h 1335540"/>
              <a:gd name="connsiteX58" fmla="*/ 415862 w 1036210"/>
              <a:gd name="connsiteY58" fmla="*/ 1290064 h 1335540"/>
              <a:gd name="connsiteX59" fmla="*/ 414162 w 1036210"/>
              <a:gd name="connsiteY59" fmla="*/ 1286769 h 1335540"/>
              <a:gd name="connsiteX60" fmla="*/ 412802 w 1036210"/>
              <a:gd name="connsiteY60" fmla="*/ 1283473 h 1335540"/>
              <a:gd name="connsiteX61" fmla="*/ 411612 w 1036210"/>
              <a:gd name="connsiteY61" fmla="*/ 1280013 h 1335540"/>
              <a:gd name="connsiteX62" fmla="*/ 410762 w 1036210"/>
              <a:gd name="connsiteY62" fmla="*/ 1276553 h 1335540"/>
              <a:gd name="connsiteX63" fmla="*/ 410252 w 1036210"/>
              <a:gd name="connsiteY63" fmla="*/ 1273093 h 1335540"/>
              <a:gd name="connsiteX64" fmla="*/ 409912 w 1036210"/>
              <a:gd name="connsiteY64" fmla="*/ 1269632 h 1335540"/>
              <a:gd name="connsiteX65" fmla="*/ 376299 w 1036210"/>
              <a:gd name="connsiteY65" fmla="*/ 1180932 h 1335540"/>
              <a:gd name="connsiteX66" fmla="*/ 643113 w 1036210"/>
              <a:gd name="connsiteY66" fmla="*/ 1180932 h 1335540"/>
              <a:gd name="connsiteX67" fmla="*/ 646326 w 1036210"/>
              <a:gd name="connsiteY67" fmla="*/ 1181097 h 1335540"/>
              <a:gd name="connsiteX68" fmla="*/ 649539 w 1036210"/>
              <a:gd name="connsiteY68" fmla="*/ 1181592 h 1335540"/>
              <a:gd name="connsiteX69" fmla="*/ 652582 w 1036210"/>
              <a:gd name="connsiteY69" fmla="*/ 1182251 h 1335540"/>
              <a:gd name="connsiteX70" fmla="*/ 655456 w 1036210"/>
              <a:gd name="connsiteY70" fmla="*/ 1183405 h 1335540"/>
              <a:gd name="connsiteX71" fmla="*/ 658162 w 1036210"/>
              <a:gd name="connsiteY71" fmla="*/ 1184560 h 1335540"/>
              <a:gd name="connsiteX72" fmla="*/ 661036 w 1036210"/>
              <a:gd name="connsiteY72" fmla="*/ 1186209 h 1335540"/>
              <a:gd name="connsiteX73" fmla="*/ 663403 w 1036210"/>
              <a:gd name="connsiteY73" fmla="*/ 1188023 h 1335540"/>
              <a:gd name="connsiteX74" fmla="*/ 665601 w 1036210"/>
              <a:gd name="connsiteY74" fmla="*/ 1190002 h 1335540"/>
              <a:gd name="connsiteX75" fmla="*/ 667799 w 1036210"/>
              <a:gd name="connsiteY75" fmla="*/ 1192311 h 1335540"/>
              <a:gd name="connsiteX76" fmla="*/ 669490 w 1036210"/>
              <a:gd name="connsiteY76" fmla="*/ 1194619 h 1335540"/>
              <a:gd name="connsiteX77" fmla="*/ 671012 w 1036210"/>
              <a:gd name="connsiteY77" fmla="*/ 1197093 h 1335540"/>
              <a:gd name="connsiteX78" fmla="*/ 672365 w 1036210"/>
              <a:gd name="connsiteY78" fmla="*/ 1199896 h 1335540"/>
              <a:gd name="connsiteX79" fmla="*/ 673548 w 1036210"/>
              <a:gd name="connsiteY79" fmla="*/ 1202700 h 1335540"/>
              <a:gd name="connsiteX80" fmla="*/ 674394 w 1036210"/>
              <a:gd name="connsiteY80" fmla="*/ 1205668 h 1335540"/>
              <a:gd name="connsiteX81" fmla="*/ 674732 w 1036210"/>
              <a:gd name="connsiteY81" fmla="*/ 1208801 h 1335540"/>
              <a:gd name="connsiteX82" fmla="*/ 674901 w 1036210"/>
              <a:gd name="connsiteY82" fmla="*/ 1211935 h 1335540"/>
              <a:gd name="connsiteX83" fmla="*/ 674732 w 1036210"/>
              <a:gd name="connsiteY83" fmla="*/ 1215068 h 1335540"/>
              <a:gd name="connsiteX84" fmla="*/ 674394 w 1036210"/>
              <a:gd name="connsiteY84" fmla="*/ 1218201 h 1335540"/>
              <a:gd name="connsiteX85" fmla="*/ 673548 w 1036210"/>
              <a:gd name="connsiteY85" fmla="*/ 1221169 h 1335540"/>
              <a:gd name="connsiteX86" fmla="*/ 672365 w 1036210"/>
              <a:gd name="connsiteY86" fmla="*/ 1224138 h 1335540"/>
              <a:gd name="connsiteX87" fmla="*/ 671012 w 1036210"/>
              <a:gd name="connsiteY87" fmla="*/ 1226776 h 1335540"/>
              <a:gd name="connsiteX88" fmla="*/ 669490 w 1036210"/>
              <a:gd name="connsiteY88" fmla="*/ 1229415 h 1335540"/>
              <a:gd name="connsiteX89" fmla="*/ 667799 w 1036210"/>
              <a:gd name="connsiteY89" fmla="*/ 1231724 h 1335540"/>
              <a:gd name="connsiteX90" fmla="*/ 665601 w 1036210"/>
              <a:gd name="connsiteY90" fmla="*/ 1233867 h 1335540"/>
              <a:gd name="connsiteX91" fmla="*/ 663403 w 1036210"/>
              <a:gd name="connsiteY91" fmla="*/ 1236011 h 1335540"/>
              <a:gd name="connsiteX92" fmla="*/ 661036 w 1036210"/>
              <a:gd name="connsiteY92" fmla="*/ 1237660 h 1335540"/>
              <a:gd name="connsiteX93" fmla="*/ 658162 w 1036210"/>
              <a:gd name="connsiteY93" fmla="*/ 1239144 h 1335540"/>
              <a:gd name="connsiteX94" fmla="*/ 655456 w 1036210"/>
              <a:gd name="connsiteY94" fmla="*/ 1240464 h 1335540"/>
              <a:gd name="connsiteX95" fmla="*/ 652582 w 1036210"/>
              <a:gd name="connsiteY95" fmla="*/ 1241618 h 1335540"/>
              <a:gd name="connsiteX96" fmla="*/ 649539 w 1036210"/>
              <a:gd name="connsiteY96" fmla="*/ 1242443 h 1335540"/>
              <a:gd name="connsiteX97" fmla="*/ 646326 w 1036210"/>
              <a:gd name="connsiteY97" fmla="*/ 1242938 h 1335540"/>
              <a:gd name="connsiteX98" fmla="*/ 643113 w 1036210"/>
              <a:gd name="connsiteY98" fmla="*/ 1243102 h 1335540"/>
              <a:gd name="connsiteX99" fmla="*/ 376299 w 1036210"/>
              <a:gd name="connsiteY99" fmla="*/ 1243102 h 1335540"/>
              <a:gd name="connsiteX100" fmla="*/ 373086 w 1036210"/>
              <a:gd name="connsiteY100" fmla="*/ 1242938 h 1335540"/>
              <a:gd name="connsiteX101" fmla="*/ 369873 w 1036210"/>
              <a:gd name="connsiteY101" fmla="*/ 1242443 h 1335540"/>
              <a:gd name="connsiteX102" fmla="*/ 366830 w 1036210"/>
              <a:gd name="connsiteY102" fmla="*/ 1241618 h 1335540"/>
              <a:gd name="connsiteX103" fmla="*/ 363956 w 1036210"/>
              <a:gd name="connsiteY103" fmla="*/ 1240464 h 1335540"/>
              <a:gd name="connsiteX104" fmla="*/ 361250 w 1036210"/>
              <a:gd name="connsiteY104" fmla="*/ 1239144 h 1335540"/>
              <a:gd name="connsiteX105" fmla="*/ 358545 w 1036210"/>
              <a:gd name="connsiteY105" fmla="*/ 1237660 h 1335540"/>
              <a:gd name="connsiteX106" fmla="*/ 356009 w 1036210"/>
              <a:gd name="connsiteY106" fmla="*/ 1236011 h 1335540"/>
              <a:gd name="connsiteX107" fmla="*/ 353811 w 1036210"/>
              <a:gd name="connsiteY107" fmla="*/ 1233867 h 1335540"/>
              <a:gd name="connsiteX108" fmla="*/ 351781 w 1036210"/>
              <a:gd name="connsiteY108" fmla="*/ 1231724 h 1335540"/>
              <a:gd name="connsiteX109" fmla="*/ 349921 w 1036210"/>
              <a:gd name="connsiteY109" fmla="*/ 1229415 h 1335540"/>
              <a:gd name="connsiteX110" fmla="*/ 348400 w 1036210"/>
              <a:gd name="connsiteY110" fmla="*/ 1226776 h 1335540"/>
              <a:gd name="connsiteX111" fmla="*/ 346878 w 1036210"/>
              <a:gd name="connsiteY111" fmla="*/ 1224138 h 1335540"/>
              <a:gd name="connsiteX112" fmla="*/ 345864 w 1036210"/>
              <a:gd name="connsiteY112" fmla="*/ 1221169 h 1335540"/>
              <a:gd name="connsiteX113" fmla="*/ 345018 w 1036210"/>
              <a:gd name="connsiteY113" fmla="*/ 1218201 h 1335540"/>
              <a:gd name="connsiteX114" fmla="*/ 344680 w 1036210"/>
              <a:gd name="connsiteY114" fmla="*/ 1215068 h 1335540"/>
              <a:gd name="connsiteX115" fmla="*/ 344511 w 1036210"/>
              <a:gd name="connsiteY115" fmla="*/ 1211935 h 1335540"/>
              <a:gd name="connsiteX116" fmla="*/ 344680 w 1036210"/>
              <a:gd name="connsiteY116" fmla="*/ 1208801 h 1335540"/>
              <a:gd name="connsiteX117" fmla="*/ 345018 w 1036210"/>
              <a:gd name="connsiteY117" fmla="*/ 1205668 h 1335540"/>
              <a:gd name="connsiteX118" fmla="*/ 345864 w 1036210"/>
              <a:gd name="connsiteY118" fmla="*/ 1202700 h 1335540"/>
              <a:gd name="connsiteX119" fmla="*/ 346878 w 1036210"/>
              <a:gd name="connsiteY119" fmla="*/ 1199896 h 1335540"/>
              <a:gd name="connsiteX120" fmla="*/ 348400 w 1036210"/>
              <a:gd name="connsiteY120" fmla="*/ 1197093 h 1335540"/>
              <a:gd name="connsiteX121" fmla="*/ 349921 w 1036210"/>
              <a:gd name="connsiteY121" fmla="*/ 1194619 h 1335540"/>
              <a:gd name="connsiteX122" fmla="*/ 351781 w 1036210"/>
              <a:gd name="connsiteY122" fmla="*/ 1192311 h 1335540"/>
              <a:gd name="connsiteX123" fmla="*/ 353811 w 1036210"/>
              <a:gd name="connsiteY123" fmla="*/ 1190002 h 1335540"/>
              <a:gd name="connsiteX124" fmla="*/ 356009 w 1036210"/>
              <a:gd name="connsiteY124" fmla="*/ 1188023 h 1335540"/>
              <a:gd name="connsiteX125" fmla="*/ 358545 w 1036210"/>
              <a:gd name="connsiteY125" fmla="*/ 1186209 h 1335540"/>
              <a:gd name="connsiteX126" fmla="*/ 361250 w 1036210"/>
              <a:gd name="connsiteY126" fmla="*/ 1184560 h 1335540"/>
              <a:gd name="connsiteX127" fmla="*/ 363956 w 1036210"/>
              <a:gd name="connsiteY127" fmla="*/ 1183405 h 1335540"/>
              <a:gd name="connsiteX128" fmla="*/ 366830 w 1036210"/>
              <a:gd name="connsiteY128" fmla="*/ 1182251 h 1335540"/>
              <a:gd name="connsiteX129" fmla="*/ 369873 w 1036210"/>
              <a:gd name="connsiteY129" fmla="*/ 1181592 h 1335540"/>
              <a:gd name="connsiteX130" fmla="*/ 373086 w 1036210"/>
              <a:gd name="connsiteY130" fmla="*/ 1181097 h 1335540"/>
              <a:gd name="connsiteX131" fmla="*/ 376299 w 1036210"/>
              <a:gd name="connsiteY131" fmla="*/ 1099129 h 1335540"/>
              <a:gd name="connsiteX132" fmla="*/ 643113 w 1036210"/>
              <a:gd name="connsiteY132" fmla="*/ 1099129 h 1335540"/>
              <a:gd name="connsiteX133" fmla="*/ 646326 w 1036210"/>
              <a:gd name="connsiteY133" fmla="*/ 1099294 h 1335540"/>
              <a:gd name="connsiteX134" fmla="*/ 649539 w 1036210"/>
              <a:gd name="connsiteY134" fmla="*/ 1099625 h 1335540"/>
              <a:gd name="connsiteX135" fmla="*/ 652582 w 1036210"/>
              <a:gd name="connsiteY135" fmla="*/ 1100452 h 1335540"/>
              <a:gd name="connsiteX136" fmla="*/ 655456 w 1036210"/>
              <a:gd name="connsiteY136" fmla="*/ 1101609 h 1335540"/>
              <a:gd name="connsiteX137" fmla="*/ 658162 w 1036210"/>
              <a:gd name="connsiteY137" fmla="*/ 1102932 h 1335540"/>
              <a:gd name="connsiteX138" fmla="*/ 661036 w 1036210"/>
              <a:gd name="connsiteY138" fmla="*/ 1104420 h 1335540"/>
              <a:gd name="connsiteX139" fmla="*/ 663403 w 1036210"/>
              <a:gd name="connsiteY139" fmla="*/ 1106239 h 1335540"/>
              <a:gd name="connsiteX140" fmla="*/ 665601 w 1036210"/>
              <a:gd name="connsiteY140" fmla="*/ 1108223 h 1335540"/>
              <a:gd name="connsiteX141" fmla="*/ 667799 w 1036210"/>
              <a:gd name="connsiteY141" fmla="*/ 1110373 h 1335540"/>
              <a:gd name="connsiteX142" fmla="*/ 669490 w 1036210"/>
              <a:gd name="connsiteY142" fmla="*/ 1112853 h 1335540"/>
              <a:gd name="connsiteX143" fmla="*/ 671012 w 1036210"/>
              <a:gd name="connsiteY143" fmla="*/ 1115498 h 1335540"/>
              <a:gd name="connsiteX144" fmla="*/ 672365 w 1036210"/>
              <a:gd name="connsiteY144" fmla="*/ 1118144 h 1335540"/>
              <a:gd name="connsiteX145" fmla="*/ 673548 w 1036210"/>
              <a:gd name="connsiteY145" fmla="*/ 1120955 h 1335540"/>
              <a:gd name="connsiteX146" fmla="*/ 674394 w 1036210"/>
              <a:gd name="connsiteY146" fmla="*/ 1123931 h 1335540"/>
              <a:gd name="connsiteX147" fmla="*/ 674732 w 1036210"/>
              <a:gd name="connsiteY147" fmla="*/ 1127072 h 1335540"/>
              <a:gd name="connsiteX148" fmla="*/ 674901 w 1036210"/>
              <a:gd name="connsiteY148" fmla="*/ 1130214 h 1335540"/>
              <a:gd name="connsiteX149" fmla="*/ 674732 w 1036210"/>
              <a:gd name="connsiteY149" fmla="*/ 1133521 h 1335540"/>
              <a:gd name="connsiteX150" fmla="*/ 674394 w 1036210"/>
              <a:gd name="connsiteY150" fmla="*/ 1136497 h 1335540"/>
              <a:gd name="connsiteX151" fmla="*/ 673548 w 1036210"/>
              <a:gd name="connsiteY151" fmla="*/ 1139474 h 1335540"/>
              <a:gd name="connsiteX152" fmla="*/ 672365 w 1036210"/>
              <a:gd name="connsiteY152" fmla="*/ 1142284 h 1335540"/>
              <a:gd name="connsiteX153" fmla="*/ 671012 w 1036210"/>
              <a:gd name="connsiteY153" fmla="*/ 1145095 h 1335540"/>
              <a:gd name="connsiteX154" fmla="*/ 669490 w 1036210"/>
              <a:gd name="connsiteY154" fmla="*/ 1147575 h 1335540"/>
              <a:gd name="connsiteX155" fmla="*/ 667799 w 1036210"/>
              <a:gd name="connsiteY155" fmla="*/ 1150221 h 1335540"/>
              <a:gd name="connsiteX156" fmla="*/ 665601 w 1036210"/>
              <a:gd name="connsiteY156" fmla="*/ 1152371 h 1335540"/>
              <a:gd name="connsiteX157" fmla="*/ 663403 w 1036210"/>
              <a:gd name="connsiteY157" fmla="*/ 1154189 h 1335540"/>
              <a:gd name="connsiteX158" fmla="*/ 661036 w 1036210"/>
              <a:gd name="connsiteY158" fmla="*/ 1156008 h 1335540"/>
              <a:gd name="connsiteX159" fmla="*/ 658162 w 1036210"/>
              <a:gd name="connsiteY159" fmla="*/ 1157662 h 1335540"/>
              <a:gd name="connsiteX160" fmla="*/ 655456 w 1036210"/>
              <a:gd name="connsiteY160" fmla="*/ 1158985 h 1335540"/>
              <a:gd name="connsiteX161" fmla="*/ 652582 w 1036210"/>
              <a:gd name="connsiteY161" fmla="*/ 1159977 h 1335540"/>
              <a:gd name="connsiteX162" fmla="*/ 649539 w 1036210"/>
              <a:gd name="connsiteY162" fmla="*/ 1160638 h 1335540"/>
              <a:gd name="connsiteX163" fmla="*/ 646326 w 1036210"/>
              <a:gd name="connsiteY163" fmla="*/ 1161134 h 1335540"/>
              <a:gd name="connsiteX164" fmla="*/ 643113 w 1036210"/>
              <a:gd name="connsiteY164" fmla="*/ 1161299 h 1335540"/>
              <a:gd name="connsiteX165" fmla="*/ 376299 w 1036210"/>
              <a:gd name="connsiteY165" fmla="*/ 1161299 h 1335540"/>
              <a:gd name="connsiteX166" fmla="*/ 373086 w 1036210"/>
              <a:gd name="connsiteY166" fmla="*/ 1161134 h 1335540"/>
              <a:gd name="connsiteX167" fmla="*/ 369873 w 1036210"/>
              <a:gd name="connsiteY167" fmla="*/ 1160638 h 1335540"/>
              <a:gd name="connsiteX168" fmla="*/ 366830 w 1036210"/>
              <a:gd name="connsiteY168" fmla="*/ 1159977 h 1335540"/>
              <a:gd name="connsiteX169" fmla="*/ 363956 w 1036210"/>
              <a:gd name="connsiteY169" fmla="*/ 1158985 h 1335540"/>
              <a:gd name="connsiteX170" fmla="*/ 361250 w 1036210"/>
              <a:gd name="connsiteY170" fmla="*/ 1157662 h 1335540"/>
              <a:gd name="connsiteX171" fmla="*/ 358545 w 1036210"/>
              <a:gd name="connsiteY171" fmla="*/ 1156008 h 1335540"/>
              <a:gd name="connsiteX172" fmla="*/ 356009 w 1036210"/>
              <a:gd name="connsiteY172" fmla="*/ 1154189 h 1335540"/>
              <a:gd name="connsiteX173" fmla="*/ 353811 w 1036210"/>
              <a:gd name="connsiteY173" fmla="*/ 1152371 h 1335540"/>
              <a:gd name="connsiteX174" fmla="*/ 351781 w 1036210"/>
              <a:gd name="connsiteY174" fmla="*/ 1150221 h 1335540"/>
              <a:gd name="connsiteX175" fmla="*/ 349921 w 1036210"/>
              <a:gd name="connsiteY175" fmla="*/ 1147575 h 1335540"/>
              <a:gd name="connsiteX176" fmla="*/ 348400 w 1036210"/>
              <a:gd name="connsiteY176" fmla="*/ 1145095 h 1335540"/>
              <a:gd name="connsiteX177" fmla="*/ 346878 w 1036210"/>
              <a:gd name="connsiteY177" fmla="*/ 1142284 h 1335540"/>
              <a:gd name="connsiteX178" fmla="*/ 345864 w 1036210"/>
              <a:gd name="connsiteY178" fmla="*/ 1139474 h 1335540"/>
              <a:gd name="connsiteX179" fmla="*/ 345018 w 1036210"/>
              <a:gd name="connsiteY179" fmla="*/ 1136497 h 1335540"/>
              <a:gd name="connsiteX180" fmla="*/ 344680 w 1036210"/>
              <a:gd name="connsiteY180" fmla="*/ 1133521 h 1335540"/>
              <a:gd name="connsiteX181" fmla="*/ 344511 w 1036210"/>
              <a:gd name="connsiteY181" fmla="*/ 1130214 h 1335540"/>
              <a:gd name="connsiteX182" fmla="*/ 344680 w 1036210"/>
              <a:gd name="connsiteY182" fmla="*/ 1127072 h 1335540"/>
              <a:gd name="connsiteX183" fmla="*/ 345018 w 1036210"/>
              <a:gd name="connsiteY183" fmla="*/ 1123931 h 1335540"/>
              <a:gd name="connsiteX184" fmla="*/ 345864 w 1036210"/>
              <a:gd name="connsiteY184" fmla="*/ 1120955 h 1335540"/>
              <a:gd name="connsiteX185" fmla="*/ 346878 w 1036210"/>
              <a:gd name="connsiteY185" fmla="*/ 1118144 h 1335540"/>
              <a:gd name="connsiteX186" fmla="*/ 348400 w 1036210"/>
              <a:gd name="connsiteY186" fmla="*/ 1115498 h 1335540"/>
              <a:gd name="connsiteX187" fmla="*/ 349921 w 1036210"/>
              <a:gd name="connsiteY187" fmla="*/ 1112853 h 1335540"/>
              <a:gd name="connsiteX188" fmla="*/ 351781 w 1036210"/>
              <a:gd name="connsiteY188" fmla="*/ 1110373 h 1335540"/>
              <a:gd name="connsiteX189" fmla="*/ 353811 w 1036210"/>
              <a:gd name="connsiteY189" fmla="*/ 1108223 h 1335540"/>
              <a:gd name="connsiteX190" fmla="*/ 356009 w 1036210"/>
              <a:gd name="connsiteY190" fmla="*/ 1106239 h 1335540"/>
              <a:gd name="connsiteX191" fmla="*/ 358545 w 1036210"/>
              <a:gd name="connsiteY191" fmla="*/ 1104420 h 1335540"/>
              <a:gd name="connsiteX192" fmla="*/ 361250 w 1036210"/>
              <a:gd name="connsiteY192" fmla="*/ 1102932 h 1335540"/>
              <a:gd name="connsiteX193" fmla="*/ 363956 w 1036210"/>
              <a:gd name="connsiteY193" fmla="*/ 1101609 h 1335540"/>
              <a:gd name="connsiteX194" fmla="*/ 366830 w 1036210"/>
              <a:gd name="connsiteY194" fmla="*/ 1100452 h 1335540"/>
              <a:gd name="connsiteX195" fmla="*/ 369873 w 1036210"/>
              <a:gd name="connsiteY195" fmla="*/ 1099625 h 1335540"/>
              <a:gd name="connsiteX196" fmla="*/ 373086 w 1036210"/>
              <a:gd name="connsiteY196" fmla="*/ 1099294 h 1335540"/>
              <a:gd name="connsiteX197" fmla="*/ 796620 w 1036210"/>
              <a:gd name="connsiteY197" fmla="*/ 749272 h 1335540"/>
              <a:gd name="connsiteX198" fmla="*/ 796577 w 1036210"/>
              <a:gd name="connsiteY198" fmla="*/ 749886 h 1335540"/>
              <a:gd name="connsiteX199" fmla="*/ 796239 w 1036210"/>
              <a:gd name="connsiteY199" fmla="*/ 752176 h 1335540"/>
              <a:gd name="connsiteX200" fmla="*/ 795731 w 1036210"/>
              <a:gd name="connsiteY200" fmla="*/ 753811 h 1335540"/>
              <a:gd name="connsiteX201" fmla="*/ 795392 w 1036210"/>
              <a:gd name="connsiteY201" fmla="*/ 754466 h 1335540"/>
              <a:gd name="connsiteX202" fmla="*/ 795053 w 1036210"/>
              <a:gd name="connsiteY202" fmla="*/ 754956 h 1335540"/>
              <a:gd name="connsiteX203" fmla="*/ 794884 w 1036210"/>
              <a:gd name="connsiteY203" fmla="*/ 755120 h 1335540"/>
              <a:gd name="connsiteX204" fmla="*/ 794037 w 1036210"/>
              <a:gd name="connsiteY204" fmla="*/ 756592 h 1335540"/>
              <a:gd name="connsiteX205" fmla="*/ 793190 w 1036210"/>
              <a:gd name="connsiteY205" fmla="*/ 757573 h 1335540"/>
              <a:gd name="connsiteX206" fmla="*/ 794545 w 1036210"/>
              <a:gd name="connsiteY206" fmla="*/ 755283 h 1335540"/>
              <a:gd name="connsiteX207" fmla="*/ 795561 w 1036210"/>
              <a:gd name="connsiteY207" fmla="*/ 753157 h 1335540"/>
              <a:gd name="connsiteX208" fmla="*/ 796239 w 1036210"/>
              <a:gd name="connsiteY208" fmla="*/ 751358 h 1335540"/>
              <a:gd name="connsiteX209" fmla="*/ 796577 w 1036210"/>
              <a:gd name="connsiteY209" fmla="*/ 749559 h 1335540"/>
              <a:gd name="connsiteX210" fmla="*/ 796747 w 1036210"/>
              <a:gd name="connsiteY210" fmla="*/ 747269 h 1335540"/>
              <a:gd name="connsiteX211" fmla="*/ 796916 w 1036210"/>
              <a:gd name="connsiteY211" fmla="*/ 747596 h 1335540"/>
              <a:gd name="connsiteX212" fmla="*/ 796747 w 1036210"/>
              <a:gd name="connsiteY212" fmla="*/ 748414 h 1335540"/>
              <a:gd name="connsiteX213" fmla="*/ 796620 w 1036210"/>
              <a:gd name="connsiteY213" fmla="*/ 749272 h 1335540"/>
              <a:gd name="connsiteX214" fmla="*/ 796747 w 1036210"/>
              <a:gd name="connsiteY214" fmla="*/ 747432 h 1335540"/>
              <a:gd name="connsiteX215" fmla="*/ 767594 w 1036210"/>
              <a:gd name="connsiteY215" fmla="*/ 747128 h 1335540"/>
              <a:gd name="connsiteX216" fmla="*/ 767449 w 1036210"/>
              <a:gd name="connsiteY216" fmla="*/ 749231 h 1335540"/>
              <a:gd name="connsiteX217" fmla="*/ 767449 w 1036210"/>
              <a:gd name="connsiteY217" fmla="*/ 749068 h 1335540"/>
              <a:gd name="connsiteX218" fmla="*/ 767449 w 1036210"/>
              <a:gd name="connsiteY218" fmla="*/ 748250 h 1335540"/>
              <a:gd name="connsiteX219" fmla="*/ 769956 w 1036210"/>
              <a:gd name="connsiteY219" fmla="*/ 740595 h 1335540"/>
              <a:gd name="connsiteX220" fmla="*/ 769650 w 1036210"/>
              <a:gd name="connsiteY220" fmla="*/ 741053 h 1335540"/>
              <a:gd name="connsiteX221" fmla="*/ 768634 w 1036210"/>
              <a:gd name="connsiteY221" fmla="*/ 743179 h 1335540"/>
              <a:gd name="connsiteX222" fmla="*/ 767957 w 1036210"/>
              <a:gd name="connsiteY222" fmla="*/ 745306 h 1335540"/>
              <a:gd name="connsiteX223" fmla="*/ 767618 w 1036210"/>
              <a:gd name="connsiteY223" fmla="*/ 746941 h 1335540"/>
              <a:gd name="connsiteX224" fmla="*/ 767594 w 1036210"/>
              <a:gd name="connsiteY224" fmla="*/ 747128 h 1335540"/>
              <a:gd name="connsiteX225" fmla="*/ 767618 w 1036210"/>
              <a:gd name="connsiteY225" fmla="*/ 746778 h 1335540"/>
              <a:gd name="connsiteX226" fmla="*/ 767957 w 1036210"/>
              <a:gd name="connsiteY226" fmla="*/ 744815 h 1335540"/>
              <a:gd name="connsiteX227" fmla="*/ 768465 w 1036210"/>
              <a:gd name="connsiteY227" fmla="*/ 743016 h 1335540"/>
              <a:gd name="connsiteX228" fmla="*/ 768691 w 1036210"/>
              <a:gd name="connsiteY228" fmla="*/ 742634 h 1335540"/>
              <a:gd name="connsiteX229" fmla="*/ 768804 w 1036210"/>
              <a:gd name="connsiteY229" fmla="*/ 742525 h 1335540"/>
              <a:gd name="connsiteX230" fmla="*/ 768804 w 1036210"/>
              <a:gd name="connsiteY230" fmla="*/ 742443 h 1335540"/>
              <a:gd name="connsiteX231" fmla="*/ 769142 w 1036210"/>
              <a:gd name="connsiteY231" fmla="*/ 741871 h 1335540"/>
              <a:gd name="connsiteX232" fmla="*/ 769396 w 1036210"/>
              <a:gd name="connsiteY232" fmla="*/ 741380 h 1335540"/>
              <a:gd name="connsiteX233" fmla="*/ 769752 w 1036210"/>
              <a:gd name="connsiteY233" fmla="*/ 740791 h 1335540"/>
              <a:gd name="connsiteX234" fmla="*/ 770159 w 1036210"/>
              <a:gd name="connsiteY234" fmla="*/ 740290 h 1335540"/>
              <a:gd name="connsiteX235" fmla="*/ 770159 w 1036210"/>
              <a:gd name="connsiteY235" fmla="*/ 740399 h 1335540"/>
              <a:gd name="connsiteX236" fmla="*/ 769956 w 1036210"/>
              <a:gd name="connsiteY236" fmla="*/ 740595 h 1335540"/>
              <a:gd name="connsiteX237" fmla="*/ 1007792 w 1036210"/>
              <a:gd name="connsiteY237" fmla="*/ 303707 h 1335540"/>
              <a:gd name="connsiteX238" fmla="*/ 1036210 w 1036210"/>
              <a:gd name="connsiteY238" fmla="*/ 338777 h 1335540"/>
              <a:gd name="connsiteX239" fmla="*/ 941984 w 1036210"/>
              <a:gd name="connsiteY239" fmla="*/ 415129 h 1335540"/>
              <a:gd name="connsiteX240" fmla="*/ 913566 w 1036210"/>
              <a:gd name="connsiteY240" fmla="*/ 380058 h 1335540"/>
              <a:gd name="connsiteX241" fmla="*/ 28418 w 1036210"/>
              <a:gd name="connsiteY241" fmla="*/ 284751 h 1335540"/>
              <a:gd name="connsiteX242" fmla="*/ 122644 w 1036210"/>
              <a:gd name="connsiteY242" fmla="*/ 361103 h 1335540"/>
              <a:gd name="connsiteX243" fmla="*/ 94226 w 1036210"/>
              <a:gd name="connsiteY243" fmla="*/ 396174 h 1335540"/>
              <a:gd name="connsiteX244" fmla="*/ 0 w 1036210"/>
              <a:gd name="connsiteY244" fmla="*/ 319822 h 1335540"/>
              <a:gd name="connsiteX245" fmla="*/ 521216 w 1036210"/>
              <a:gd name="connsiteY245" fmla="*/ 260648 h 1335540"/>
              <a:gd name="connsiteX246" fmla="*/ 513426 w 1036210"/>
              <a:gd name="connsiteY246" fmla="*/ 260811 h 1335540"/>
              <a:gd name="connsiteX247" fmla="*/ 505636 w 1036210"/>
              <a:gd name="connsiteY247" fmla="*/ 261302 h 1335540"/>
              <a:gd name="connsiteX248" fmla="*/ 497846 w 1036210"/>
              <a:gd name="connsiteY248" fmla="*/ 261793 h 1335540"/>
              <a:gd name="connsiteX249" fmla="*/ 505636 w 1036210"/>
              <a:gd name="connsiteY249" fmla="*/ 262610 h 1335540"/>
              <a:gd name="connsiteX250" fmla="*/ 513257 w 1036210"/>
              <a:gd name="connsiteY250" fmla="*/ 263428 h 1335540"/>
              <a:gd name="connsiteX251" fmla="*/ 520877 w 1036210"/>
              <a:gd name="connsiteY251" fmla="*/ 264410 h 1335540"/>
              <a:gd name="connsiteX252" fmla="*/ 528668 w 1036210"/>
              <a:gd name="connsiteY252" fmla="*/ 265555 h 1335540"/>
              <a:gd name="connsiteX253" fmla="*/ 536288 w 1036210"/>
              <a:gd name="connsiteY253" fmla="*/ 267027 h 1335540"/>
              <a:gd name="connsiteX254" fmla="*/ 543740 w 1036210"/>
              <a:gd name="connsiteY254" fmla="*/ 268499 h 1335540"/>
              <a:gd name="connsiteX255" fmla="*/ 551191 w 1036210"/>
              <a:gd name="connsiteY255" fmla="*/ 270135 h 1335540"/>
              <a:gd name="connsiteX256" fmla="*/ 558642 w 1036210"/>
              <a:gd name="connsiteY256" fmla="*/ 271770 h 1335540"/>
              <a:gd name="connsiteX257" fmla="*/ 566263 w 1036210"/>
              <a:gd name="connsiteY257" fmla="*/ 273897 h 1335540"/>
              <a:gd name="connsiteX258" fmla="*/ 573545 w 1036210"/>
              <a:gd name="connsiteY258" fmla="*/ 275860 h 1335540"/>
              <a:gd name="connsiteX259" fmla="*/ 580827 w 1036210"/>
              <a:gd name="connsiteY259" fmla="*/ 277986 h 1335540"/>
              <a:gd name="connsiteX260" fmla="*/ 587940 w 1036210"/>
              <a:gd name="connsiteY260" fmla="*/ 280440 h 1335540"/>
              <a:gd name="connsiteX261" fmla="*/ 595052 w 1036210"/>
              <a:gd name="connsiteY261" fmla="*/ 282893 h 1335540"/>
              <a:gd name="connsiteX262" fmla="*/ 602165 w 1036210"/>
              <a:gd name="connsiteY262" fmla="*/ 285674 h 1335540"/>
              <a:gd name="connsiteX263" fmla="*/ 609108 w 1036210"/>
              <a:gd name="connsiteY263" fmla="*/ 288455 h 1335540"/>
              <a:gd name="connsiteX264" fmla="*/ 616052 w 1036210"/>
              <a:gd name="connsiteY264" fmla="*/ 291562 h 1335540"/>
              <a:gd name="connsiteX265" fmla="*/ 623164 w 1036210"/>
              <a:gd name="connsiteY265" fmla="*/ 294507 h 1335540"/>
              <a:gd name="connsiteX266" fmla="*/ 629938 w 1036210"/>
              <a:gd name="connsiteY266" fmla="*/ 297942 h 1335540"/>
              <a:gd name="connsiteX267" fmla="*/ 636542 w 1036210"/>
              <a:gd name="connsiteY267" fmla="*/ 301213 h 1335540"/>
              <a:gd name="connsiteX268" fmla="*/ 643147 w 1036210"/>
              <a:gd name="connsiteY268" fmla="*/ 304812 h 1335540"/>
              <a:gd name="connsiteX269" fmla="*/ 649752 w 1036210"/>
              <a:gd name="connsiteY269" fmla="*/ 308410 h 1335540"/>
              <a:gd name="connsiteX270" fmla="*/ 656187 w 1036210"/>
              <a:gd name="connsiteY270" fmla="*/ 312172 h 1335540"/>
              <a:gd name="connsiteX271" fmla="*/ 662453 w 1036210"/>
              <a:gd name="connsiteY271" fmla="*/ 316261 h 1335540"/>
              <a:gd name="connsiteX272" fmla="*/ 668719 w 1036210"/>
              <a:gd name="connsiteY272" fmla="*/ 320187 h 1335540"/>
              <a:gd name="connsiteX273" fmla="*/ 674816 w 1036210"/>
              <a:gd name="connsiteY273" fmla="*/ 324440 h 1335540"/>
              <a:gd name="connsiteX274" fmla="*/ 680912 w 1036210"/>
              <a:gd name="connsiteY274" fmla="*/ 328693 h 1335540"/>
              <a:gd name="connsiteX275" fmla="*/ 686839 w 1036210"/>
              <a:gd name="connsiteY275" fmla="*/ 333273 h 1335540"/>
              <a:gd name="connsiteX276" fmla="*/ 692597 w 1036210"/>
              <a:gd name="connsiteY276" fmla="*/ 337689 h 1335540"/>
              <a:gd name="connsiteX277" fmla="*/ 698355 w 1036210"/>
              <a:gd name="connsiteY277" fmla="*/ 342433 h 1335540"/>
              <a:gd name="connsiteX278" fmla="*/ 703774 w 1036210"/>
              <a:gd name="connsiteY278" fmla="*/ 347176 h 1335540"/>
              <a:gd name="connsiteX279" fmla="*/ 709362 w 1036210"/>
              <a:gd name="connsiteY279" fmla="*/ 352083 h 1335540"/>
              <a:gd name="connsiteX280" fmla="*/ 714612 w 1036210"/>
              <a:gd name="connsiteY280" fmla="*/ 356990 h 1335540"/>
              <a:gd name="connsiteX281" fmla="*/ 719862 w 1036210"/>
              <a:gd name="connsiteY281" fmla="*/ 362225 h 1335540"/>
              <a:gd name="connsiteX282" fmla="*/ 725112 w 1036210"/>
              <a:gd name="connsiteY282" fmla="*/ 367459 h 1335540"/>
              <a:gd name="connsiteX283" fmla="*/ 730023 w 1036210"/>
              <a:gd name="connsiteY283" fmla="*/ 372857 h 1335540"/>
              <a:gd name="connsiteX284" fmla="*/ 734765 w 1036210"/>
              <a:gd name="connsiteY284" fmla="*/ 378254 h 1335540"/>
              <a:gd name="connsiteX285" fmla="*/ 739507 w 1036210"/>
              <a:gd name="connsiteY285" fmla="*/ 383816 h 1335540"/>
              <a:gd name="connsiteX286" fmla="*/ 744248 w 1036210"/>
              <a:gd name="connsiteY286" fmla="*/ 389541 h 1335540"/>
              <a:gd name="connsiteX287" fmla="*/ 748651 w 1036210"/>
              <a:gd name="connsiteY287" fmla="*/ 395266 h 1335540"/>
              <a:gd name="connsiteX288" fmla="*/ 752885 w 1036210"/>
              <a:gd name="connsiteY288" fmla="*/ 401154 h 1335540"/>
              <a:gd name="connsiteX289" fmla="*/ 757119 w 1036210"/>
              <a:gd name="connsiteY289" fmla="*/ 407043 h 1335540"/>
              <a:gd name="connsiteX290" fmla="*/ 761352 w 1036210"/>
              <a:gd name="connsiteY290" fmla="*/ 412931 h 1335540"/>
              <a:gd name="connsiteX291" fmla="*/ 765078 w 1036210"/>
              <a:gd name="connsiteY291" fmla="*/ 418983 h 1335540"/>
              <a:gd name="connsiteX292" fmla="*/ 768973 w 1036210"/>
              <a:gd name="connsiteY292" fmla="*/ 425199 h 1335540"/>
              <a:gd name="connsiteX293" fmla="*/ 772529 w 1036210"/>
              <a:gd name="connsiteY293" fmla="*/ 431415 h 1335540"/>
              <a:gd name="connsiteX294" fmla="*/ 776086 w 1036210"/>
              <a:gd name="connsiteY294" fmla="*/ 437794 h 1335540"/>
              <a:gd name="connsiteX295" fmla="*/ 779473 w 1036210"/>
              <a:gd name="connsiteY295" fmla="*/ 444173 h 1335540"/>
              <a:gd name="connsiteX296" fmla="*/ 782521 w 1036210"/>
              <a:gd name="connsiteY296" fmla="*/ 450552 h 1335540"/>
              <a:gd name="connsiteX297" fmla="*/ 785739 w 1036210"/>
              <a:gd name="connsiteY297" fmla="*/ 457095 h 1335540"/>
              <a:gd name="connsiteX298" fmla="*/ 788449 w 1036210"/>
              <a:gd name="connsiteY298" fmla="*/ 463638 h 1335540"/>
              <a:gd name="connsiteX299" fmla="*/ 791158 w 1036210"/>
              <a:gd name="connsiteY299" fmla="*/ 470181 h 1335540"/>
              <a:gd name="connsiteX300" fmla="*/ 793698 w 1036210"/>
              <a:gd name="connsiteY300" fmla="*/ 476887 h 1335540"/>
              <a:gd name="connsiteX301" fmla="*/ 796069 w 1036210"/>
              <a:gd name="connsiteY301" fmla="*/ 483594 h 1335540"/>
              <a:gd name="connsiteX302" fmla="*/ 798440 w 1036210"/>
              <a:gd name="connsiteY302" fmla="*/ 490464 h 1335540"/>
              <a:gd name="connsiteX303" fmla="*/ 800472 w 1036210"/>
              <a:gd name="connsiteY303" fmla="*/ 497333 h 1335540"/>
              <a:gd name="connsiteX304" fmla="*/ 802335 w 1036210"/>
              <a:gd name="connsiteY304" fmla="*/ 504203 h 1335540"/>
              <a:gd name="connsiteX305" fmla="*/ 804029 w 1036210"/>
              <a:gd name="connsiteY305" fmla="*/ 511073 h 1335540"/>
              <a:gd name="connsiteX306" fmla="*/ 805722 w 1036210"/>
              <a:gd name="connsiteY306" fmla="*/ 517943 h 1335540"/>
              <a:gd name="connsiteX307" fmla="*/ 807246 w 1036210"/>
              <a:gd name="connsiteY307" fmla="*/ 524977 h 1335540"/>
              <a:gd name="connsiteX308" fmla="*/ 808432 w 1036210"/>
              <a:gd name="connsiteY308" fmla="*/ 532010 h 1335540"/>
              <a:gd name="connsiteX309" fmla="*/ 809448 w 1036210"/>
              <a:gd name="connsiteY309" fmla="*/ 539207 h 1335540"/>
              <a:gd name="connsiteX310" fmla="*/ 810464 w 1036210"/>
              <a:gd name="connsiteY310" fmla="*/ 546241 h 1335540"/>
              <a:gd name="connsiteX311" fmla="*/ 811311 w 1036210"/>
              <a:gd name="connsiteY311" fmla="*/ 553274 h 1335540"/>
              <a:gd name="connsiteX312" fmla="*/ 811988 w 1036210"/>
              <a:gd name="connsiteY312" fmla="*/ 560308 h 1335540"/>
              <a:gd name="connsiteX313" fmla="*/ 812327 w 1036210"/>
              <a:gd name="connsiteY313" fmla="*/ 567341 h 1335540"/>
              <a:gd name="connsiteX314" fmla="*/ 812665 w 1036210"/>
              <a:gd name="connsiteY314" fmla="*/ 574539 h 1335540"/>
              <a:gd name="connsiteX315" fmla="*/ 812835 w 1036210"/>
              <a:gd name="connsiteY315" fmla="*/ 581736 h 1335540"/>
              <a:gd name="connsiteX316" fmla="*/ 812665 w 1036210"/>
              <a:gd name="connsiteY316" fmla="*/ 588769 h 1335540"/>
              <a:gd name="connsiteX317" fmla="*/ 812496 w 1036210"/>
              <a:gd name="connsiteY317" fmla="*/ 595966 h 1335540"/>
              <a:gd name="connsiteX318" fmla="*/ 812157 w 1036210"/>
              <a:gd name="connsiteY318" fmla="*/ 603000 h 1335540"/>
              <a:gd name="connsiteX319" fmla="*/ 811649 w 1036210"/>
              <a:gd name="connsiteY319" fmla="*/ 610033 h 1335540"/>
              <a:gd name="connsiteX320" fmla="*/ 810972 w 1036210"/>
              <a:gd name="connsiteY320" fmla="*/ 617067 h 1335540"/>
              <a:gd name="connsiteX321" fmla="*/ 809956 w 1036210"/>
              <a:gd name="connsiteY321" fmla="*/ 624427 h 1335540"/>
              <a:gd name="connsiteX322" fmla="*/ 808940 w 1036210"/>
              <a:gd name="connsiteY322" fmla="*/ 631461 h 1335540"/>
              <a:gd name="connsiteX323" fmla="*/ 807754 w 1036210"/>
              <a:gd name="connsiteY323" fmla="*/ 638331 h 1335540"/>
              <a:gd name="connsiteX324" fmla="*/ 806569 w 1036210"/>
              <a:gd name="connsiteY324" fmla="*/ 645364 h 1335540"/>
              <a:gd name="connsiteX325" fmla="*/ 805045 w 1036210"/>
              <a:gd name="connsiteY325" fmla="*/ 652398 h 1335540"/>
              <a:gd name="connsiteX326" fmla="*/ 803182 w 1036210"/>
              <a:gd name="connsiteY326" fmla="*/ 659268 h 1335540"/>
              <a:gd name="connsiteX327" fmla="*/ 801488 w 1036210"/>
              <a:gd name="connsiteY327" fmla="*/ 666301 h 1335540"/>
              <a:gd name="connsiteX328" fmla="*/ 799456 w 1036210"/>
              <a:gd name="connsiteY328" fmla="*/ 673171 h 1335540"/>
              <a:gd name="connsiteX329" fmla="*/ 797255 w 1036210"/>
              <a:gd name="connsiteY329" fmla="*/ 679878 h 1335540"/>
              <a:gd name="connsiteX330" fmla="*/ 795053 w 1036210"/>
              <a:gd name="connsiteY330" fmla="*/ 686748 h 1335540"/>
              <a:gd name="connsiteX331" fmla="*/ 792513 w 1036210"/>
              <a:gd name="connsiteY331" fmla="*/ 693454 h 1335540"/>
              <a:gd name="connsiteX332" fmla="*/ 789803 w 1036210"/>
              <a:gd name="connsiteY332" fmla="*/ 700160 h 1335540"/>
              <a:gd name="connsiteX333" fmla="*/ 787094 w 1036210"/>
              <a:gd name="connsiteY333" fmla="*/ 706703 h 1335540"/>
              <a:gd name="connsiteX334" fmla="*/ 784045 w 1036210"/>
              <a:gd name="connsiteY334" fmla="*/ 713246 h 1335540"/>
              <a:gd name="connsiteX335" fmla="*/ 780997 w 1036210"/>
              <a:gd name="connsiteY335" fmla="*/ 719789 h 1335540"/>
              <a:gd name="connsiteX336" fmla="*/ 777610 w 1036210"/>
              <a:gd name="connsiteY336" fmla="*/ 726332 h 1335540"/>
              <a:gd name="connsiteX337" fmla="*/ 774392 w 1036210"/>
              <a:gd name="connsiteY337" fmla="*/ 732711 h 1335540"/>
              <a:gd name="connsiteX338" fmla="*/ 770667 w 1036210"/>
              <a:gd name="connsiteY338" fmla="*/ 738926 h 1335540"/>
              <a:gd name="connsiteX339" fmla="*/ 769933 w 1036210"/>
              <a:gd name="connsiteY339" fmla="*/ 740344 h 1335540"/>
              <a:gd name="connsiteX340" fmla="*/ 769650 w 1036210"/>
              <a:gd name="connsiteY340" fmla="*/ 740726 h 1335540"/>
              <a:gd name="connsiteX341" fmla="*/ 769820 w 1036210"/>
              <a:gd name="connsiteY341" fmla="*/ 740563 h 1335540"/>
              <a:gd name="connsiteX342" fmla="*/ 769933 w 1036210"/>
              <a:gd name="connsiteY342" fmla="*/ 740344 h 1335540"/>
              <a:gd name="connsiteX343" fmla="*/ 770497 w 1036210"/>
              <a:gd name="connsiteY343" fmla="*/ 739581 h 1335540"/>
              <a:gd name="connsiteX344" fmla="*/ 771175 w 1036210"/>
              <a:gd name="connsiteY344" fmla="*/ 738763 h 1335540"/>
              <a:gd name="connsiteX345" fmla="*/ 770159 w 1036210"/>
              <a:gd name="connsiteY345" fmla="*/ 740290 h 1335540"/>
              <a:gd name="connsiteX346" fmla="*/ 770159 w 1036210"/>
              <a:gd name="connsiteY346" fmla="*/ 740235 h 1335540"/>
              <a:gd name="connsiteX347" fmla="*/ 769989 w 1036210"/>
              <a:gd name="connsiteY347" fmla="*/ 740399 h 1335540"/>
              <a:gd name="connsiteX348" fmla="*/ 769752 w 1036210"/>
              <a:gd name="connsiteY348" fmla="*/ 740791 h 1335540"/>
              <a:gd name="connsiteX349" fmla="*/ 769650 w 1036210"/>
              <a:gd name="connsiteY349" fmla="*/ 740889 h 1335540"/>
              <a:gd name="connsiteX350" fmla="*/ 769396 w 1036210"/>
              <a:gd name="connsiteY350" fmla="*/ 741380 h 1335540"/>
              <a:gd name="connsiteX351" fmla="*/ 768804 w 1036210"/>
              <a:gd name="connsiteY351" fmla="*/ 742361 h 1335540"/>
              <a:gd name="connsiteX352" fmla="*/ 768804 w 1036210"/>
              <a:gd name="connsiteY352" fmla="*/ 742443 h 1335540"/>
              <a:gd name="connsiteX353" fmla="*/ 768691 w 1036210"/>
              <a:gd name="connsiteY353" fmla="*/ 742634 h 1335540"/>
              <a:gd name="connsiteX354" fmla="*/ 768465 w 1036210"/>
              <a:gd name="connsiteY354" fmla="*/ 742852 h 1335540"/>
              <a:gd name="connsiteX355" fmla="*/ 766941 w 1036210"/>
              <a:gd name="connsiteY355" fmla="*/ 746124 h 1335540"/>
              <a:gd name="connsiteX356" fmla="*/ 763554 w 1036210"/>
              <a:gd name="connsiteY356" fmla="*/ 752339 h 1335540"/>
              <a:gd name="connsiteX357" fmla="*/ 759828 w 1036210"/>
              <a:gd name="connsiteY357" fmla="*/ 758555 h 1335540"/>
              <a:gd name="connsiteX358" fmla="*/ 756272 w 1036210"/>
              <a:gd name="connsiteY358" fmla="*/ 764771 h 1335540"/>
              <a:gd name="connsiteX359" fmla="*/ 752208 w 1036210"/>
              <a:gd name="connsiteY359" fmla="*/ 770823 h 1335540"/>
              <a:gd name="connsiteX360" fmla="*/ 748143 w 1036210"/>
              <a:gd name="connsiteY360" fmla="*/ 776875 h 1335540"/>
              <a:gd name="connsiteX361" fmla="*/ 743910 w 1036210"/>
              <a:gd name="connsiteY361" fmla="*/ 783090 h 1335540"/>
              <a:gd name="connsiteX362" fmla="*/ 739337 w 1036210"/>
              <a:gd name="connsiteY362" fmla="*/ 789142 h 1335540"/>
              <a:gd name="connsiteX363" fmla="*/ 730531 w 1036210"/>
              <a:gd name="connsiteY363" fmla="*/ 801247 h 1335540"/>
              <a:gd name="connsiteX364" fmla="*/ 721556 w 1036210"/>
              <a:gd name="connsiteY364" fmla="*/ 813678 h 1335540"/>
              <a:gd name="connsiteX365" fmla="*/ 717153 w 1036210"/>
              <a:gd name="connsiteY365" fmla="*/ 820057 h 1335540"/>
              <a:gd name="connsiteX366" fmla="*/ 712749 w 1036210"/>
              <a:gd name="connsiteY366" fmla="*/ 826600 h 1335540"/>
              <a:gd name="connsiteX367" fmla="*/ 708516 w 1036210"/>
              <a:gd name="connsiteY367" fmla="*/ 832979 h 1335540"/>
              <a:gd name="connsiteX368" fmla="*/ 704621 w 1036210"/>
              <a:gd name="connsiteY368" fmla="*/ 839686 h 1335540"/>
              <a:gd name="connsiteX369" fmla="*/ 700556 w 1036210"/>
              <a:gd name="connsiteY369" fmla="*/ 846392 h 1335540"/>
              <a:gd name="connsiteX370" fmla="*/ 696661 w 1036210"/>
              <a:gd name="connsiteY370" fmla="*/ 853098 h 1335540"/>
              <a:gd name="connsiteX371" fmla="*/ 693105 w 1036210"/>
              <a:gd name="connsiteY371" fmla="*/ 860295 h 1335540"/>
              <a:gd name="connsiteX372" fmla="*/ 689549 w 1036210"/>
              <a:gd name="connsiteY372" fmla="*/ 867165 h 1335540"/>
              <a:gd name="connsiteX373" fmla="*/ 686500 w 1036210"/>
              <a:gd name="connsiteY373" fmla="*/ 874362 h 1335540"/>
              <a:gd name="connsiteX374" fmla="*/ 683452 w 1036210"/>
              <a:gd name="connsiteY374" fmla="*/ 881396 h 1335540"/>
              <a:gd name="connsiteX375" fmla="*/ 680743 w 1036210"/>
              <a:gd name="connsiteY375" fmla="*/ 888757 h 1335540"/>
              <a:gd name="connsiteX376" fmla="*/ 678203 w 1036210"/>
              <a:gd name="connsiteY376" fmla="*/ 896281 h 1335540"/>
              <a:gd name="connsiteX377" fmla="*/ 676001 w 1036210"/>
              <a:gd name="connsiteY377" fmla="*/ 903642 h 1335540"/>
              <a:gd name="connsiteX378" fmla="*/ 673969 w 1036210"/>
              <a:gd name="connsiteY378" fmla="*/ 911002 h 1335540"/>
              <a:gd name="connsiteX379" fmla="*/ 672106 w 1036210"/>
              <a:gd name="connsiteY379" fmla="*/ 918526 h 1335540"/>
              <a:gd name="connsiteX380" fmla="*/ 670582 w 1036210"/>
              <a:gd name="connsiteY380" fmla="*/ 926051 h 1335540"/>
              <a:gd name="connsiteX381" fmla="*/ 669227 w 1036210"/>
              <a:gd name="connsiteY381" fmla="*/ 933575 h 1335540"/>
              <a:gd name="connsiteX382" fmla="*/ 668211 w 1036210"/>
              <a:gd name="connsiteY382" fmla="*/ 941099 h 1335540"/>
              <a:gd name="connsiteX383" fmla="*/ 667364 w 1036210"/>
              <a:gd name="connsiteY383" fmla="*/ 948623 h 1335540"/>
              <a:gd name="connsiteX384" fmla="*/ 666687 w 1036210"/>
              <a:gd name="connsiteY384" fmla="*/ 956311 h 1335540"/>
              <a:gd name="connsiteX385" fmla="*/ 666010 w 1036210"/>
              <a:gd name="connsiteY385" fmla="*/ 963999 h 1335540"/>
              <a:gd name="connsiteX386" fmla="*/ 665840 w 1036210"/>
              <a:gd name="connsiteY386" fmla="*/ 971523 h 1335540"/>
              <a:gd name="connsiteX387" fmla="*/ 665671 w 1036210"/>
              <a:gd name="connsiteY387" fmla="*/ 979047 h 1335540"/>
              <a:gd name="connsiteX388" fmla="*/ 665840 w 1036210"/>
              <a:gd name="connsiteY388" fmla="*/ 986735 h 1335540"/>
              <a:gd name="connsiteX389" fmla="*/ 666179 w 1036210"/>
              <a:gd name="connsiteY389" fmla="*/ 994259 h 1335540"/>
              <a:gd name="connsiteX390" fmla="*/ 666687 w 1036210"/>
              <a:gd name="connsiteY390" fmla="*/ 1001784 h 1335540"/>
              <a:gd name="connsiteX391" fmla="*/ 667703 w 1036210"/>
              <a:gd name="connsiteY391" fmla="*/ 994259 h 1335540"/>
              <a:gd name="connsiteX392" fmla="*/ 668550 w 1036210"/>
              <a:gd name="connsiteY392" fmla="*/ 986899 h 1335540"/>
              <a:gd name="connsiteX393" fmla="*/ 669735 w 1036210"/>
              <a:gd name="connsiteY393" fmla="*/ 979374 h 1335540"/>
              <a:gd name="connsiteX394" fmla="*/ 670921 w 1036210"/>
              <a:gd name="connsiteY394" fmla="*/ 972014 h 1335540"/>
              <a:gd name="connsiteX395" fmla="*/ 672275 w 1036210"/>
              <a:gd name="connsiteY395" fmla="*/ 964653 h 1335540"/>
              <a:gd name="connsiteX396" fmla="*/ 673969 w 1036210"/>
              <a:gd name="connsiteY396" fmla="*/ 957293 h 1335540"/>
              <a:gd name="connsiteX397" fmla="*/ 675662 w 1036210"/>
              <a:gd name="connsiteY397" fmla="*/ 949932 h 1335540"/>
              <a:gd name="connsiteX398" fmla="*/ 677525 w 1036210"/>
              <a:gd name="connsiteY398" fmla="*/ 942898 h 1335540"/>
              <a:gd name="connsiteX399" fmla="*/ 679557 w 1036210"/>
              <a:gd name="connsiteY399" fmla="*/ 935701 h 1335540"/>
              <a:gd name="connsiteX400" fmla="*/ 681759 w 1036210"/>
              <a:gd name="connsiteY400" fmla="*/ 928668 h 1335540"/>
              <a:gd name="connsiteX401" fmla="*/ 683960 w 1036210"/>
              <a:gd name="connsiteY401" fmla="*/ 921634 h 1335540"/>
              <a:gd name="connsiteX402" fmla="*/ 686670 w 1036210"/>
              <a:gd name="connsiteY402" fmla="*/ 914764 h 1335540"/>
              <a:gd name="connsiteX403" fmla="*/ 689379 w 1036210"/>
              <a:gd name="connsiteY403" fmla="*/ 908058 h 1335540"/>
              <a:gd name="connsiteX404" fmla="*/ 692428 w 1036210"/>
              <a:gd name="connsiteY404" fmla="*/ 901188 h 1335540"/>
              <a:gd name="connsiteX405" fmla="*/ 695476 w 1036210"/>
              <a:gd name="connsiteY405" fmla="*/ 894482 h 1335540"/>
              <a:gd name="connsiteX406" fmla="*/ 698863 w 1036210"/>
              <a:gd name="connsiteY406" fmla="*/ 887939 h 1335540"/>
              <a:gd name="connsiteX407" fmla="*/ 702250 w 1036210"/>
              <a:gd name="connsiteY407" fmla="*/ 881396 h 1335540"/>
              <a:gd name="connsiteX408" fmla="*/ 705975 w 1036210"/>
              <a:gd name="connsiteY408" fmla="*/ 875180 h 1335540"/>
              <a:gd name="connsiteX409" fmla="*/ 709701 w 1036210"/>
              <a:gd name="connsiteY409" fmla="*/ 868801 h 1335540"/>
              <a:gd name="connsiteX410" fmla="*/ 713766 w 1036210"/>
              <a:gd name="connsiteY410" fmla="*/ 862749 h 1335540"/>
              <a:gd name="connsiteX411" fmla="*/ 717999 w 1036210"/>
              <a:gd name="connsiteY411" fmla="*/ 856697 h 1335540"/>
              <a:gd name="connsiteX412" fmla="*/ 722064 w 1036210"/>
              <a:gd name="connsiteY412" fmla="*/ 850645 h 1335540"/>
              <a:gd name="connsiteX413" fmla="*/ 726636 w 1036210"/>
              <a:gd name="connsiteY413" fmla="*/ 844756 h 1335540"/>
              <a:gd name="connsiteX414" fmla="*/ 731209 w 1036210"/>
              <a:gd name="connsiteY414" fmla="*/ 838868 h 1335540"/>
              <a:gd name="connsiteX415" fmla="*/ 740523 w 1036210"/>
              <a:gd name="connsiteY415" fmla="*/ 827254 h 1335540"/>
              <a:gd name="connsiteX416" fmla="*/ 750176 w 1036210"/>
              <a:gd name="connsiteY416" fmla="*/ 815641 h 1335540"/>
              <a:gd name="connsiteX417" fmla="*/ 759998 w 1036210"/>
              <a:gd name="connsiteY417" fmla="*/ 803864 h 1335540"/>
              <a:gd name="connsiteX418" fmla="*/ 769820 w 1036210"/>
              <a:gd name="connsiteY418" fmla="*/ 791923 h 1335540"/>
              <a:gd name="connsiteX419" fmla="*/ 774562 w 1036210"/>
              <a:gd name="connsiteY419" fmla="*/ 785708 h 1335540"/>
              <a:gd name="connsiteX420" fmla="*/ 779473 w 1036210"/>
              <a:gd name="connsiteY420" fmla="*/ 779328 h 1335540"/>
              <a:gd name="connsiteX421" fmla="*/ 783876 w 1036210"/>
              <a:gd name="connsiteY421" fmla="*/ 772949 h 1335540"/>
              <a:gd name="connsiteX422" fmla="*/ 788279 w 1036210"/>
              <a:gd name="connsiteY422" fmla="*/ 766243 h 1335540"/>
              <a:gd name="connsiteX423" fmla="*/ 790481 w 1036210"/>
              <a:gd name="connsiteY423" fmla="*/ 762971 h 1335540"/>
              <a:gd name="connsiteX424" fmla="*/ 792682 w 1036210"/>
              <a:gd name="connsiteY424" fmla="*/ 759373 h 1335540"/>
              <a:gd name="connsiteX425" fmla="*/ 794037 w 1036210"/>
              <a:gd name="connsiteY425" fmla="*/ 756756 h 1335540"/>
              <a:gd name="connsiteX426" fmla="*/ 794545 w 1036210"/>
              <a:gd name="connsiteY426" fmla="*/ 756101 h 1335540"/>
              <a:gd name="connsiteX427" fmla="*/ 794884 w 1036210"/>
              <a:gd name="connsiteY427" fmla="*/ 755447 h 1335540"/>
              <a:gd name="connsiteX428" fmla="*/ 794545 w 1036210"/>
              <a:gd name="connsiteY428" fmla="*/ 755774 h 1335540"/>
              <a:gd name="connsiteX429" fmla="*/ 794884 w 1036210"/>
              <a:gd name="connsiteY429" fmla="*/ 755120 h 1335540"/>
              <a:gd name="connsiteX430" fmla="*/ 794884 w 1036210"/>
              <a:gd name="connsiteY430" fmla="*/ 755447 h 1335540"/>
              <a:gd name="connsiteX431" fmla="*/ 795053 w 1036210"/>
              <a:gd name="connsiteY431" fmla="*/ 755120 h 1335540"/>
              <a:gd name="connsiteX432" fmla="*/ 795392 w 1036210"/>
              <a:gd name="connsiteY432" fmla="*/ 754466 h 1335540"/>
              <a:gd name="connsiteX433" fmla="*/ 796069 w 1036210"/>
              <a:gd name="connsiteY433" fmla="*/ 753484 h 1335540"/>
              <a:gd name="connsiteX434" fmla="*/ 800303 w 1036210"/>
              <a:gd name="connsiteY434" fmla="*/ 746778 h 1335540"/>
              <a:gd name="connsiteX435" fmla="*/ 804537 w 1036210"/>
              <a:gd name="connsiteY435" fmla="*/ 740071 h 1335540"/>
              <a:gd name="connsiteX436" fmla="*/ 808262 w 1036210"/>
              <a:gd name="connsiteY436" fmla="*/ 733202 h 1335540"/>
              <a:gd name="connsiteX437" fmla="*/ 811988 w 1036210"/>
              <a:gd name="connsiteY437" fmla="*/ 726004 h 1335540"/>
              <a:gd name="connsiteX438" fmla="*/ 815544 w 1036210"/>
              <a:gd name="connsiteY438" fmla="*/ 718971 h 1335540"/>
              <a:gd name="connsiteX439" fmla="*/ 818931 w 1036210"/>
              <a:gd name="connsiteY439" fmla="*/ 711774 h 1335540"/>
              <a:gd name="connsiteX440" fmla="*/ 821979 w 1036210"/>
              <a:gd name="connsiteY440" fmla="*/ 704577 h 1335540"/>
              <a:gd name="connsiteX441" fmla="*/ 825028 w 1036210"/>
              <a:gd name="connsiteY441" fmla="*/ 697380 h 1335540"/>
              <a:gd name="connsiteX442" fmla="*/ 827906 w 1036210"/>
              <a:gd name="connsiteY442" fmla="*/ 690019 h 1335540"/>
              <a:gd name="connsiteX443" fmla="*/ 830616 w 1036210"/>
              <a:gd name="connsiteY443" fmla="*/ 682331 h 1335540"/>
              <a:gd name="connsiteX444" fmla="*/ 832987 w 1036210"/>
              <a:gd name="connsiteY444" fmla="*/ 674971 h 1335540"/>
              <a:gd name="connsiteX445" fmla="*/ 835188 w 1036210"/>
              <a:gd name="connsiteY445" fmla="*/ 667283 h 1335540"/>
              <a:gd name="connsiteX446" fmla="*/ 837221 w 1036210"/>
              <a:gd name="connsiteY446" fmla="*/ 659595 h 1335540"/>
              <a:gd name="connsiteX447" fmla="*/ 839084 w 1036210"/>
              <a:gd name="connsiteY447" fmla="*/ 651907 h 1335540"/>
              <a:gd name="connsiteX448" fmla="*/ 840608 w 1036210"/>
              <a:gd name="connsiteY448" fmla="*/ 644219 h 1335540"/>
              <a:gd name="connsiteX449" fmla="*/ 842301 w 1036210"/>
              <a:gd name="connsiteY449" fmla="*/ 636532 h 1335540"/>
              <a:gd name="connsiteX450" fmla="*/ 843487 w 1036210"/>
              <a:gd name="connsiteY450" fmla="*/ 628680 h 1335540"/>
              <a:gd name="connsiteX451" fmla="*/ 844503 w 1036210"/>
              <a:gd name="connsiteY451" fmla="*/ 620829 h 1335540"/>
              <a:gd name="connsiteX452" fmla="*/ 845350 w 1036210"/>
              <a:gd name="connsiteY452" fmla="*/ 613141 h 1335540"/>
              <a:gd name="connsiteX453" fmla="*/ 846027 w 1036210"/>
              <a:gd name="connsiteY453" fmla="*/ 605126 h 1335540"/>
              <a:gd name="connsiteX454" fmla="*/ 846535 w 1036210"/>
              <a:gd name="connsiteY454" fmla="*/ 597275 h 1335540"/>
              <a:gd name="connsiteX455" fmla="*/ 846874 w 1036210"/>
              <a:gd name="connsiteY455" fmla="*/ 589423 h 1335540"/>
              <a:gd name="connsiteX456" fmla="*/ 846874 w 1036210"/>
              <a:gd name="connsiteY456" fmla="*/ 581572 h 1335540"/>
              <a:gd name="connsiteX457" fmla="*/ 846874 w 1036210"/>
              <a:gd name="connsiteY457" fmla="*/ 573557 h 1335540"/>
              <a:gd name="connsiteX458" fmla="*/ 846535 w 1036210"/>
              <a:gd name="connsiteY458" fmla="*/ 565869 h 1335540"/>
              <a:gd name="connsiteX459" fmla="*/ 846027 w 1036210"/>
              <a:gd name="connsiteY459" fmla="*/ 558018 h 1335540"/>
              <a:gd name="connsiteX460" fmla="*/ 845350 w 1036210"/>
              <a:gd name="connsiteY460" fmla="*/ 550003 h 1335540"/>
              <a:gd name="connsiteX461" fmla="*/ 844503 w 1036210"/>
              <a:gd name="connsiteY461" fmla="*/ 542152 h 1335540"/>
              <a:gd name="connsiteX462" fmla="*/ 843487 w 1036210"/>
              <a:gd name="connsiteY462" fmla="*/ 534464 h 1335540"/>
              <a:gd name="connsiteX463" fmla="*/ 842301 w 1036210"/>
              <a:gd name="connsiteY463" fmla="*/ 526449 h 1335540"/>
              <a:gd name="connsiteX464" fmla="*/ 840608 w 1036210"/>
              <a:gd name="connsiteY464" fmla="*/ 518761 h 1335540"/>
              <a:gd name="connsiteX465" fmla="*/ 839084 w 1036210"/>
              <a:gd name="connsiteY465" fmla="*/ 511073 h 1335540"/>
              <a:gd name="connsiteX466" fmla="*/ 837221 w 1036210"/>
              <a:gd name="connsiteY466" fmla="*/ 503386 h 1335540"/>
              <a:gd name="connsiteX467" fmla="*/ 835019 w 1036210"/>
              <a:gd name="connsiteY467" fmla="*/ 495698 h 1335540"/>
              <a:gd name="connsiteX468" fmla="*/ 832818 w 1036210"/>
              <a:gd name="connsiteY468" fmla="*/ 488174 h 1335540"/>
              <a:gd name="connsiteX469" fmla="*/ 830447 w 1036210"/>
              <a:gd name="connsiteY469" fmla="*/ 480649 h 1335540"/>
              <a:gd name="connsiteX470" fmla="*/ 827737 w 1036210"/>
              <a:gd name="connsiteY470" fmla="*/ 473289 h 1335540"/>
              <a:gd name="connsiteX471" fmla="*/ 825028 w 1036210"/>
              <a:gd name="connsiteY471" fmla="*/ 465764 h 1335540"/>
              <a:gd name="connsiteX472" fmla="*/ 821979 w 1036210"/>
              <a:gd name="connsiteY472" fmla="*/ 458404 h 1335540"/>
              <a:gd name="connsiteX473" fmla="*/ 818931 w 1036210"/>
              <a:gd name="connsiteY473" fmla="*/ 451207 h 1335540"/>
              <a:gd name="connsiteX474" fmla="*/ 815375 w 1036210"/>
              <a:gd name="connsiteY474" fmla="*/ 444010 h 1335540"/>
              <a:gd name="connsiteX475" fmla="*/ 811988 w 1036210"/>
              <a:gd name="connsiteY475" fmla="*/ 436976 h 1335540"/>
              <a:gd name="connsiteX476" fmla="*/ 808093 w 1036210"/>
              <a:gd name="connsiteY476" fmla="*/ 429943 h 1335540"/>
              <a:gd name="connsiteX477" fmla="*/ 804198 w 1036210"/>
              <a:gd name="connsiteY477" fmla="*/ 422909 h 1335540"/>
              <a:gd name="connsiteX478" fmla="*/ 800303 w 1036210"/>
              <a:gd name="connsiteY478" fmla="*/ 416039 h 1335540"/>
              <a:gd name="connsiteX479" fmla="*/ 795900 w 1036210"/>
              <a:gd name="connsiteY479" fmla="*/ 409333 h 1335540"/>
              <a:gd name="connsiteX480" fmla="*/ 791497 w 1036210"/>
              <a:gd name="connsiteY480" fmla="*/ 402790 h 1335540"/>
              <a:gd name="connsiteX481" fmla="*/ 787094 w 1036210"/>
              <a:gd name="connsiteY481" fmla="*/ 396247 h 1335540"/>
              <a:gd name="connsiteX482" fmla="*/ 782352 w 1036210"/>
              <a:gd name="connsiteY482" fmla="*/ 389868 h 1335540"/>
              <a:gd name="connsiteX483" fmla="*/ 777441 w 1036210"/>
              <a:gd name="connsiteY483" fmla="*/ 383652 h 1335540"/>
              <a:gd name="connsiteX484" fmla="*/ 772360 w 1036210"/>
              <a:gd name="connsiteY484" fmla="*/ 377437 h 1335540"/>
              <a:gd name="connsiteX485" fmla="*/ 767280 w 1036210"/>
              <a:gd name="connsiteY485" fmla="*/ 371548 h 1335540"/>
              <a:gd name="connsiteX486" fmla="*/ 761860 w 1036210"/>
              <a:gd name="connsiteY486" fmla="*/ 365496 h 1335540"/>
              <a:gd name="connsiteX487" fmla="*/ 756441 w 1036210"/>
              <a:gd name="connsiteY487" fmla="*/ 359771 h 1335540"/>
              <a:gd name="connsiteX488" fmla="*/ 750684 w 1036210"/>
              <a:gd name="connsiteY488" fmla="*/ 354210 h 1335540"/>
              <a:gd name="connsiteX489" fmla="*/ 744926 w 1036210"/>
              <a:gd name="connsiteY489" fmla="*/ 348648 h 1335540"/>
              <a:gd name="connsiteX490" fmla="*/ 738999 w 1036210"/>
              <a:gd name="connsiteY490" fmla="*/ 343250 h 1335540"/>
              <a:gd name="connsiteX491" fmla="*/ 732902 w 1036210"/>
              <a:gd name="connsiteY491" fmla="*/ 338016 h 1335540"/>
              <a:gd name="connsiteX492" fmla="*/ 726806 w 1036210"/>
              <a:gd name="connsiteY492" fmla="*/ 333109 h 1335540"/>
              <a:gd name="connsiteX493" fmla="*/ 720540 w 1036210"/>
              <a:gd name="connsiteY493" fmla="*/ 328202 h 1335540"/>
              <a:gd name="connsiteX494" fmla="*/ 714104 w 1036210"/>
              <a:gd name="connsiteY494" fmla="*/ 323295 h 1335540"/>
              <a:gd name="connsiteX495" fmla="*/ 707669 w 1036210"/>
              <a:gd name="connsiteY495" fmla="*/ 318715 h 1335540"/>
              <a:gd name="connsiteX496" fmla="*/ 701064 w 1036210"/>
              <a:gd name="connsiteY496" fmla="*/ 314135 h 1335540"/>
              <a:gd name="connsiteX497" fmla="*/ 694460 w 1036210"/>
              <a:gd name="connsiteY497" fmla="*/ 310046 h 1335540"/>
              <a:gd name="connsiteX498" fmla="*/ 687517 w 1036210"/>
              <a:gd name="connsiteY498" fmla="*/ 305793 h 1335540"/>
              <a:gd name="connsiteX499" fmla="*/ 680743 w 1036210"/>
              <a:gd name="connsiteY499" fmla="*/ 301867 h 1335540"/>
              <a:gd name="connsiteX500" fmla="*/ 673630 w 1036210"/>
              <a:gd name="connsiteY500" fmla="*/ 298105 h 1335540"/>
              <a:gd name="connsiteX501" fmla="*/ 666687 w 1036210"/>
              <a:gd name="connsiteY501" fmla="*/ 294343 h 1335540"/>
              <a:gd name="connsiteX502" fmla="*/ 659235 w 1036210"/>
              <a:gd name="connsiteY502" fmla="*/ 291072 h 1335540"/>
              <a:gd name="connsiteX503" fmla="*/ 652123 w 1036210"/>
              <a:gd name="connsiteY503" fmla="*/ 287637 h 1335540"/>
              <a:gd name="connsiteX504" fmla="*/ 644671 w 1036210"/>
              <a:gd name="connsiteY504" fmla="*/ 284692 h 1335540"/>
              <a:gd name="connsiteX505" fmla="*/ 637389 w 1036210"/>
              <a:gd name="connsiteY505" fmla="*/ 281585 h 1335540"/>
              <a:gd name="connsiteX506" fmla="*/ 629938 w 1036210"/>
              <a:gd name="connsiteY506" fmla="*/ 278967 h 1335540"/>
              <a:gd name="connsiteX507" fmla="*/ 622317 w 1036210"/>
              <a:gd name="connsiteY507" fmla="*/ 276350 h 1335540"/>
              <a:gd name="connsiteX508" fmla="*/ 614697 w 1036210"/>
              <a:gd name="connsiteY508" fmla="*/ 274060 h 1335540"/>
              <a:gd name="connsiteX509" fmla="*/ 607076 w 1036210"/>
              <a:gd name="connsiteY509" fmla="*/ 271770 h 1335540"/>
              <a:gd name="connsiteX510" fmla="*/ 599455 w 1036210"/>
              <a:gd name="connsiteY510" fmla="*/ 269807 h 1335540"/>
              <a:gd name="connsiteX511" fmla="*/ 591835 w 1036210"/>
              <a:gd name="connsiteY511" fmla="*/ 268172 h 1335540"/>
              <a:gd name="connsiteX512" fmla="*/ 583875 w 1036210"/>
              <a:gd name="connsiteY512" fmla="*/ 266536 h 1335540"/>
              <a:gd name="connsiteX513" fmla="*/ 576085 w 1036210"/>
              <a:gd name="connsiteY513" fmla="*/ 265064 h 1335540"/>
              <a:gd name="connsiteX514" fmla="*/ 568295 w 1036210"/>
              <a:gd name="connsiteY514" fmla="*/ 263919 h 1335540"/>
              <a:gd name="connsiteX515" fmla="*/ 560505 w 1036210"/>
              <a:gd name="connsiteY515" fmla="*/ 262774 h 1335540"/>
              <a:gd name="connsiteX516" fmla="*/ 552546 w 1036210"/>
              <a:gd name="connsiteY516" fmla="*/ 261956 h 1335540"/>
              <a:gd name="connsiteX517" fmla="*/ 544756 w 1036210"/>
              <a:gd name="connsiteY517" fmla="*/ 261465 h 1335540"/>
              <a:gd name="connsiteX518" fmla="*/ 536966 w 1036210"/>
              <a:gd name="connsiteY518" fmla="*/ 260975 h 1335540"/>
              <a:gd name="connsiteX519" fmla="*/ 529176 w 1036210"/>
              <a:gd name="connsiteY519" fmla="*/ 260811 h 1335540"/>
              <a:gd name="connsiteX520" fmla="*/ 509791 w 1036210"/>
              <a:gd name="connsiteY520" fmla="*/ 227108 h 1335540"/>
              <a:gd name="connsiteX521" fmla="*/ 518947 w 1036210"/>
              <a:gd name="connsiteY521" fmla="*/ 227272 h 1335540"/>
              <a:gd name="connsiteX522" fmla="*/ 528272 w 1036210"/>
              <a:gd name="connsiteY522" fmla="*/ 227599 h 1335540"/>
              <a:gd name="connsiteX523" fmla="*/ 537597 w 1036210"/>
              <a:gd name="connsiteY523" fmla="*/ 228254 h 1335540"/>
              <a:gd name="connsiteX524" fmla="*/ 546583 w 1036210"/>
              <a:gd name="connsiteY524" fmla="*/ 228908 h 1335540"/>
              <a:gd name="connsiteX525" fmla="*/ 555909 w 1036210"/>
              <a:gd name="connsiteY525" fmla="*/ 229890 h 1335540"/>
              <a:gd name="connsiteX526" fmla="*/ 564725 w 1036210"/>
              <a:gd name="connsiteY526" fmla="*/ 231199 h 1335540"/>
              <a:gd name="connsiteX527" fmla="*/ 573881 w 1036210"/>
              <a:gd name="connsiteY527" fmla="*/ 232672 h 1335540"/>
              <a:gd name="connsiteX528" fmla="*/ 582698 w 1036210"/>
              <a:gd name="connsiteY528" fmla="*/ 234308 h 1335540"/>
              <a:gd name="connsiteX529" fmla="*/ 591684 w 1036210"/>
              <a:gd name="connsiteY529" fmla="*/ 236272 h 1335540"/>
              <a:gd name="connsiteX530" fmla="*/ 600331 w 1036210"/>
              <a:gd name="connsiteY530" fmla="*/ 238235 h 1335540"/>
              <a:gd name="connsiteX531" fmla="*/ 608808 w 1036210"/>
              <a:gd name="connsiteY531" fmla="*/ 240363 h 1335540"/>
              <a:gd name="connsiteX532" fmla="*/ 617455 w 1036210"/>
              <a:gd name="connsiteY532" fmla="*/ 242981 h 1335540"/>
              <a:gd name="connsiteX533" fmla="*/ 625933 w 1036210"/>
              <a:gd name="connsiteY533" fmla="*/ 245599 h 1335540"/>
              <a:gd name="connsiteX534" fmla="*/ 634240 w 1036210"/>
              <a:gd name="connsiteY534" fmla="*/ 248545 h 1335540"/>
              <a:gd name="connsiteX535" fmla="*/ 642718 w 1036210"/>
              <a:gd name="connsiteY535" fmla="*/ 251490 h 1335540"/>
              <a:gd name="connsiteX536" fmla="*/ 650856 w 1036210"/>
              <a:gd name="connsiteY536" fmla="*/ 254763 h 1335540"/>
              <a:gd name="connsiteX537" fmla="*/ 658825 w 1036210"/>
              <a:gd name="connsiteY537" fmla="*/ 258036 h 1335540"/>
              <a:gd name="connsiteX538" fmla="*/ 666964 w 1036210"/>
              <a:gd name="connsiteY538" fmla="*/ 261799 h 1335540"/>
              <a:gd name="connsiteX539" fmla="*/ 674763 w 1036210"/>
              <a:gd name="connsiteY539" fmla="*/ 265400 h 1335540"/>
              <a:gd name="connsiteX540" fmla="*/ 682393 w 1036210"/>
              <a:gd name="connsiteY540" fmla="*/ 269491 h 1335540"/>
              <a:gd name="connsiteX541" fmla="*/ 690022 w 1036210"/>
              <a:gd name="connsiteY541" fmla="*/ 273581 h 1335540"/>
              <a:gd name="connsiteX542" fmla="*/ 697652 w 1036210"/>
              <a:gd name="connsiteY542" fmla="*/ 277836 h 1335540"/>
              <a:gd name="connsiteX543" fmla="*/ 705113 w 1036210"/>
              <a:gd name="connsiteY543" fmla="*/ 282254 h 1335540"/>
              <a:gd name="connsiteX544" fmla="*/ 712403 w 1036210"/>
              <a:gd name="connsiteY544" fmla="*/ 287000 h 1335540"/>
              <a:gd name="connsiteX545" fmla="*/ 719524 w 1036210"/>
              <a:gd name="connsiteY545" fmla="*/ 291745 h 1335540"/>
              <a:gd name="connsiteX546" fmla="*/ 726645 w 1036210"/>
              <a:gd name="connsiteY546" fmla="*/ 296818 h 1335540"/>
              <a:gd name="connsiteX547" fmla="*/ 733427 w 1036210"/>
              <a:gd name="connsiteY547" fmla="*/ 301727 h 1335540"/>
              <a:gd name="connsiteX548" fmla="*/ 740209 w 1036210"/>
              <a:gd name="connsiteY548" fmla="*/ 307127 h 1335540"/>
              <a:gd name="connsiteX549" fmla="*/ 746821 w 1036210"/>
              <a:gd name="connsiteY549" fmla="*/ 312528 h 1335540"/>
              <a:gd name="connsiteX550" fmla="*/ 753434 w 1036210"/>
              <a:gd name="connsiteY550" fmla="*/ 318091 h 1335540"/>
              <a:gd name="connsiteX551" fmla="*/ 759707 w 1036210"/>
              <a:gd name="connsiteY551" fmla="*/ 323818 h 1335540"/>
              <a:gd name="connsiteX552" fmla="*/ 765981 w 1036210"/>
              <a:gd name="connsiteY552" fmla="*/ 329710 h 1335540"/>
              <a:gd name="connsiteX553" fmla="*/ 772084 w 1036210"/>
              <a:gd name="connsiteY553" fmla="*/ 335764 h 1335540"/>
              <a:gd name="connsiteX554" fmla="*/ 778018 w 1036210"/>
              <a:gd name="connsiteY554" fmla="*/ 341818 h 1335540"/>
              <a:gd name="connsiteX555" fmla="*/ 783783 w 1036210"/>
              <a:gd name="connsiteY555" fmla="*/ 348200 h 1335540"/>
              <a:gd name="connsiteX556" fmla="*/ 789379 w 1036210"/>
              <a:gd name="connsiteY556" fmla="*/ 354582 h 1335540"/>
              <a:gd name="connsiteX557" fmla="*/ 794974 w 1036210"/>
              <a:gd name="connsiteY557" fmla="*/ 361128 h 1335540"/>
              <a:gd name="connsiteX558" fmla="*/ 800230 w 1036210"/>
              <a:gd name="connsiteY558" fmla="*/ 367673 h 1335540"/>
              <a:gd name="connsiteX559" fmla="*/ 805486 w 1036210"/>
              <a:gd name="connsiteY559" fmla="*/ 374546 h 1335540"/>
              <a:gd name="connsiteX560" fmla="*/ 810233 w 1036210"/>
              <a:gd name="connsiteY560" fmla="*/ 381583 h 1335540"/>
              <a:gd name="connsiteX561" fmla="*/ 815150 w 1036210"/>
              <a:gd name="connsiteY561" fmla="*/ 388619 h 1335540"/>
              <a:gd name="connsiteX562" fmla="*/ 819728 w 1036210"/>
              <a:gd name="connsiteY562" fmla="*/ 395655 h 1335540"/>
              <a:gd name="connsiteX563" fmla="*/ 824306 w 1036210"/>
              <a:gd name="connsiteY563" fmla="*/ 403020 h 1335540"/>
              <a:gd name="connsiteX564" fmla="*/ 828375 w 1036210"/>
              <a:gd name="connsiteY564" fmla="*/ 410383 h 1335540"/>
              <a:gd name="connsiteX565" fmla="*/ 832614 w 1036210"/>
              <a:gd name="connsiteY565" fmla="*/ 417911 h 1335540"/>
              <a:gd name="connsiteX566" fmla="*/ 836513 w 1036210"/>
              <a:gd name="connsiteY566" fmla="*/ 425438 h 1335540"/>
              <a:gd name="connsiteX567" fmla="*/ 840244 w 1036210"/>
              <a:gd name="connsiteY567" fmla="*/ 433129 h 1335540"/>
              <a:gd name="connsiteX568" fmla="*/ 843804 w 1036210"/>
              <a:gd name="connsiteY568" fmla="*/ 440820 h 1335540"/>
              <a:gd name="connsiteX569" fmla="*/ 847026 w 1036210"/>
              <a:gd name="connsiteY569" fmla="*/ 448838 h 1335540"/>
              <a:gd name="connsiteX570" fmla="*/ 850247 w 1036210"/>
              <a:gd name="connsiteY570" fmla="*/ 456857 h 1335540"/>
              <a:gd name="connsiteX571" fmla="*/ 853129 w 1036210"/>
              <a:gd name="connsiteY571" fmla="*/ 464875 h 1335540"/>
              <a:gd name="connsiteX572" fmla="*/ 856012 w 1036210"/>
              <a:gd name="connsiteY572" fmla="*/ 473220 h 1335540"/>
              <a:gd name="connsiteX573" fmla="*/ 858555 w 1036210"/>
              <a:gd name="connsiteY573" fmla="*/ 481402 h 1335540"/>
              <a:gd name="connsiteX574" fmla="*/ 860759 w 1036210"/>
              <a:gd name="connsiteY574" fmla="*/ 489584 h 1335540"/>
              <a:gd name="connsiteX575" fmla="*/ 862963 w 1036210"/>
              <a:gd name="connsiteY575" fmla="*/ 498093 h 1335540"/>
              <a:gd name="connsiteX576" fmla="*/ 864828 w 1036210"/>
              <a:gd name="connsiteY576" fmla="*/ 506603 h 1335540"/>
              <a:gd name="connsiteX577" fmla="*/ 866524 w 1036210"/>
              <a:gd name="connsiteY577" fmla="*/ 515275 h 1335540"/>
              <a:gd name="connsiteX578" fmla="*/ 868219 w 1036210"/>
              <a:gd name="connsiteY578" fmla="*/ 523948 h 1335540"/>
              <a:gd name="connsiteX579" fmla="*/ 869406 w 1036210"/>
              <a:gd name="connsiteY579" fmla="*/ 532457 h 1335540"/>
              <a:gd name="connsiteX580" fmla="*/ 870423 w 1036210"/>
              <a:gd name="connsiteY580" fmla="*/ 541457 h 1335540"/>
              <a:gd name="connsiteX581" fmla="*/ 871101 w 1036210"/>
              <a:gd name="connsiteY581" fmla="*/ 550130 h 1335540"/>
              <a:gd name="connsiteX582" fmla="*/ 871780 w 1036210"/>
              <a:gd name="connsiteY582" fmla="*/ 559130 h 1335540"/>
              <a:gd name="connsiteX583" fmla="*/ 872119 w 1036210"/>
              <a:gd name="connsiteY583" fmla="*/ 568130 h 1335540"/>
              <a:gd name="connsiteX584" fmla="*/ 872288 w 1036210"/>
              <a:gd name="connsiteY584" fmla="*/ 577131 h 1335540"/>
              <a:gd name="connsiteX585" fmla="*/ 872119 w 1036210"/>
              <a:gd name="connsiteY585" fmla="*/ 583349 h 1335540"/>
              <a:gd name="connsiteX586" fmla="*/ 871949 w 1036210"/>
              <a:gd name="connsiteY586" fmla="*/ 589567 h 1335540"/>
              <a:gd name="connsiteX587" fmla="*/ 871780 w 1036210"/>
              <a:gd name="connsiteY587" fmla="*/ 595622 h 1335540"/>
              <a:gd name="connsiteX588" fmla="*/ 871271 w 1036210"/>
              <a:gd name="connsiteY588" fmla="*/ 601676 h 1335540"/>
              <a:gd name="connsiteX589" fmla="*/ 870932 w 1036210"/>
              <a:gd name="connsiteY589" fmla="*/ 607895 h 1335540"/>
              <a:gd name="connsiteX590" fmla="*/ 870254 w 1036210"/>
              <a:gd name="connsiteY590" fmla="*/ 613949 h 1335540"/>
              <a:gd name="connsiteX591" fmla="*/ 869576 w 1036210"/>
              <a:gd name="connsiteY591" fmla="*/ 619840 h 1335540"/>
              <a:gd name="connsiteX592" fmla="*/ 868897 w 1036210"/>
              <a:gd name="connsiteY592" fmla="*/ 625895 h 1335540"/>
              <a:gd name="connsiteX593" fmla="*/ 867880 w 1036210"/>
              <a:gd name="connsiteY593" fmla="*/ 631786 h 1335540"/>
              <a:gd name="connsiteX594" fmla="*/ 866693 w 1036210"/>
              <a:gd name="connsiteY594" fmla="*/ 637677 h 1335540"/>
              <a:gd name="connsiteX595" fmla="*/ 865676 w 1036210"/>
              <a:gd name="connsiteY595" fmla="*/ 643567 h 1335540"/>
              <a:gd name="connsiteX596" fmla="*/ 864489 w 1036210"/>
              <a:gd name="connsiteY596" fmla="*/ 649459 h 1335540"/>
              <a:gd name="connsiteX597" fmla="*/ 863302 w 1036210"/>
              <a:gd name="connsiteY597" fmla="*/ 655350 h 1335540"/>
              <a:gd name="connsiteX598" fmla="*/ 861776 w 1036210"/>
              <a:gd name="connsiteY598" fmla="*/ 661077 h 1335540"/>
              <a:gd name="connsiteX599" fmla="*/ 860250 w 1036210"/>
              <a:gd name="connsiteY599" fmla="*/ 666804 h 1335540"/>
              <a:gd name="connsiteX600" fmla="*/ 858555 w 1036210"/>
              <a:gd name="connsiteY600" fmla="*/ 672532 h 1335540"/>
              <a:gd name="connsiteX601" fmla="*/ 855164 w 1036210"/>
              <a:gd name="connsiteY601" fmla="*/ 683659 h 1335540"/>
              <a:gd name="connsiteX602" fmla="*/ 851264 w 1036210"/>
              <a:gd name="connsiteY602" fmla="*/ 694786 h 1335540"/>
              <a:gd name="connsiteX603" fmla="*/ 846856 w 1036210"/>
              <a:gd name="connsiteY603" fmla="*/ 705750 h 1335540"/>
              <a:gd name="connsiteX604" fmla="*/ 842448 w 1036210"/>
              <a:gd name="connsiteY604" fmla="*/ 716550 h 1335540"/>
              <a:gd name="connsiteX605" fmla="*/ 837361 w 1036210"/>
              <a:gd name="connsiteY605" fmla="*/ 727187 h 1335540"/>
              <a:gd name="connsiteX606" fmla="*/ 831935 w 1036210"/>
              <a:gd name="connsiteY606" fmla="*/ 737496 h 1335540"/>
              <a:gd name="connsiteX607" fmla="*/ 826340 w 1036210"/>
              <a:gd name="connsiteY607" fmla="*/ 747805 h 1335540"/>
              <a:gd name="connsiteX608" fmla="*/ 820236 w 1036210"/>
              <a:gd name="connsiteY608" fmla="*/ 757787 h 1335540"/>
              <a:gd name="connsiteX609" fmla="*/ 820236 w 1036210"/>
              <a:gd name="connsiteY609" fmla="*/ 757951 h 1335540"/>
              <a:gd name="connsiteX610" fmla="*/ 820067 w 1036210"/>
              <a:gd name="connsiteY610" fmla="*/ 758114 h 1335540"/>
              <a:gd name="connsiteX611" fmla="*/ 820067 w 1036210"/>
              <a:gd name="connsiteY611" fmla="*/ 758278 h 1335540"/>
              <a:gd name="connsiteX612" fmla="*/ 819898 w 1036210"/>
              <a:gd name="connsiteY612" fmla="*/ 758606 h 1335540"/>
              <a:gd name="connsiteX613" fmla="*/ 815829 w 1036210"/>
              <a:gd name="connsiteY613" fmla="*/ 765642 h 1335540"/>
              <a:gd name="connsiteX614" fmla="*/ 811929 w 1036210"/>
              <a:gd name="connsiteY614" fmla="*/ 772678 h 1335540"/>
              <a:gd name="connsiteX615" fmla="*/ 807520 w 1036210"/>
              <a:gd name="connsiteY615" fmla="*/ 779387 h 1335540"/>
              <a:gd name="connsiteX616" fmla="*/ 803112 w 1036210"/>
              <a:gd name="connsiteY616" fmla="*/ 785933 h 1335540"/>
              <a:gd name="connsiteX617" fmla="*/ 798534 w 1036210"/>
              <a:gd name="connsiteY617" fmla="*/ 792478 h 1335540"/>
              <a:gd name="connsiteX618" fmla="*/ 793956 w 1036210"/>
              <a:gd name="connsiteY618" fmla="*/ 798860 h 1335540"/>
              <a:gd name="connsiteX619" fmla="*/ 784292 w 1036210"/>
              <a:gd name="connsiteY619" fmla="*/ 811624 h 1335540"/>
              <a:gd name="connsiteX620" fmla="*/ 774628 w 1036210"/>
              <a:gd name="connsiteY620" fmla="*/ 824224 h 1335540"/>
              <a:gd name="connsiteX621" fmla="*/ 764624 w 1036210"/>
              <a:gd name="connsiteY621" fmla="*/ 837152 h 1335540"/>
              <a:gd name="connsiteX622" fmla="*/ 759707 w 1036210"/>
              <a:gd name="connsiteY622" fmla="*/ 843697 h 1335540"/>
              <a:gd name="connsiteX623" fmla="*/ 755130 w 1036210"/>
              <a:gd name="connsiteY623" fmla="*/ 850570 h 1335540"/>
              <a:gd name="connsiteX624" fmla="*/ 750382 w 1036210"/>
              <a:gd name="connsiteY624" fmla="*/ 857443 h 1335540"/>
              <a:gd name="connsiteX625" fmla="*/ 745635 w 1036210"/>
              <a:gd name="connsiteY625" fmla="*/ 864480 h 1335540"/>
              <a:gd name="connsiteX626" fmla="*/ 741057 w 1036210"/>
              <a:gd name="connsiteY626" fmla="*/ 872007 h 1335540"/>
              <a:gd name="connsiteX627" fmla="*/ 736818 w 1036210"/>
              <a:gd name="connsiteY627" fmla="*/ 879698 h 1335540"/>
              <a:gd name="connsiteX628" fmla="*/ 732580 w 1036210"/>
              <a:gd name="connsiteY628" fmla="*/ 887552 h 1335540"/>
              <a:gd name="connsiteX629" fmla="*/ 728340 w 1036210"/>
              <a:gd name="connsiteY629" fmla="*/ 895734 h 1335540"/>
              <a:gd name="connsiteX630" fmla="*/ 724611 w 1036210"/>
              <a:gd name="connsiteY630" fmla="*/ 904407 h 1335540"/>
              <a:gd name="connsiteX631" fmla="*/ 720881 w 1036210"/>
              <a:gd name="connsiteY631" fmla="*/ 913407 h 1335540"/>
              <a:gd name="connsiteX632" fmla="*/ 717489 w 1036210"/>
              <a:gd name="connsiteY632" fmla="*/ 922898 h 1335540"/>
              <a:gd name="connsiteX633" fmla="*/ 714268 w 1036210"/>
              <a:gd name="connsiteY633" fmla="*/ 932717 h 1335540"/>
              <a:gd name="connsiteX634" fmla="*/ 711555 w 1036210"/>
              <a:gd name="connsiteY634" fmla="*/ 943026 h 1335540"/>
              <a:gd name="connsiteX635" fmla="*/ 710029 w 1036210"/>
              <a:gd name="connsiteY635" fmla="*/ 948426 h 1335540"/>
              <a:gd name="connsiteX636" fmla="*/ 708842 w 1036210"/>
              <a:gd name="connsiteY636" fmla="*/ 953826 h 1335540"/>
              <a:gd name="connsiteX637" fmla="*/ 707655 w 1036210"/>
              <a:gd name="connsiteY637" fmla="*/ 959390 h 1335540"/>
              <a:gd name="connsiteX638" fmla="*/ 706638 w 1036210"/>
              <a:gd name="connsiteY638" fmla="*/ 965281 h 1335540"/>
              <a:gd name="connsiteX639" fmla="*/ 705621 w 1036210"/>
              <a:gd name="connsiteY639" fmla="*/ 971171 h 1335540"/>
              <a:gd name="connsiteX640" fmla="*/ 704603 w 1036210"/>
              <a:gd name="connsiteY640" fmla="*/ 977226 h 1335540"/>
              <a:gd name="connsiteX641" fmla="*/ 703586 w 1036210"/>
              <a:gd name="connsiteY641" fmla="*/ 983281 h 1335540"/>
              <a:gd name="connsiteX642" fmla="*/ 702908 w 1036210"/>
              <a:gd name="connsiteY642" fmla="*/ 989663 h 1335540"/>
              <a:gd name="connsiteX643" fmla="*/ 702230 w 1036210"/>
              <a:gd name="connsiteY643" fmla="*/ 996208 h 1335540"/>
              <a:gd name="connsiteX644" fmla="*/ 701721 w 1036210"/>
              <a:gd name="connsiteY644" fmla="*/ 1002754 h 1335540"/>
              <a:gd name="connsiteX645" fmla="*/ 701382 w 1036210"/>
              <a:gd name="connsiteY645" fmla="*/ 1009626 h 1335540"/>
              <a:gd name="connsiteX646" fmla="*/ 700873 w 1036210"/>
              <a:gd name="connsiteY646" fmla="*/ 1016499 h 1335540"/>
              <a:gd name="connsiteX647" fmla="*/ 700704 w 1036210"/>
              <a:gd name="connsiteY647" fmla="*/ 1023863 h 1335540"/>
              <a:gd name="connsiteX648" fmla="*/ 700534 w 1036210"/>
              <a:gd name="connsiteY648" fmla="*/ 1031063 h 1335540"/>
              <a:gd name="connsiteX649" fmla="*/ 700365 w 1036210"/>
              <a:gd name="connsiteY649" fmla="*/ 1033845 h 1335540"/>
              <a:gd name="connsiteX650" fmla="*/ 699856 w 1036210"/>
              <a:gd name="connsiteY650" fmla="*/ 1036791 h 1335540"/>
              <a:gd name="connsiteX651" fmla="*/ 699178 w 1036210"/>
              <a:gd name="connsiteY651" fmla="*/ 1039572 h 1335540"/>
              <a:gd name="connsiteX652" fmla="*/ 698161 w 1036210"/>
              <a:gd name="connsiteY652" fmla="*/ 1042354 h 1335540"/>
              <a:gd name="connsiteX653" fmla="*/ 696804 w 1036210"/>
              <a:gd name="connsiteY653" fmla="*/ 1044645 h 1335540"/>
              <a:gd name="connsiteX654" fmla="*/ 695279 w 1036210"/>
              <a:gd name="connsiteY654" fmla="*/ 1047100 h 1335540"/>
              <a:gd name="connsiteX655" fmla="*/ 693583 w 1036210"/>
              <a:gd name="connsiteY655" fmla="*/ 1049391 h 1335540"/>
              <a:gd name="connsiteX656" fmla="*/ 691548 w 1036210"/>
              <a:gd name="connsiteY656" fmla="*/ 1051354 h 1335540"/>
              <a:gd name="connsiteX657" fmla="*/ 689514 w 1036210"/>
              <a:gd name="connsiteY657" fmla="*/ 1053154 h 1335540"/>
              <a:gd name="connsiteX658" fmla="*/ 687310 w 1036210"/>
              <a:gd name="connsiteY658" fmla="*/ 1054954 h 1335540"/>
              <a:gd name="connsiteX659" fmla="*/ 684766 w 1036210"/>
              <a:gd name="connsiteY659" fmla="*/ 1056264 h 1335540"/>
              <a:gd name="connsiteX660" fmla="*/ 682223 w 1036210"/>
              <a:gd name="connsiteY660" fmla="*/ 1057573 h 1335540"/>
              <a:gd name="connsiteX661" fmla="*/ 679510 w 1036210"/>
              <a:gd name="connsiteY661" fmla="*/ 1058391 h 1335540"/>
              <a:gd name="connsiteX662" fmla="*/ 676628 w 1036210"/>
              <a:gd name="connsiteY662" fmla="*/ 1059209 h 1335540"/>
              <a:gd name="connsiteX663" fmla="*/ 673746 w 1036210"/>
              <a:gd name="connsiteY663" fmla="*/ 1059700 h 1335540"/>
              <a:gd name="connsiteX664" fmla="*/ 670524 w 1036210"/>
              <a:gd name="connsiteY664" fmla="*/ 1059864 h 1335540"/>
              <a:gd name="connsiteX665" fmla="*/ 509791 w 1036210"/>
              <a:gd name="connsiteY665" fmla="*/ 1059864 h 1335540"/>
              <a:gd name="connsiteX666" fmla="*/ 348719 w 1036210"/>
              <a:gd name="connsiteY666" fmla="*/ 1059864 h 1335540"/>
              <a:gd name="connsiteX667" fmla="*/ 345498 w 1036210"/>
              <a:gd name="connsiteY667" fmla="*/ 1059700 h 1335540"/>
              <a:gd name="connsiteX668" fmla="*/ 342615 w 1036210"/>
              <a:gd name="connsiteY668" fmla="*/ 1059209 h 1335540"/>
              <a:gd name="connsiteX669" fmla="*/ 339733 w 1036210"/>
              <a:gd name="connsiteY669" fmla="*/ 1058391 h 1335540"/>
              <a:gd name="connsiteX670" fmla="*/ 337020 w 1036210"/>
              <a:gd name="connsiteY670" fmla="*/ 1057573 h 1335540"/>
              <a:gd name="connsiteX671" fmla="*/ 334477 w 1036210"/>
              <a:gd name="connsiteY671" fmla="*/ 1056264 h 1335540"/>
              <a:gd name="connsiteX672" fmla="*/ 331934 w 1036210"/>
              <a:gd name="connsiteY672" fmla="*/ 1054954 h 1335540"/>
              <a:gd name="connsiteX673" fmla="*/ 329729 w 1036210"/>
              <a:gd name="connsiteY673" fmla="*/ 1053154 h 1335540"/>
              <a:gd name="connsiteX674" fmla="*/ 327525 w 1036210"/>
              <a:gd name="connsiteY674" fmla="*/ 1051354 h 1335540"/>
              <a:gd name="connsiteX675" fmla="*/ 325660 w 1036210"/>
              <a:gd name="connsiteY675" fmla="*/ 1049391 h 1335540"/>
              <a:gd name="connsiteX676" fmla="*/ 323965 w 1036210"/>
              <a:gd name="connsiteY676" fmla="*/ 1047100 h 1335540"/>
              <a:gd name="connsiteX677" fmla="*/ 322438 w 1036210"/>
              <a:gd name="connsiteY677" fmla="*/ 1044809 h 1335540"/>
              <a:gd name="connsiteX678" fmla="*/ 321082 w 1036210"/>
              <a:gd name="connsiteY678" fmla="*/ 1042354 h 1335540"/>
              <a:gd name="connsiteX679" fmla="*/ 320065 w 1036210"/>
              <a:gd name="connsiteY679" fmla="*/ 1039572 h 1335540"/>
              <a:gd name="connsiteX680" fmla="*/ 319387 w 1036210"/>
              <a:gd name="connsiteY680" fmla="*/ 1036954 h 1335540"/>
              <a:gd name="connsiteX681" fmla="*/ 318878 w 1036210"/>
              <a:gd name="connsiteY681" fmla="*/ 1034009 h 1335540"/>
              <a:gd name="connsiteX682" fmla="*/ 318708 w 1036210"/>
              <a:gd name="connsiteY682" fmla="*/ 1031063 h 1335540"/>
              <a:gd name="connsiteX683" fmla="*/ 318539 w 1036210"/>
              <a:gd name="connsiteY683" fmla="*/ 1023863 h 1335540"/>
              <a:gd name="connsiteX684" fmla="*/ 318369 w 1036210"/>
              <a:gd name="connsiteY684" fmla="*/ 1016499 h 1335540"/>
              <a:gd name="connsiteX685" fmla="*/ 318031 w 1036210"/>
              <a:gd name="connsiteY685" fmla="*/ 1009626 h 1335540"/>
              <a:gd name="connsiteX686" fmla="*/ 317522 w 1036210"/>
              <a:gd name="connsiteY686" fmla="*/ 1002754 h 1335540"/>
              <a:gd name="connsiteX687" fmla="*/ 317013 w 1036210"/>
              <a:gd name="connsiteY687" fmla="*/ 996208 h 1335540"/>
              <a:gd name="connsiteX688" fmla="*/ 316335 w 1036210"/>
              <a:gd name="connsiteY688" fmla="*/ 989663 h 1335540"/>
              <a:gd name="connsiteX689" fmla="*/ 315656 w 1036210"/>
              <a:gd name="connsiteY689" fmla="*/ 983281 h 1335540"/>
              <a:gd name="connsiteX690" fmla="*/ 314639 w 1036210"/>
              <a:gd name="connsiteY690" fmla="*/ 977226 h 1335540"/>
              <a:gd name="connsiteX691" fmla="*/ 313622 w 1036210"/>
              <a:gd name="connsiteY691" fmla="*/ 971171 h 1335540"/>
              <a:gd name="connsiteX692" fmla="*/ 312774 w 1036210"/>
              <a:gd name="connsiteY692" fmla="*/ 965281 h 1335540"/>
              <a:gd name="connsiteX693" fmla="*/ 311587 w 1036210"/>
              <a:gd name="connsiteY693" fmla="*/ 959553 h 1335540"/>
              <a:gd name="connsiteX694" fmla="*/ 310401 w 1036210"/>
              <a:gd name="connsiteY694" fmla="*/ 953826 h 1335540"/>
              <a:gd name="connsiteX695" fmla="*/ 309214 w 1036210"/>
              <a:gd name="connsiteY695" fmla="*/ 948426 h 1335540"/>
              <a:gd name="connsiteX696" fmla="*/ 307857 w 1036210"/>
              <a:gd name="connsiteY696" fmla="*/ 943026 h 1335540"/>
              <a:gd name="connsiteX697" fmla="*/ 304975 w 1036210"/>
              <a:gd name="connsiteY697" fmla="*/ 932717 h 1335540"/>
              <a:gd name="connsiteX698" fmla="*/ 301753 w 1036210"/>
              <a:gd name="connsiteY698" fmla="*/ 922898 h 1335540"/>
              <a:gd name="connsiteX699" fmla="*/ 298363 w 1036210"/>
              <a:gd name="connsiteY699" fmla="*/ 913407 h 1335540"/>
              <a:gd name="connsiteX700" fmla="*/ 294633 w 1036210"/>
              <a:gd name="connsiteY700" fmla="*/ 904407 h 1335540"/>
              <a:gd name="connsiteX701" fmla="*/ 290902 w 1036210"/>
              <a:gd name="connsiteY701" fmla="*/ 895734 h 1335540"/>
              <a:gd name="connsiteX702" fmla="*/ 286833 w 1036210"/>
              <a:gd name="connsiteY702" fmla="*/ 887552 h 1335540"/>
              <a:gd name="connsiteX703" fmla="*/ 282425 w 1036210"/>
              <a:gd name="connsiteY703" fmla="*/ 879698 h 1335540"/>
              <a:gd name="connsiteX704" fmla="*/ 278186 w 1036210"/>
              <a:gd name="connsiteY704" fmla="*/ 872007 h 1335540"/>
              <a:gd name="connsiteX705" fmla="*/ 273608 w 1036210"/>
              <a:gd name="connsiteY705" fmla="*/ 864480 h 1335540"/>
              <a:gd name="connsiteX706" fmla="*/ 268861 w 1036210"/>
              <a:gd name="connsiteY706" fmla="*/ 857443 h 1335540"/>
              <a:gd name="connsiteX707" fmla="*/ 264114 w 1036210"/>
              <a:gd name="connsiteY707" fmla="*/ 850570 h 1335540"/>
              <a:gd name="connsiteX708" fmla="*/ 259536 w 1036210"/>
              <a:gd name="connsiteY708" fmla="*/ 843697 h 1335540"/>
              <a:gd name="connsiteX709" fmla="*/ 254619 w 1036210"/>
              <a:gd name="connsiteY709" fmla="*/ 837152 h 1335540"/>
              <a:gd name="connsiteX710" fmla="*/ 244785 w 1036210"/>
              <a:gd name="connsiteY710" fmla="*/ 824224 h 1335540"/>
              <a:gd name="connsiteX711" fmla="*/ 234951 w 1036210"/>
              <a:gd name="connsiteY711" fmla="*/ 811624 h 1335540"/>
              <a:gd name="connsiteX712" fmla="*/ 225287 w 1036210"/>
              <a:gd name="connsiteY712" fmla="*/ 798860 h 1335540"/>
              <a:gd name="connsiteX713" fmla="*/ 220709 w 1036210"/>
              <a:gd name="connsiteY713" fmla="*/ 792478 h 1335540"/>
              <a:gd name="connsiteX714" fmla="*/ 216131 w 1036210"/>
              <a:gd name="connsiteY714" fmla="*/ 785933 h 1335540"/>
              <a:gd name="connsiteX715" fmla="*/ 211722 w 1036210"/>
              <a:gd name="connsiteY715" fmla="*/ 779387 h 1335540"/>
              <a:gd name="connsiteX716" fmla="*/ 207315 w 1036210"/>
              <a:gd name="connsiteY716" fmla="*/ 772678 h 1335540"/>
              <a:gd name="connsiteX717" fmla="*/ 203415 w 1036210"/>
              <a:gd name="connsiteY717" fmla="*/ 765642 h 1335540"/>
              <a:gd name="connsiteX718" fmla="*/ 199346 w 1036210"/>
              <a:gd name="connsiteY718" fmla="*/ 758606 h 1335540"/>
              <a:gd name="connsiteX719" fmla="*/ 199176 w 1036210"/>
              <a:gd name="connsiteY719" fmla="*/ 758278 h 1335540"/>
              <a:gd name="connsiteX720" fmla="*/ 199006 w 1036210"/>
              <a:gd name="connsiteY720" fmla="*/ 758114 h 1335540"/>
              <a:gd name="connsiteX721" fmla="*/ 199176 w 1036210"/>
              <a:gd name="connsiteY721" fmla="*/ 758114 h 1335540"/>
              <a:gd name="connsiteX722" fmla="*/ 199176 w 1036210"/>
              <a:gd name="connsiteY722" fmla="*/ 757951 h 1335540"/>
              <a:gd name="connsiteX723" fmla="*/ 199006 w 1036210"/>
              <a:gd name="connsiteY723" fmla="*/ 757787 h 1335540"/>
              <a:gd name="connsiteX724" fmla="*/ 192903 w 1036210"/>
              <a:gd name="connsiteY724" fmla="*/ 747805 h 1335540"/>
              <a:gd name="connsiteX725" fmla="*/ 187307 w 1036210"/>
              <a:gd name="connsiteY725" fmla="*/ 737496 h 1335540"/>
              <a:gd name="connsiteX726" fmla="*/ 181882 w 1036210"/>
              <a:gd name="connsiteY726" fmla="*/ 727187 h 1335540"/>
              <a:gd name="connsiteX727" fmla="*/ 176796 w 1036210"/>
              <a:gd name="connsiteY727" fmla="*/ 716550 h 1335540"/>
              <a:gd name="connsiteX728" fmla="*/ 172387 w 1036210"/>
              <a:gd name="connsiteY728" fmla="*/ 705750 h 1335540"/>
              <a:gd name="connsiteX729" fmla="*/ 167979 w 1036210"/>
              <a:gd name="connsiteY729" fmla="*/ 694786 h 1335540"/>
              <a:gd name="connsiteX730" fmla="*/ 164079 w 1036210"/>
              <a:gd name="connsiteY730" fmla="*/ 683659 h 1335540"/>
              <a:gd name="connsiteX731" fmla="*/ 160688 w 1036210"/>
              <a:gd name="connsiteY731" fmla="*/ 672532 h 1335540"/>
              <a:gd name="connsiteX732" fmla="*/ 158993 w 1036210"/>
              <a:gd name="connsiteY732" fmla="*/ 666804 h 1335540"/>
              <a:gd name="connsiteX733" fmla="*/ 157467 w 1036210"/>
              <a:gd name="connsiteY733" fmla="*/ 661077 h 1335540"/>
              <a:gd name="connsiteX734" fmla="*/ 156110 w 1036210"/>
              <a:gd name="connsiteY734" fmla="*/ 655350 h 1335540"/>
              <a:gd name="connsiteX735" fmla="*/ 154754 w 1036210"/>
              <a:gd name="connsiteY735" fmla="*/ 649459 h 1335540"/>
              <a:gd name="connsiteX736" fmla="*/ 153567 w 1036210"/>
              <a:gd name="connsiteY736" fmla="*/ 643567 h 1335540"/>
              <a:gd name="connsiteX737" fmla="*/ 152550 w 1036210"/>
              <a:gd name="connsiteY737" fmla="*/ 637677 h 1335540"/>
              <a:gd name="connsiteX738" fmla="*/ 151363 w 1036210"/>
              <a:gd name="connsiteY738" fmla="*/ 631786 h 1335540"/>
              <a:gd name="connsiteX739" fmla="*/ 150515 w 1036210"/>
              <a:gd name="connsiteY739" fmla="*/ 625895 h 1335540"/>
              <a:gd name="connsiteX740" fmla="*/ 149668 w 1036210"/>
              <a:gd name="connsiteY740" fmla="*/ 619840 h 1335540"/>
              <a:gd name="connsiteX741" fmla="*/ 148989 w 1036210"/>
              <a:gd name="connsiteY741" fmla="*/ 613949 h 1335540"/>
              <a:gd name="connsiteX742" fmla="*/ 148311 w 1036210"/>
              <a:gd name="connsiteY742" fmla="*/ 607895 h 1335540"/>
              <a:gd name="connsiteX743" fmla="*/ 147972 w 1036210"/>
              <a:gd name="connsiteY743" fmla="*/ 601676 h 1335540"/>
              <a:gd name="connsiteX744" fmla="*/ 147463 w 1036210"/>
              <a:gd name="connsiteY744" fmla="*/ 595622 h 1335540"/>
              <a:gd name="connsiteX745" fmla="*/ 147294 w 1036210"/>
              <a:gd name="connsiteY745" fmla="*/ 589567 h 1335540"/>
              <a:gd name="connsiteX746" fmla="*/ 147124 w 1036210"/>
              <a:gd name="connsiteY746" fmla="*/ 583349 h 1335540"/>
              <a:gd name="connsiteX747" fmla="*/ 147124 w 1036210"/>
              <a:gd name="connsiteY747" fmla="*/ 577131 h 1335540"/>
              <a:gd name="connsiteX748" fmla="*/ 147124 w 1036210"/>
              <a:gd name="connsiteY748" fmla="*/ 568130 h 1335540"/>
              <a:gd name="connsiteX749" fmla="*/ 147463 w 1036210"/>
              <a:gd name="connsiteY749" fmla="*/ 559130 h 1335540"/>
              <a:gd name="connsiteX750" fmla="*/ 148141 w 1036210"/>
              <a:gd name="connsiteY750" fmla="*/ 550130 h 1335540"/>
              <a:gd name="connsiteX751" fmla="*/ 148820 w 1036210"/>
              <a:gd name="connsiteY751" fmla="*/ 541457 h 1335540"/>
              <a:gd name="connsiteX752" fmla="*/ 149837 w 1036210"/>
              <a:gd name="connsiteY752" fmla="*/ 532457 h 1335540"/>
              <a:gd name="connsiteX753" fmla="*/ 151193 w 1036210"/>
              <a:gd name="connsiteY753" fmla="*/ 523948 h 1335540"/>
              <a:gd name="connsiteX754" fmla="*/ 152719 w 1036210"/>
              <a:gd name="connsiteY754" fmla="*/ 515275 h 1335540"/>
              <a:gd name="connsiteX755" fmla="*/ 154415 w 1036210"/>
              <a:gd name="connsiteY755" fmla="*/ 506603 h 1335540"/>
              <a:gd name="connsiteX756" fmla="*/ 156280 w 1036210"/>
              <a:gd name="connsiteY756" fmla="*/ 498093 h 1335540"/>
              <a:gd name="connsiteX757" fmla="*/ 158484 w 1036210"/>
              <a:gd name="connsiteY757" fmla="*/ 489584 h 1335540"/>
              <a:gd name="connsiteX758" fmla="*/ 160858 w 1036210"/>
              <a:gd name="connsiteY758" fmla="*/ 481402 h 1335540"/>
              <a:gd name="connsiteX759" fmla="*/ 163232 w 1036210"/>
              <a:gd name="connsiteY759" fmla="*/ 473220 h 1335540"/>
              <a:gd name="connsiteX760" fmla="*/ 166114 w 1036210"/>
              <a:gd name="connsiteY760" fmla="*/ 464875 h 1335540"/>
              <a:gd name="connsiteX761" fmla="*/ 168996 w 1036210"/>
              <a:gd name="connsiteY761" fmla="*/ 456857 h 1335540"/>
              <a:gd name="connsiteX762" fmla="*/ 172218 w 1036210"/>
              <a:gd name="connsiteY762" fmla="*/ 448838 h 1335540"/>
              <a:gd name="connsiteX763" fmla="*/ 175439 w 1036210"/>
              <a:gd name="connsiteY763" fmla="*/ 440820 h 1335540"/>
              <a:gd name="connsiteX764" fmla="*/ 179000 w 1036210"/>
              <a:gd name="connsiteY764" fmla="*/ 433129 h 1335540"/>
              <a:gd name="connsiteX765" fmla="*/ 182730 w 1036210"/>
              <a:gd name="connsiteY765" fmla="*/ 425438 h 1335540"/>
              <a:gd name="connsiteX766" fmla="*/ 186629 w 1036210"/>
              <a:gd name="connsiteY766" fmla="*/ 417911 h 1335540"/>
              <a:gd name="connsiteX767" fmla="*/ 190868 w 1036210"/>
              <a:gd name="connsiteY767" fmla="*/ 410383 h 1335540"/>
              <a:gd name="connsiteX768" fmla="*/ 194937 w 1036210"/>
              <a:gd name="connsiteY768" fmla="*/ 403020 h 1335540"/>
              <a:gd name="connsiteX769" fmla="*/ 199515 w 1036210"/>
              <a:gd name="connsiteY769" fmla="*/ 395655 h 1335540"/>
              <a:gd name="connsiteX770" fmla="*/ 204093 w 1036210"/>
              <a:gd name="connsiteY770" fmla="*/ 388619 h 1335540"/>
              <a:gd name="connsiteX771" fmla="*/ 209010 w 1036210"/>
              <a:gd name="connsiteY771" fmla="*/ 381583 h 1335540"/>
              <a:gd name="connsiteX772" fmla="*/ 213757 w 1036210"/>
              <a:gd name="connsiteY772" fmla="*/ 374546 h 1335540"/>
              <a:gd name="connsiteX773" fmla="*/ 219013 w 1036210"/>
              <a:gd name="connsiteY773" fmla="*/ 367673 h 1335540"/>
              <a:gd name="connsiteX774" fmla="*/ 224269 w 1036210"/>
              <a:gd name="connsiteY774" fmla="*/ 361128 h 1335540"/>
              <a:gd name="connsiteX775" fmla="*/ 229865 w 1036210"/>
              <a:gd name="connsiteY775" fmla="*/ 354582 h 1335540"/>
              <a:gd name="connsiteX776" fmla="*/ 235460 w 1036210"/>
              <a:gd name="connsiteY776" fmla="*/ 348200 h 1335540"/>
              <a:gd name="connsiteX777" fmla="*/ 241224 w 1036210"/>
              <a:gd name="connsiteY777" fmla="*/ 341818 h 1335540"/>
              <a:gd name="connsiteX778" fmla="*/ 247158 w 1036210"/>
              <a:gd name="connsiteY778" fmla="*/ 335764 h 1335540"/>
              <a:gd name="connsiteX779" fmla="*/ 253262 w 1036210"/>
              <a:gd name="connsiteY779" fmla="*/ 329710 h 1335540"/>
              <a:gd name="connsiteX780" fmla="*/ 259536 w 1036210"/>
              <a:gd name="connsiteY780" fmla="*/ 323818 h 1335540"/>
              <a:gd name="connsiteX781" fmla="*/ 265809 w 1036210"/>
              <a:gd name="connsiteY781" fmla="*/ 318091 h 1335540"/>
              <a:gd name="connsiteX782" fmla="*/ 272421 w 1036210"/>
              <a:gd name="connsiteY782" fmla="*/ 312528 h 1335540"/>
              <a:gd name="connsiteX783" fmla="*/ 279034 w 1036210"/>
              <a:gd name="connsiteY783" fmla="*/ 307127 h 1335540"/>
              <a:gd name="connsiteX784" fmla="*/ 285816 w 1036210"/>
              <a:gd name="connsiteY784" fmla="*/ 301727 h 1335540"/>
              <a:gd name="connsiteX785" fmla="*/ 292598 w 1036210"/>
              <a:gd name="connsiteY785" fmla="*/ 296818 h 1335540"/>
              <a:gd name="connsiteX786" fmla="*/ 299719 w 1036210"/>
              <a:gd name="connsiteY786" fmla="*/ 291745 h 1335540"/>
              <a:gd name="connsiteX787" fmla="*/ 306840 w 1036210"/>
              <a:gd name="connsiteY787" fmla="*/ 287000 h 1335540"/>
              <a:gd name="connsiteX788" fmla="*/ 314131 w 1036210"/>
              <a:gd name="connsiteY788" fmla="*/ 282254 h 1335540"/>
              <a:gd name="connsiteX789" fmla="*/ 321591 w 1036210"/>
              <a:gd name="connsiteY789" fmla="*/ 277836 h 1335540"/>
              <a:gd name="connsiteX790" fmla="*/ 329221 w 1036210"/>
              <a:gd name="connsiteY790" fmla="*/ 273581 h 1335540"/>
              <a:gd name="connsiteX791" fmla="*/ 336850 w 1036210"/>
              <a:gd name="connsiteY791" fmla="*/ 269491 h 1335540"/>
              <a:gd name="connsiteX792" fmla="*/ 344480 w 1036210"/>
              <a:gd name="connsiteY792" fmla="*/ 265400 h 1335540"/>
              <a:gd name="connsiteX793" fmla="*/ 352280 w 1036210"/>
              <a:gd name="connsiteY793" fmla="*/ 261799 h 1335540"/>
              <a:gd name="connsiteX794" fmla="*/ 360418 w 1036210"/>
              <a:gd name="connsiteY794" fmla="*/ 258036 h 1335540"/>
              <a:gd name="connsiteX795" fmla="*/ 368556 w 1036210"/>
              <a:gd name="connsiteY795" fmla="*/ 254763 h 1335540"/>
              <a:gd name="connsiteX796" fmla="*/ 376695 w 1036210"/>
              <a:gd name="connsiteY796" fmla="*/ 251490 h 1335540"/>
              <a:gd name="connsiteX797" fmla="*/ 385002 w 1036210"/>
              <a:gd name="connsiteY797" fmla="*/ 248545 h 1335540"/>
              <a:gd name="connsiteX798" fmla="*/ 393310 w 1036210"/>
              <a:gd name="connsiteY798" fmla="*/ 245599 h 1335540"/>
              <a:gd name="connsiteX799" fmla="*/ 401788 w 1036210"/>
              <a:gd name="connsiteY799" fmla="*/ 242981 h 1335540"/>
              <a:gd name="connsiteX800" fmla="*/ 410435 w 1036210"/>
              <a:gd name="connsiteY800" fmla="*/ 240363 h 1335540"/>
              <a:gd name="connsiteX801" fmla="*/ 418913 w 1036210"/>
              <a:gd name="connsiteY801" fmla="*/ 238235 h 1335540"/>
              <a:gd name="connsiteX802" fmla="*/ 427729 w 1036210"/>
              <a:gd name="connsiteY802" fmla="*/ 236272 h 1335540"/>
              <a:gd name="connsiteX803" fmla="*/ 436546 w 1036210"/>
              <a:gd name="connsiteY803" fmla="*/ 234308 h 1335540"/>
              <a:gd name="connsiteX804" fmla="*/ 445362 w 1036210"/>
              <a:gd name="connsiteY804" fmla="*/ 232672 h 1335540"/>
              <a:gd name="connsiteX805" fmla="*/ 454518 w 1036210"/>
              <a:gd name="connsiteY805" fmla="*/ 231199 h 1335540"/>
              <a:gd name="connsiteX806" fmla="*/ 463504 w 1036210"/>
              <a:gd name="connsiteY806" fmla="*/ 229890 h 1335540"/>
              <a:gd name="connsiteX807" fmla="*/ 472660 w 1036210"/>
              <a:gd name="connsiteY807" fmla="*/ 228908 h 1335540"/>
              <a:gd name="connsiteX808" fmla="*/ 481646 w 1036210"/>
              <a:gd name="connsiteY808" fmla="*/ 228254 h 1335540"/>
              <a:gd name="connsiteX809" fmla="*/ 490971 w 1036210"/>
              <a:gd name="connsiteY809" fmla="*/ 227599 h 1335540"/>
              <a:gd name="connsiteX810" fmla="*/ 500296 w 1036210"/>
              <a:gd name="connsiteY810" fmla="*/ 227272 h 1335540"/>
              <a:gd name="connsiteX811" fmla="*/ 484237 w 1036210"/>
              <a:gd name="connsiteY811" fmla="*/ 0 h 1335540"/>
              <a:gd name="connsiteX812" fmla="*/ 530988 w 1036210"/>
              <a:gd name="connsiteY812" fmla="*/ 0 h 1335540"/>
              <a:gd name="connsiteX813" fmla="*/ 530988 w 1036210"/>
              <a:gd name="connsiteY813" fmla="*/ 117095 h 1335540"/>
              <a:gd name="connsiteX814" fmla="*/ 484237 w 1036210"/>
              <a:gd name="connsiteY814" fmla="*/ 117095 h 13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1036210" h="1335540">
                <a:moveTo>
                  <a:pt x="409742" y="1266007"/>
                </a:moveTo>
                <a:lnTo>
                  <a:pt x="609670" y="1266007"/>
                </a:lnTo>
                <a:lnTo>
                  <a:pt x="609670" y="1269632"/>
                </a:lnTo>
                <a:lnTo>
                  <a:pt x="609160" y="1273093"/>
                </a:lnTo>
                <a:lnTo>
                  <a:pt x="608651" y="1276553"/>
                </a:lnTo>
                <a:lnTo>
                  <a:pt x="607801" y="1280013"/>
                </a:lnTo>
                <a:lnTo>
                  <a:pt x="606611" y="1283473"/>
                </a:lnTo>
                <a:lnTo>
                  <a:pt x="605421" y="1286769"/>
                </a:lnTo>
                <a:lnTo>
                  <a:pt x="603720" y="1290064"/>
                </a:lnTo>
                <a:lnTo>
                  <a:pt x="601850" y="1293029"/>
                </a:lnTo>
                <a:lnTo>
                  <a:pt x="599980" y="1296325"/>
                </a:lnTo>
                <a:lnTo>
                  <a:pt x="597600" y="1299126"/>
                </a:lnTo>
                <a:lnTo>
                  <a:pt x="595220" y="1302092"/>
                </a:lnTo>
                <a:lnTo>
                  <a:pt x="592670" y="1304893"/>
                </a:lnTo>
                <a:lnTo>
                  <a:pt x="589950" y="1307694"/>
                </a:lnTo>
                <a:lnTo>
                  <a:pt x="587060" y="1310330"/>
                </a:lnTo>
                <a:lnTo>
                  <a:pt x="583829" y="1312802"/>
                </a:lnTo>
                <a:lnTo>
                  <a:pt x="580599" y="1315274"/>
                </a:lnTo>
                <a:lnTo>
                  <a:pt x="577029" y="1317580"/>
                </a:lnTo>
                <a:lnTo>
                  <a:pt x="573459" y="1319722"/>
                </a:lnTo>
                <a:lnTo>
                  <a:pt x="569549" y="1321864"/>
                </a:lnTo>
                <a:lnTo>
                  <a:pt x="565639" y="1323677"/>
                </a:lnTo>
                <a:lnTo>
                  <a:pt x="561729" y="1325654"/>
                </a:lnTo>
                <a:lnTo>
                  <a:pt x="557478" y="1327302"/>
                </a:lnTo>
                <a:lnTo>
                  <a:pt x="553058" y="1328785"/>
                </a:lnTo>
                <a:lnTo>
                  <a:pt x="548638" y="1330103"/>
                </a:lnTo>
                <a:lnTo>
                  <a:pt x="544048" y="1331256"/>
                </a:lnTo>
                <a:lnTo>
                  <a:pt x="539458" y="1332574"/>
                </a:lnTo>
                <a:lnTo>
                  <a:pt x="534697" y="1333398"/>
                </a:lnTo>
                <a:lnTo>
                  <a:pt x="529937" y="1334222"/>
                </a:lnTo>
                <a:lnTo>
                  <a:pt x="525007" y="1334881"/>
                </a:lnTo>
                <a:lnTo>
                  <a:pt x="519907" y="1335211"/>
                </a:lnTo>
                <a:lnTo>
                  <a:pt x="514806" y="1335540"/>
                </a:lnTo>
                <a:lnTo>
                  <a:pt x="509876" y="1335540"/>
                </a:lnTo>
                <a:lnTo>
                  <a:pt x="504606" y="1335540"/>
                </a:lnTo>
                <a:lnTo>
                  <a:pt x="499506" y="1335211"/>
                </a:lnTo>
                <a:lnTo>
                  <a:pt x="494406" y="1334881"/>
                </a:lnTo>
                <a:lnTo>
                  <a:pt x="489475" y="1334222"/>
                </a:lnTo>
                <a:lnTo>
                  <a:pt x="484715" y="1333398"/>
                </a:lnTo>
                <a:lnTo>
                  <a:pt x="479955" y="1332574"/>
                </a:lnTo>
                <a:lnTo>
                  <a:pt x="475365" y="1331256"/>
                </a:lnTo>
                <a:lnTo>
                  <a:pt x="470774" y="1330103"/>
                </a:lnTo>
                <a:lnTo>
                  <a:pt x="466354" y="1328785"/>
                </a:lnTo>
                <a:lnTo>
                  <a:pt x="462104" y="1327302"/>
                </a:lnTo>
                <a:lnTo>
                  <a:pt x="457854" y="1325654"/>
                </a:lnTo>
                <a:lnTo>
                  <a:pt x="453774" y="1323677"/>
                </a:lnTo>
                <a:lnTo>
                  <a:pt x="449864" y="1321864"/>
                </a:lnTo>
                <a:lnTo>
                  <a:pt x="445954" y="1319722"/>
                </a:lnTo>
                <a:lnTo>
                  <a:pt x="442383" y="1317580"/>
                </a:lnTo>
                <a:lnTo>
                  <a:pt x="438983" y="1315274"/>
                </a:lnTo>
                <a:lnTo>
                  <a:pt x="435753" y="1312802"/>
                </a:lnTo>
                <a:lnTo>
                  <a:pt x="432523" y="1310330"/>
                </a:lnTo>
                <a:lnTo>
                  <a:pt x="429633" y="1307694"/>
                </a:lnTo>
                <a:lnTo>
                  <a:pt x="426743" y="1304893"/>
                </a:lnTo>
                <a:lnTo>
                  <a:pt x="424192" y="1302092"/>
                </a:lnTo>
                <a:lnTo>
                  <a:pt x="421812" y="1299126"/>
                </a:lnTo>
                <a:lnTo>
                  <a:pt x="419432" y="1296325"/>
                </a:lnTo>
                <a:lnTo>
                  <a:pt x="417563" y="1293029"/>
                </a:lnTo>
                <a:lnTo>
                  <a:pt x="415862" y="1290064"/>
                </a:lnTo>
                <a:lnTo>
                  <a:pt x="414162" y="1286769"/>
                </a:lnTo>
                <a:lnTo>
                  <a:pt x="412802" y="1283473"/>
                </a:lnTo>
                <a:lnTo>
                  <a:pt x="411612" y="1280013"/>
                </a:lnTo>
                <a:lnTo>
                  <a:pt x="410762" y="1276553"/>
                </a:lnTo>
                <a:lnTo>
                  <a:pt x="410252" y="1273093"/>
                </a:lnTo>
                <a:lnTo>
                  <a:pt x="409912" y="1269632"/>
                </a:lnTo>
                <a:close/>
                <a:moveTo>
                  <a:pt x="376299" y="1180932"/>
                </a:moveTo>
                <a:lnTo>
                  <a:pt x="643113" y="1180932"/>
                </a:lnTo>
                <a:lnTo>
                  <a:pt x="646326" y="1181097"/>
                </a:lnTo>
                <a:lnTo>
                  <a:pt x="649539" y="1181592"/>
                </a:lnTo>
                <a:lnTo>
                  <a:pt x="652582" y="1182251"/>
                </a:lnTo>
                <a:lnTo>
                  <a:pt x="655456" y="1183405"/>
                </a:lnTo>
                <a:lnTo>
                  <a:pt x="658162" y="1184560"/>
                </a:lnTo>
                <a:lnTo>
                  <a:pt x="661036" y="1186209"/>
                </a:lnTo>
                <a:lnTo>
                  <a:pt x="663403" y="1188023"/>
                </a:lnTo>
                <a:lnTo>
                  <a:pt x="665601" y="1190002"/>
                </a:lnTo>
                <a:lnTo>
                  <a:pt x="667799" y="1192311"/>
                </a:lnTo>
                <a:lnTo>
                  <a:pt x="669490" y="1194619"/>
                </a:lnTo>
                <a:lnTo>
                  <a:pt x="671012" y="1197093"/>
                </a:lnTo>
                <a:lnTo>
                  <a:pt x="672365" y="1199896"/>
                </a:lnTo>
                <a:lnTo>
                  <a:pt x="673548" y="1202700"/>
                </a:lnTo>
                <a:lnTo>
                  <a:pt x="674394" y="1205668"/>
                </a:lnTo>
                <a:lnTo>
                  <a:pt x="674732" y="1208801"/>
                </a:lnTo>
                <a:lnTo>
                  <a:pt x="674901" y="1211935"/>
                </a:lnTo>
                <a:lnTo>
                  <a:pt x="674732" y="1215068"/>
                </a:lnTo>
                <a:lnTo>
                  <a:pt x="674394" y="1218201"/>
                </a:lnTo>
                <a:lnTo>
                  <a:pt x="673548" y="1221169"/>
                </a:lnTo>
                <a:lnTo>
                  <a:pt x="672365" y="1224138"/>
                </a:lnTo>
                <a:lnTo>
                  <a:pt x="671012" y="1226776"/>
                </a:lnTo>
                <a:lnTo>
                  <a:pt x="669490" y="1229415"/>
                </a:lnTo>
                <a:lnTo>
                  <a:pt x="667799" y="1231724"/>
                </a:lnTo>
                <a:lnTo>
                  <a:pt x="665601" y="1233867"/>
                </a:lnTo>
                <a:lnTo>
                  <a:pt x="663403" y="1236011"/>
                </a:lnTo>
                <a:lnTo>
                  <a:pt x="661036" y="1237660"/>
                </a:lnTo>
                <a:lnTo>
                  <a:pt x="658162" y="1239144"/>
                </a:lnTo>
                <a:lnTo>
                  <a:pt x="655456" y="1240464"/>
                </a:lnTo>
                <a:lnTo>
                  <a:pt x="652582" y="1241618"/>
                </a:lnTo>
                <a:lnTo>
                  <a:pt x="649539" y="1242443"/>
                </a:lnTo>
                <a:lnTo>
                  <a:pt x="646326" y="1242938"/>
                </a:lnTo>
                <a:lnTo>
                  <a:pt x="643113" y="1243102"/>
                </a:lnTo>
                <a:lnTo>
                  <a:pt x="376299" y="1243102"/>
                </a:lnTo>
                <a:lnTo>
                  <a:pt x="373086" y="1242938"/>
                </a:lnTo>
                <a:lnTo>
                  <a:pt x="369873" y="1242443"/>
                </a:lnTo>
                <a:lnTo>
                  <a:pt x="366830" y="1241618"/>
                </a:lnTo>
                <a:lnTo>
                  <a:pt x="363956" y="1240464"/>
                </a:lnTo>
                <a:lnTo>
                  <a:pt x="361250" y="1239144"/>
                </a:lnTo>
                <a:lnTo>
                  <a:pt x="358545" y="1237660"/>
                </a:lnTo>
                <a:lnTo>
                  <a:pt x="356009" y="1236011"/>
                </a:lnTo>
                <a:lnTo>
                  <a:pt x="353811" y="1233867"/>
                </a:lnTo>
                <a:lnTo>
                  <a:pt x="351781" y="1231724"/>
                </a:lnTo>
                <a:lnTo>
                  <a:pt x="349921" y="1229415"/>
                </a:lnTo>
                <a:lnTo>
                  <a:pt x="348400" y="1226776"/>
                </a:lnTo>
                <a:lnTo>
                  <a:pt x="346878" y="1224138"/>
                </a:lnTo>
                <a:lnTo>
                  <a:pt x="345864" y="1221169"/>
                </a:lnTo>
                <a:lnTo>
                  <a:pt x="345018" y="1218201"/>
                </a:lnTo>
                <a:lnTo>
                  <a:pt x="344680" y="1215068"/>
                </a:lnTo>
                <a:lnTo>
                  <a:pt x="344511" y="1211935"/>
                </a:lnTo>
                <a:lnTo>
                  <a:pt x="344680" y="1208801"/>
                </a:lnTo>
                <a:lnTo>
                  <a:pt x="345018" y="1205668"/>
                </a:lnTo>
                <a:lnTo>
                  <a:pt x="345864" y="1202700"/>
                </a:lnTo>
                <a:lnTo>
                  <a:pt x="346878" y="1199896"/>
                </a:lnTo>
                <a:lnTo>
                  <a:pt x="348400" y="1197093"/>
                </a:lnTo>
                <a:lnTo>
                  <a:pt x="349921" y="1194619"/>
                </a:lnTo>
                <a:lnTo>
                  <a:pt x="351781" y="1192311"/>
                </a:lnTo>
                <a:lnTo>
                  <a:pt x="353811" y="1190002"/>
                </a:lnTo>
                <a:lnTo>
                  <a:pt x="356009" y="1188023"/>
                </a:lnTo>
                <a:lnTo>
                  <a:pt x="358545" y="1186209"/>
                </a:lnTo>
                <a:lnTo>
                  <a:pt x="361250" y="1184560"/>
                </a:lnTo>
                <a:lnTo>
                  <a:pt x="363956" y="1183405"/>
                </a:lnTo>
                <a:lnTo>
                  <a:pt x="366830" y="1182251"/>
                </a:lnTo>
                <a:lnTo>
                  <a:pt x="369873" y="1181592"/>
                </a:lnTo>
                <a:lnTo>
                  <a:pt x="373086" y="1181097"/>
                </a:lnTo>
                <a:close/>
                <a:moveTo>
                  <a:pt x="376299" y="1099129"/>
                </a:moveTo>
                <a:lnTo>
                  <a:pt x="643113" y="1099129"/>
                </a:lnTo>
                <a:lnTo>
                  <a:pt x="646326" y="1099294"/>
                </a:lnTo>
                <a:lnTo>
                  <a:pt x="649539" y="1099625"/>
                </a:lnTo>
                <a:lnTo>
                  <a:pt x="652582" y="1100452"/>
                </a:lnTo>
                <a:lnTo>
                  <a:pt x="655456" y="1101609"/>
                </a:lnTo>
                <a:lnTo>
                  <a:pt x="658162" y="1102932"/>
                </a:lnTo>
                <a:lnTo>
                  <a:pt x="661036" y="1104420"/>
                </a:lnTo>
                <a:lnTo>
                  <a:pt x="663403" y="1106239"/>
                </a:lnTo>
                <a:lnTo>
                  <a:pt x="665601" y="1108223"/>
                </a:lnTo>
                <a:lnTo>
                  <a:pt x="667799" y="1110373"/>
                </a:lnTo>
                <a:lnTo>
                  <a:pt x="669490" y="1112853"/>
                </a:lnTo>
                <a:lnTo>
                  <a:pt x="671012" y="1115498"/>
                </a:lnTo>
                <a:lnTo>
                  <a:pt x="672365" y="1118144"/>
                </a:lnTo>
                <a:lnTo>
                  <a:pt x="673548" y="1120955"/>
                </a:lnTo>
                <a:lnTo>
                  <a:pt x="674394" y="1123931"/>
                </a:lnTo>
                <a:lnTo>
                  <a:pt x="674732" y="1127072"/>
                </a:lnTo>
                <a:lnTo>
                  <a:pt x="674901" y="1130214"/>
                </a:lnTo>
                <a:lnTo>
                  <a:pt x="674732" y="1133521"/>
                </a:lnTo>
                <a:lnTo>
                  <a:pt x="674394" y="1136497"/>
                </a:lnTo>
                <a:lnTo>
                  <a:pt x="673548" y="1139474"/>
                </a:lnTo>
                <a:lnTo>
                  <a:pt x="672365" y="1142284"/>
                </a:lnTo>
                <a:lnTo>
                  <a:pt x="671012" y="1145095"/>
                </a:lnTo>
                <a:lnTo>
                  <a:pt x="669490" y="1147575"/>
                </a:lnTo>
                <a:lnTo>
                  <a:pt x="667799" y="1150221"/>
                </a:lnTo>
                <a:lnTo>
                  <a:pt x="665601" y="1152371"/>
                </a:lnTo>
                <a:lnTo>
                  <a:pt x="663403" y="1154189"/>
                </a:lnTo>
                <a:lnTo>
                  <a:pt x="661036" y="1156008"/>
                </a:lnTo>
                <a:lnTo>
                  <a:pt x="658162" y="1157662"/>
                </a:lnTo>
                <a:lnTo>
                  <a:pt x="655456" y="1158985"/>
                </a:lnTo>
                <a:lnTo>
                  <a:pt x="652582" y="1159977"/>
                </a:lnTo>
                <a:lnTo>
                  <a:pt x="649539" y="1160638"/>
                </a:lnTo>
                <a:lnTo>
                  <a:pt x="646326" y="1161134"/>
                </a:lnTo>
                <a:lnTo>
                  <a:pt x="643113" y="1161299"/>
                </a:lnTo>
                <a:lnTo>
                  <a:pt x="376299" y="1161299"/>
                </a:lnTo>
                <a:lnTo>
                  <a:pt x="373086" y="1161134"/>
                </a:lnTo>
                <a:lnTo>
                  <a:pt x="369873" y="1160638"/>
                </a:lnTo>
                <a:lnTo>
                  <a:pt x="366830" y="1159977"/>
                </a:lnTo>
                <a:lnTo>
                  <a:pt x="363956" y="1158985"/>
                </a:lnTo>
                <a:lnTo>
                  <a:pt x="361250" y="1157662"/>
                </a:lnTo>
                <a:lnTo>
                  <a:pt x="358545" y="1156008"/>
                </a:lnTo>
                <a:lnTo>
                  <a:pt x="356009" y="1154189"/>
                </a:lnTo>
                <a:lnTo>
                  <a:pt x="353811" y="1152371"/>
                </a:lnTo>
                <a:lnTo>
                  <a:pt x="351781" y="1150221"/>
                </a:lnTo>
                <a:lnTo>
                  <a:pt x="349921" y="1147575"/>
                </a:lnTo>
                <a:lnTo>
                  <a:pt x="348400" y="1145095"/>
                </a:lnTo>
                <a:lnTo>
                  <a:pt x="346878" y="1142284"/>
                </a:lnTo>
                <a:lnTo>
                  <a:pt x="345864" y="1139474"/>
                </a:lnTo>
                <a:lnTo>
                  <a:pt x="345018" y="1136497"/>
                </a:lnTo>
                <a:lnTo>
                  <a:pt x="344680" y="1133521"/>
                </a:lnTo>
                <a:lnTo>
                  <a:pt x="344511" y="1130214"/>
                </a:lnTo>
                <a:lnTo>
                  <a:pt x="344680" y="1127072"/>
                </a:lnTo>
                <a:lnTo>
                  <a:pt x="345018" y="1123931"/>
                </a:lnTo>
                <a:lnTo>
                  <a:pt x="345864" y="1120955"/>
                </a:lnTo>
                <a:lnTo>
                  <a:pt x="346878" y="1118144"/>
                </a:lnTo>
                <a:lnTo>
                  <a:pt x="348400" y="1115498"/>
                </a:lnTo>
                <a:lnTo>
                  <a:pt x="349921" y="1112853"/>
                </a:lnTo>
                <a:lnTo>
                  <a:pt x="351781" y="1110373"/>
                </a:lnTo>
                <a:lnTo>
                  <a:pt x="353811" y="1108223"/>
                </a:lnTo>
                <a:lnTo>
                  <a:pt x="356009" y="1106239"/>
                </a:lnTo>
                <a:lnTo>
                  <a:pt x="358545" y="1104420"/>
                </a:lnTo>
                <a:lnTo>
                  <a:pt x="361250" y="1102932"/>
                </a:lnTo>
                <a:lnTo>
                  <a:pt x="363956" y="1101609"/>
                </a:lnTo>
                <a:lnTo>
                  <a:pt x="366830" y="1100452"/>
                </a:lnTo>
                <a:lnTo>
                  <a:pt x="369873" y="1099625"/>
                </a:lnTo>
                <a:lnTo>
                  <a:pt x="373086" y="1099294"/>
                </a:lnTo>
                <a:close/>
                <a:moveTo>
                  <a:pt x="796620" y="749272"/>
                </a:moveTo>
                <a:lnTo>
                  <a:pt x="796577" y="749886"/>
                </a:lnTo>
                <a:lnTo>
                  <a:pt x="796239" y="752176"/>
                </a:lnTo>
                <a:lnTo>
                  <a:pt x="795731" y="753811"/>
                </a:lnTo>
                <a:lnTo>
                  <a:pt x="795392" y="754466"/>
                </a:lnTo>
                <a:lnTo>
                  <a:pt x="795053" y="754956"/>
                </a:lnTo>
                <a:lnTo>
                  <a:pt x="794884" y="755120"/>
                </a:lnTo>
                <a:lnTo>
                  <a:pt x="794037" y="756592"/>
                </a:lnTo>
                <a:lnTo>
                  <a:pt x="793190" y="757573"/>
                </a:lnTo>
                <a:lnTo>
                  <a:pt x="794545" y="755283"/>
                </a:lnTo>
                <a:lnTo>
                  <a:pt x="795561" y="753157"/>
                </a:lnTo>
                <a:lnTo>
                  <a:pt x="796239" y="751358"/>
                </a:lnTo>
                <a:lnTo>
                  <a:pt x="796577" y="749559"/>
                </a:lnTo>
                <a:close/>
                <a:moveTo>
                  <a:pt x="796747" y="747269"/>
                </a:moveTo>
                <a:lnTo>
                  <a:pt x="796916" y="747596"/>
                </a:lnTo>
                <a:lnTo>
                  <a:pt x="796747" y="748414"/>
                </a:lnTo>
                <a:lnTo>
                  <a:pt x="796620" y="749272"/>
                </a:lnTo>
                <a:lnTo>
                  <a:pt x="796747" y="747432"/>
                </a:lnTo>
                <a:close/>
                <a:moveTo>
                  <a:pt x="767594" y="747128"/>
                </a:moveTo>
                <a:lnTo>
                  <a:pt x="767449" y="749231"/>
                </a:lnTo>
                <a:lnTo>
                  <a:pt x="767449" y="749068"/>
                </a:lnTo>
                <a:lnTo>
                  <a:pt x="767449" y="748250"/>
                </a:lnTo>
                <a:close/>
                <a:moveTo>
                  <a:pt x="769956" y="740595"/>
                </a:moveTo>
                <a:lnTo>
                  <a:pt x="769650" y="741053"/>
                </a:lnTo>
                <a:lnTo>
                  <a:pt x="768634" y="743179"/>
                </a:lnTo>
                <a:lnTo>
                  <a:pt x="767957" y="745306"/>
                </a:lnTo>
                <a:lnTo>
                  <a:pt x="767618" y="746941"/>
                </a:lnTo>
                <a:lnTo>
                  <a:pt x="767594" y="747128"/>
                </a:lnTo>
                <a:lnTo>
                  <a:pt x="767618" y="746778"/>
                </a:lnTo>
                <a:lnTo>
                  <a:pt x="767957" y="744815"/>
                </a:lnTo>
                <a:lnTo>
                  <a:pt x="768465" y="743016"/>
                </a:lnTo>
                <a:lnTo>
                  <a:pt x="768691" y="742634"/>
                </a:lnTo>
                <a:lnTo>
                  <a:pt x="768804" y="742525"/>
                </a:lnTo>
                <a:lnTo>
                  <a:pt x="768804" y="742443"/>
                </a:lnTo>
                <a:lnTo>
                  <a:pt x="769142" y="741871"/>
                </a:lnTo>
                <a:lnTo>
                  <a:pt x="769396" y="741380"/>
                </a:lnTo>
                <a:lnTo>
                  <a:pt x="769752" y="740791"/>
                </a:lnTo>
                <a:close/>
                <a:moveTo>
                  <a:pt x="770159" y="740290"/>
                </a:moveTo>
                <a:lnTo>
                  <a:pt x="770159" y="740399"/>
                </a:lnTo>
                <a:lnTo>
                  <a:pt x="769956" y="740595"/>
                </a:lnTo>
                <a:close/>
                <a:moveTo>
                  <a:pt x="1007792" y="303707"/>
                </a:moveTo>
                <a:lnTo>
                  <a:pt x="1036210" y="338777"/>
                </a:lnTo>
                <a:lnTo>
                  <a:pt x="941984" y="415129"/>
                </a:lnTo>
                <a:lnTo>
                  <a:pt x="913566" y="380058"/>
                </a:lnTo>
                <a:close/>
                <a:moveTo>
                  <a:pt x="28418" y="284751"/>
                </a:moveTo>
                <a:lnTo>
                  <a:pt x="122644" y="361103"/>
                </a:lnTo>
                <a:lnTo>
                  <a:pt x="94226" y="396174"/>
                </a:lnTo>
                <a:lnTo>
                  <a:pt x="0" y="319822"/>
                </a:lnTo>
                <a:close/>
                <a:moveTo>
                  <a:pt x="521216" y="260648"/>
                </a:moveTo>
                <a:lnTo>
                  <a:pt x="513426" y="260811"/>
                </a:lnTo>
                <a:lnTo>
                  <a:pt x="505636" y="261302"/>
                </a:lnTo>
                <a:lnTo>
                  <a:pt x="497846" y="261793"/>
                </a:lnTo>
                <a:lnTo>
                  <a:pt x="505636" y="262610"/>
                </a:lnTo>
                <a:lnTo>
                  <a:pt x="513257" y="263428"/>
                </a:lnTo>
                <a:lnTo>
                  <a:pt x="520877" y="264410"/>
                </a:lnTo>
                <a:lnTo>
                  <a:pt x="528668" y="265555"/>
                </a:lnTo>
                <a:lnTo>
                  <a:pt x="536288" y="267027"/>
                </a:lnTo>
                <a:lnTo>
                  <a:pt x="543740" y="268499"/>
                </a:lnTo>
                <a:lnTo>
                  <a:pt x="551191" y="270135"/>
                </a:lnTo>
                <a:lnTo>
                  <a:pt x="558642" y="271770"/>
                </a:lnTo>
                <a:lnTo>
                  <a:pt x="566263" y="273897"/>
                </a:lnTo>
                <a:lnTo>
                  <a:pt x="573545" y="275860"/>
                </a:lnTo>
                <a:lnTo>
                  <a:pt x="580827" y="277986"/>
                </a:lnTo>
                <a:lnTo>
                  <a:pt x="587940" y="280440"/>
                </a:lnTo>
                <a:lnTo>
                  <a:pt x="595052" y="282893"/>
                </a:lnTo>
                <a:lnTo>
                  <a:pt x="602165" y="285674"/>
                </a:lnTo>
                <a:lnTo>
                  <a:pt x="609108" y="288455"/>
                </a:lnTo>
                <a:lnTo>
                  <a:pt x="616052" y="291562"/>
                </a:lnTo>
                <a:lnTo>
                  <a:pt x="623164" y="294507"/>
                </a:lnTo>
                <a:lnTo>
                  <a:pt x="629938" y="297942"/>
                </a:lnTo>
                <a:lnTo>
                  <a:pt x="636542" y="301213"/>
                </a:lnTo>
                <a:lnTo>
                  <a:pt x="643147" y="304812"/>
                </a:lnTo>
                <a:lnTo>
                  <a:pt x="649752" y="308410"/>
                </a:lnTo>
                <a:lnTo>
                  <a:pt x="656187" y="312172"/>
                </a:lnTo>
                <a:lnTo>
                  <a:pt x="662453" y="316261"/>
                </a:lnTo>
                <a:lnTo>
                  <a:pt x="668719" y="320187"/>
                </a:lnTo>
                <a:lnTo>
                  <a:pt x="674816" y="324440"/>
                </a:lnTo>
                <a:lnTo>
                  <a:pt x="680912" y="328693"/>
                </a:lnTo>
                <a:lnTo>
                  <a:pt x="686839" y="333273"/>
                </a:lnTo>
                <a:lnTo>
                  <a:pt x="692597" y="337689"/>
                </a:lnTo>
                <a:lnTo>
                  <a:pt x="698355" y="342433"/>
                </a:lnTo>
                <a:lnTo>
                  <a:pt x="703774" y="347176"/>
                </a:lnTo>
                <a:lnTo>
                  <a:pt x="709362" y="352083"/>
                </a:lnTo>
                <a:lnTo>
                  <a:pt x="714612" y="356990"/>
                </a:lnTo>
                <a:lnTo>
                  <a:pt x="719862" y="362225"/>
                </a:lnTo>
                <a:lnTo>
                  <a:pt x="725112" y="367459"/>
                </a:lnTo>
                <a:lnTo>
                  <a:pt x="730023" y="372857"/>
                </a:lnTo>
                <a:lnTo>
                  <a:pt x="734765" y="378254"/>
                </a:lnTo>
                <a:lnTo>
                  <a:pt x="739507" y="383816"/>
                </a:lnTo>
                <a:lnTo>
                  <a:pt x="744248" y="389541"/>
                </a:lnTo>
                <a:lnTo>
                  <a:pt x="748651" y="395266"/>
                </a:lnTo>
                <a:lnTo>
                  <a:pt x="752885" y="401154"/>
                </a:lnTo>
                <a:lnTo>
                  <a:pt x="757119" y="407043"/>
                </a:lnTo>
                <a:lnTo>
                  <a:pt x="761352" y="412931"/>
                </a:lnTo>
                <a:lnTo>
                  <a:pt x="765078" y="418983"/>
                </a:lnTo>
                <a:lnTo>
                  <a:pt x="768973" y="425199"/>
                </a:lnTo>
                <a:lnTo>
                  <a:pt x="772529" y="431415"/>
                </a:lnTo>
                <a:lnTo>
                  <a:pt x="776086" y="437794"/>
                </a:lnTo>
                <a:lnTo>
                  <a:pt x="779473" y="444173"/>
                </a:lnTo>
                <a:lnTo>
                  <a:pt x="782521" y="450552"/>
                </a:lnTo>
                <a:lnTo>
                  <a:pt x="785739" y="457095"/>
                </a:lnTo>
                <a:lnTo>
                  <a:pt x="788449" y="463638"/>
                </a:lnTo>
                <a:lnTo>
                  <a:pt x="791158" y="470181"/>
                </a:lnTo>
                <a:lnTo>
                  <a:pt x="793698" y="476887"/>
                </a:lnTo>
                <a:lnTo>
                  <a:pt x="796069" y="483594"/>
                </a:lnTo>
                <a:lnTo>
                  <a:pt x="798440" y="490464"/>
                </a:lnTo>
                <a:lnTo>
                  <a:pt x="800472" y="497333"/>
                </a:lnTo>
                <a:lnTo>
                  <a:pt x="802335" y="504203"/>
                </a:lnTo>
                <a:lnTo>
                  <a:pt x="804029" y="511073"/>
                </a:lnTo>
                <a:lnTo>
                  <a:pt x="805722" y="517943"/>
                </a:lnTo>
                <a:lnTo>
                  <a:pt x="807246" y="524977"/>
                </a:lnTo>
                <a:lnTo>
                  <a:pt x="808432" y="532010"/>
                </a:lnTo>
                <a:lnTo>
                  <a:pt x="809448" y="539207"/>
                </a:lnTo>
                <a:lnTo>
                  <a:pt x="810464" y="546241"/>
                </a:lnTo>
                <a:lnTo>
                  <a:pt x="811311" y="553274"/>
                </a:lnTo>
                <a:lnTo>
                  <a:pt x="811988" y="560308"/>
                </a:lnTo>
                <a:lnTo>
                  <a:pt x="812327" y="567341"/>
                </a:lnTo>
                <a:lnTo>
                  <a:pt x="812665" y="574539"/>
                </a:lnTo>
                <a:lnTo>
                  <a:pt x="812835" y="581736"/>
                </a:lnTo>
                <a:lnTo>
                  <a:pt x="812665" y="588769"/>
                </a:lnTo>
                <a:lnTo>
                  <a:pt x="812496" y="595966"/>
                </a:lnTo>
                <a:lnTo>
                  <a:pt x="812157" y="603000"/>
                </a:lnTo>
                <a:lnTo>
                  <a:pt x="811649" y="610033"/>
                </a:lnTo>
                <a:lnTo>
                  <a:pt x="810972" y="617067"/>
                </a:lnTo>
                <a:lnTo>
                  <a:pt x="809956" y="624427"/>
                </a:lnTo>
                <a:lnTo>
                  <a:pt x="808940" y="631461"/>
                </a:lnTo>
                <a:lnTo>
                  <a:pt x="807754" y="638331"/>
                </a:lnTo>
                <a:lnTo>
                  <a:pt x="806569" y="645364"/>
                </a:lnTo>
                <a:lnTo>
                  <a:pt x="805045" y="652398"/>
                </a:lnTo>
                <a:lnTo>
                  <a:pt x="803182" y="659268"/>
                </a:lnTo>
                <a:lnTo>
                  <a:pt x="801488" y="666301"/>
                </a:lnTo>
                <a:lnTo>
                  <a:pt x="799456" y="673171"/>
                </a:lnTo>
                <a:lnTo>
                  <a:pt x="797255" y="679878"/>
                </a:lnTo>
                <a:lnTo>
                  <a:pt x="795053" y="686748"/>
                </a:lnTo>
                <a:lnTo>
                  <a:pt x="792513" y="693454"/>
                </a:lnTo>
                <a:lnTo>
                  <a:pt x="789803" y="700160"/>
                </a:lnTo>
                <a:lnTo>
                  <a:pt x="787094" y="706703"/>
                </a:lnTo>
                <a:lnTo>
                  <a:pt x="784045" y="713246"/>
                </a:lnTo>
                <a:lnTo>
                  <a:pt x="780997" y="719789"/>
                </a:lnTo>
                <a:lnTo>
                  <a:pt x="777610" y="726332"/>
                </a:lnTo>
                <a:lnTo>
                  <a:pt x="774392" y="732711"/>
                </a:lnTo>
                <a:lnTo>
                  <a:pt x="770667" y="738926"/>
                </a:lnTo>
                <a:lnTo>
                  <a:pt x="769933" y="740344"/>
                </a:lnTo>
                <a:lnTo>
                  <a:pt x="769650" y="740726"/>
                </a:lnTo>
                <a:lnTo>
                  <a:pt x="769820" y="740563"/>
                </a:lnTo>
                <a:lnTo>
                  <a:pt x="769933" y="740344"/>
                </a:lnTo>
                <a:lnTo>
                  <a:pt x="770497" y="739581"/>
                </a:lnTo>
                <a:lnTo>
                  <a:pt x="771175" y="738763"/>
                </a:lnTo>
                <a:lnTo>
                  <a:pt x="770159" y="740290"/>
                </a:lnTo>
                <a:lnTo>
                  <a:pt x="770159" y="740235"/>
                </a:lnTo>
                <a:lnTo>
                  <a:pt x="769989" y="740399"/>
                </a:lnTo>
                <a:lnTo>
                  <a:pt x="769752" y="740791"/>
                </a:lnTo>
                <a:lnTo>
                  <a:pt x="769650" y="740889"/>
                </a:lnTo>
                <a:lnTo>
                  <a:pt x="769396" y="741380"/>
                </a:lnTo>
                <a:lnTo>
                  <a:pt x="768804" y="742361"/>
                </a:lnTo>
                <a:lnTo>
                  <a:pt x="768804" y="742443"/>
                </a:lnTo>
                <a:lnTo>
                  <a:pt x="768691" y="742634"/>
                </a:lnTo>
                <a:lnTo>
                  <a:pt x="768465" y="742852"/>
                </a:lnTo>
                <a:lnTo>
                  <a:pt x="766941" y="746124"/>
                </a:lnTo>
                <a:lnTo>
                  <a:pt x="763554" y="752339"/>
                </a:lnTo>
                <a:lnTo>
                  <a:pt x="759828" y="758555"/>
                </a:lnTo>
                <a:lnTo>
                  <a:pt x="756272" y="764771"/>
                </a:lnTo>
                <a:lnTo>
                  <a:pt x="752208" y="770823"/>
                </a:lnTo>
                <a:lnTo>
                  <a:pt x="748143" y="776875"/>
                </a:lnTo>
                <a:lnTo>
                  <a:pt x="743910" y="783090"/>
                </a:lnTo>
                <a:lnTo>
                  <a:pt x="739337" y="789142"/>
                </a:lnTo>
                <a:lnTo>
                  <a:pt x="730531" y="801247"/>
                </a:lnTo>
                <a:lnTo>
                  <a:pt x="721556" y="813678"/>
                </a:lnTo>
                <a:lnTo>
                  <a:pt x="717153" y="820057"/>
                </a:lnTo>
                <a:lnTo>
                  <a:pt x="712749" y="826600"/>
                </a:lnTo>
                <a:lnTo>
                  <a:pt x="708516" y="832979"/>
                </a:lnTo>
                <a:lnTo>
                  <a:pt x="704621" y="839686"/>
                </a:lnTo>
                <a:lnTo>
                  <a:pt x="700556" y="846392"/>
                </a:lnTo>
                <a:lnTo>
                  <a:pt x="696661" y="853098"/>
                </a:lnTo>
                <a:lnTo>
                  <a:pt x="693105" y="860295"/>
                </a:lnTo>
                <a:lnTo>
                  <a:pt x="689549" y="867165"/>
                </a:lnTo>
                <a:lnTo>
                  <a:pt x="686500" y="874362"/>
                </a:lnTo>
                <a:lnTo>
                  <a:pt x="683452" y="881396"/>
                </a:lnTo>
                <a:lnTo>
                  <a:pt x="680743" y="888757"/>
                </a:lnTo>
                <a:lnTo>
                  <a:pt x="678203" y="896281"/>
                </a:lnTo>
                <a:lnTo>
                  <a:pt x="676001" y="903642"/>
                </a:lnTo>
                <a:lnTo>
                  <a:pt x="673969" y="911002"/>
                </a:lnTo>
                <a:lnTo>
                  <a:pt x="672106" y="918526"/>
                </a:lnTo>
                <a:lnTo>
                  <a:pt x="670582" y="926051"/>
                </a:lnTo>
                <a:lnTo>
                  <a:pt x="669227" y="933575"/>
                </a:lnTo>
                <a:lnTo>
                  <a:pt x="668211" y="941099"/>
                </a:lnTo>
                <a:lnTo>
                  <a:pt x="667364" y="948623"/>
                </a:lnTo>
                <a:lnTo>
                  <a:pt x="666687" y="956311"/>
                </a:lnTo>
                <a:lnTo>
                  <a:pt x="666010" y="963999"/>
                </a:lnTo>
                <a:lnTo>
                  <a:pt x="665840" y="971523"/>
                </a:lnTo>
                <a:lnTo>
                  <a:pt x="665671" y="979047"/>
                </a:lnTo>
                <a:lnTo>
                  <a:pt x="665840" y="986735"/>
                </a:lnTo>
                <a:lnTo>
                  <a:pt x="666179" y="994259"/>
                </a:lnTo>
                <a:lnTo>
                  <a:pt x="666687" y="1001784"/>
                </a:lnTo>
                <a:lnTo>
                  <a:pt x="667703" y="994259"/>
                </a:lnTo>
                <a:lnTo>
                  <a:pt x="668550" y="986899"/>
                </a:lnTo>
                <a:lnTo>
                  <a:pt x="669735" y="979374"/>
                </a:lnTo>
                <a:lnTo>
                  <a:pt x="670921" y="972014"/>
                </a:lnTo>
                <a:lnTo>
                  <a:pt x="672275" y="964653"/>
                </a:lnTo>
                <a:lnTo>
                  <a:pt x="673969" y="957293"/>
                </a:lnTo>
                <a:lnTo>
                  <a:pt x="675662" y="949932"/>
                </a:lnTo>
                <a:lnTo>
                  <a:pt x="677525" y="942898"/>
                </a:lnTo>
                <a:lnTo>
                  <a:pt x="679557" y="935701"/>
                </a:lnTo>
                <a:lnTo>
                  <a:pt x="681759" y="928668"/>
                </a:lnTo>
                <a:lnTo>
                  <a:pt x="683960" y="921634"/>
                </a:lnTo>
                <a:lnTo>
                  <a:pt x="686670" y="914764"/>
                </a:lnTo>
                <a:lnTo>
                  <a:pt x="689379" y="908058"/>
                </a:lnTo>
                <a:lnTo>
                  <a:pt x="692428" y="901188"/>
                </a:lnTo>
                <a:lnTo>
                  <a:pt x="695476" y="894482"/>
                </a:lnTo>
                <a:lnTo>
                  <a:pt x="698863" y="887939"/>
                </a:lnTo>
                <a:lnTo>
                  <a:pt x="702250" y="881396"/>
                </a:lnTo>
                <a:lnTo>
                  <a:pt x="705975" y="875180"/>
                </a:lnTo>
                <a:lnTo>
                  <a:pt x="709701" y="868801"/>
                </a:lnTo>
                <a:lnTo>
                  <a:pt x="713766" y="862749"/>
                </a:lnTo>
                <a:lnTo>
                  <a:pt x="717999" y="856697"/>
                </a:lnTo>
                <a:lnTo>
                  <a:pt x="722064" y="850645"/>
                </a:lnTo>
                <a:lnTo>
                  <a:pt x="726636" y="844756"/>
                </a:lnTo>
                <a:lnTo>
                  <a:pt x="731209" y="838868"/>
                </a:lnTo>
                <a:lnTo>
                  <a:pt x="740523" y="827254"/>
                </a:lnTo>
                <a:lnTo>
                  <a:pt x="750176" y="815641"/>
                </a:lnTo>
                <a:lnTo>
                  <a:pt x="759998" y="803864"/>
                </a:lnTo>
                <a:lnTo>
                  <a:pt x="769820" y="791923"/>
                </a:lnTo>
                <a:lnTo>
                  <a:pt x="774562" y="785708"/>
                </a:lnTo>
                <a:lnTo>
                  <a:pt x="779473" y="779328"/>
                </a:lnTo>
                <a:lnTo>
                  <a:pt x="783876" y="772949"/>
                </a:lnTo>
                <a:lnTo>
                  <a:pt x="788279" y="766243"/>
                </a:lnTo>
                <a:lnTo>
                  <a:pt x="790481" y="762971"/>
                </a:lnTo>
                <a:lnTo>
                  <a:pt x="792682" y="759373"/>
                </a:lnTo>
                <a:lnTo>
                  <a:pt x="794037" y="756756"/>
                </a:lnTo>
                <a:lnTo>
                  <a:pt x="794545" y="756101"/>
                </a:lnTo>
                <a:lnTo>
                  <a:pt x="794884" y="755447"/>
                </a:lnTo>
                <a:lnTo>
                  <a:pt x="794545" y="755774"/>
                </a:lnTo>
                <a:lnTo>
                  <a:pt x="794884" y="755120"/>
                </a:lnTo>
                <a:lnTo>
                  <a:pt x="794884" y="755447"/>
                </a:lnTo>
                <a:lnTo>
                  <a:pt x="795053" y="755120"/>
                </a:lnTo>
                <a:lnTo>
                  <a:pt x="795392" y="754466"/>
                </a:lnTo>
                <a:lnTo>
                  <a:pt x="796069" y="753484"/>
                </a:lnTo>
                <a:lnTo>
                  <a:pt x="800303" y="746778"/>
                </a:lnTo>
                <a:lnTo>
                  <a:pt x="804537" y="740071"/>
                </a:lnTo>
                <a:lnTo>
                  <a:pt x="808262" y="733202"/>
                </a:lnTo>
                <a:lnTo>
                  <a:pt x="811988" y="726004"/>
                </a:lnTo>
                <a:lnTo>
                  <a:pt x="815544" y="718971"/>
                </a:lnTo>
                <a:lnTo>
                  <a:pt x="818931" y="711774"/>
                </a:lnTo>
                <a:lnTo>
                  <a:pt x="821979" y="704577"/>
                </a:lnTo>
                <a:lnTo>
                  <a:pt x="825028" y="697380"/>
                </a:lnTo>
                <a:lnTo>
                  <a:pt x="827906" y="690019"/>
                </a:lnTo>
                <a:lnTo>
                  <a:pt x="830616" y="682331"/>
                </a:lnTo>
                <a:lnTo>
                  <a:pt x="832987" y="674971"/>
                </a:lnTo>
                <a:lnTo>
                  <a:pt x="835188" y="667283"/>
                </a:lnTo>
                <a:lnTo>
                  <a:pt x="837221" y="659595"/>
                </a:lnTo>
                <a:lnTo>
                  <a:pt x="839084" y="651907"/>
                </a:lnTo>
                <a:lnTo>
                  <a:pt x="840608" y="644219"/>
                </a:lnTo>
                <a:lnTo>
                  <a:pt x="842301" y="636532"/>
                </a:lnTo>
                <a:lnTo>
                  <a:pt x="843487" y="628680"/>
                </a:lnTo>
                <a:lnTo>
                  <a:pt x="844503" y="620829"/>
                </a:lnTo>
                <a:lnTo>
                  <a:pt x="845350" y="613141"/>
                </a:lnTo>
                <a:lnTo>
                  <a:pt x="846027" y="605126"/>
                </a:lnTo>
                <a:lnTo>
                  <a:pt x="846535" y="597275"/>
                </a:lnTo>
                <a:lnTo>
                  <a:pt x="846874" y="589423"/>
                </a:lnTo>
                <a:lnTo>
                  <a:pt x="846874" y="581572"/>
                </a:lnTo>
                <a:lnTo>
                  <a:pt x="846874" y="573557"/>
                </a:lnTo>
                <a:lnTo>
                  <a:pt x="846535" y="565869"/>
                </a:lnTo>
                <a:lnTo>
                  <a:pt x="846027" y="558018"/>
                </a:lnTo>
                <a:lnTo>
                  <a:pt x="845350" y="550003"/>
                </a:lnTo>
                <a:lnTo>
                  <a:pt x="844503" y="542152"/>
                </a:lnTo>
                <a:lnTo>
                  <a:pt x="843487" y="534464"/>
                </a:lnTo>
                <a:lnTo>
                  <a:pt x="842301" y="526449"/>
                </a:lnTo>
                <a:lnTo>
                  <a:pt x="840608" y="518761"/>
                </a:lnTo>
                <a:lnTo>
                  <a:pt x="839084" y="511073"/>
                </a:lnTo>
                <a:lnTo>
                  <a:pt x="837221" y="503386"/>
                </a:lnTo>
                <a:lnTo>
                  <a:pt x="835019" y="495698"/>
                </a:lnTo>
                <a:lnTo>
                  <a:pt x="832818" y="488174"/>
                </a:lnTo>
                <a:lnTo>
                  <a:pt x="830447" y="480649"/>
                </a:lnTo>
                <a:lnTo>
                  <a:pt x="827737" y="473289"/>
                </a:lnTo>
                <a:lnTo>
                  <a:pt x="825028" y="465764"/>
                </a:lnTo>
                <a:lnTo>
                  <a:pt x="821979" y="458404"/>
                </a:lnTo>
                <a:lnTo>
                  <a:pt x="818931" y="451207"/>
                </a:lnTo>
                <a:lnTo>
                  <a:pt x="815375" y="444010"/>
                </a:lnTo>
                <a:lnTo>
                  <a:pt x="811988" y="436976"/>
                </a:lnTo>
                <a:lnTo>
                  <a:pt x="808093" y="429943"/>
                </a:lnTo>
                <a:lnTo>
                  <a:pt x="804198" y="422909"/>
                </a:lnTo>
                <a:lnTo>
                  <a:pt x="800303" y="416039"/>
                </a:lnTo>
                <a:lnTo>
                  <a:pt x="795900" y="409333"/>
                </a:lnTo>
                <a:lnTo>
                  <a:pt x="791497" y="402790"/>
                </a:lnTo>
                <a:lnTo>
                  <a:pt x="787094" y="396247"/>
                </a:lnTo>
                <a:lnTo>
                  <a:pt x="782352" y="389868"/>
                </a:lnTo>
                <a:lnTo>
                  <a:pt x="777441" y="383652"/>
                </a:lnTo>
                <a:lnTo>
                  <a:pt x="772360" y="377437"/>
                </a:lnTo>
                <a:lnTo>
                  <a:pt x="767280" y="371548"/>
                </a:lnTo>
                <a:lnTo>
                  <a:pt x="761860" y="365496"/>
                </a:lnTo>
                <a:lnTo>
                  <a:pt x="756441" y="359771"/>
                </a:lnTo>
                <a:lnTo>
                  <a:pt x="750684" y="354210"/>
                </a:lnTo>
                <a:lnTo>
                  <a:pt x="744926" y="348648"/>
                </a:lnTo>
                <a:lnTo>
                  <a:pt x="738999" y="343250"/>
                </a:lnTo>
                <a:lnTo>
                  <a:pt x="732902" y="338016"/>
                </a:lnTo>
                <a:lnTo>
                  <a:pt x="726806" y="333109"/>
                </a:lnTo>
                <a:lnTo>
                  <a:pt x="720540" y="328202"/>
                </a:lnTo>
                <a:lnTo>
                  <a:pt x="714104" y="323295"/>
                </a:lnTo>
                <a:lnTo>
                  <a:pt x="707669" y="318715"/>
                </a:lnTo>
                <a:lnTo>
                  <a:pt x="701064" y="314135"/>
                </a:lnTo>
                <a:lnTo>
                  <a:pt x="694460" y="310046"/>
                </a:lnTo>
                <a:lnTo>
                  <a:pt x="687517" y="305793"/>
                </a:lnTo>
                <a:lnTo>
                  <a:pt x="680743" y="301867"/>
                </a:lnTo>
                <a:lnTo>
                  <a:pt x="673630" y="298105"/>
                </a:lnTo>
                <a:lnTo>
                  <a:pt x="666687" y="294343"/>
                </a:lnTo>
                <a:lnTo>
                  <a:pt x="659235" y="291072"/>
                </a:lnTo>
                <a:lnTo>
                  <a:pt x="652123" y="287637"/>
                </a:lnTo>
                <a:lnTo>
                  <a:pt x="644671" y="284692"/>
                </a:lnTo>
                <a:lnTo>
                  <a:pt x="637389" y="281585"/>
                </a:lnTo>
                <a:lnTo>
                  <a:pt x="629938" y="278967"/>
                </a:lnTo>
                <a:lnTo>
                  <a:pt x="622317" y="276350"/>
                </a:lnTo>
                <a:lnTo>
                  <a:pt x="614697" y="274060"/>
                </a:lnTo>
                <a:lnTo>
                  <a:pt x="607076" y="271770"/>
                </a:lnTo>
                <a:lnTo>
                  <a:pt x="599455" y="269807"/>
                </a:lnTo>
                <a:lnTo>
                  <a:pt x="591835" y="268172"/>
                </a:lnTo>
                <a:lnTo>
                  <a:pt x="583875" y="266536"/>
                </a:lnTo>
                <a:lnTo>
                  <a:pt x="576085" y="265064"/>
                </a:lnTo>
                <a:lnTo>
                  <a:pt x="568295" y="263919"/>
                </a:lnTo>
                <a:lnTo>
                  <a:pt x="560505" y="262774"/>
                </a:lnTo>
                <a:lnTo>
                  <a:pt x="552546" y="261956"/>
                </a:lnTo>
                <a:lnTo>
                  <a:pt x="544756" y="261465"/>
                </a:lnTo>
                <a:lnTo>
                  <a:pt x="536966" y="260975"/>
                </a:lnTo>
                <a:lnTo>
                  <a:pt x="529176" y="260811"/>
                </a:lnTo>
                <a:close/>
                <a:moveTo>
                  <a:pt x="509791" y="227108"/>
                </a:moveTo>
                <a:lnTo>
                  <a:pt x="518947" y="227272"/>
                </a:lnTo>
                <a:lnTo>
                  <a:pt x="528272" y="227599"/>
                </a:lnTo>
                <a:lnTo>
                  <a:pt x="537597" y="228254"/>
                </a:lnTo>
                <a:lnTo>
                  <a:pt x="546583" y="228908"/>
                </a:lnTo>
                <a:lnTo>
                  <a:pt x="555909" y="229890"/>
                </a:lnTo>
                <a:lnTo>
                  <a:pt x="564725" y="231199"/>
                </a:lnTo>
                <a:lnTo>
                  <a:pt x="573881" y="232672"/>
                </a:lnTo>
                <a:lnTo>
                  <a:pt x="582698" y="234308"/>
                </a:lnTo>
                <a:lnTo>
                  <a:pt x="591684" y="236272"/>
                </a:lnTo>
                <a:lnTo>
                  <a:pt x="600331" y="238235"/>
                </a:lnTo>
                <a:lnTo>
                  <a:pt x="608808" y="240363"/>
                </a:lnTo>
                <a:lnTo>
                  <a:pt x="617455" y="242981"/>
                </a:lnTo>
                <a:lnTo>
                  <a:pt x="625933" y="245599"/>
                </a:lnTo>
                <a:lnTo>
                  <a:pt x="634240" y="248545"/>
                </a:lnTo>
                <a:lnTo>
                  <a:pt x="642718" y="251490"/>
                </a:lnTo>
                <a:lnTo>
                  <a:pt x="650856" y="254763"/>
                </a:lnTo>
                <a:lnTo>
                  <a:pt x="658825" y="258036"/>
                </a:lnTo>
                <a:lnTo>
                  <a:pt x="666964" y="261799"/>
                </a:lnTo>
                <a:lnTo>
                  <a:pt x="674763" y="265400"/>
                </a:lnTo>
                <a:lnTo>
                  <a:pt x="682393" y="269491"/>
                </a:lnTo>
                <a:lnTo>
                  <a:pt x="690022" y="273581"/>
                </a:lnTo>
                <a:lnTo>
                  <a:pt x="697652" y="277836"/>
                </a:lnTo>
                <a:lnTo>
                  <a:pt x="705113" y="282254"/>
                </a:lnTo>
                <a:lnTo>
                  <a:pt x="712403" y="287000"/>
                </a:lnTo>
                <a:lnTo>
                  <a:pt x="719524" y="291745"/>
                </a:lnTo>
                <a:lnTo>
                  <a:pt x="726645" y="296818"/>
                </a:lnTo>
                <a:lnTo>
                  <a:pt x="733427" y="301727"/>
                </a:lnTo>
                <a:lnTo>
                  <a:pt x="740209" y="307127"/>
                </a:lnTo>
                <a:lnTo>
                  <a:pt x="746821" y="312528"/>
                </a:lnTo>
                <a:lnTo>
                  <a:pt x="753434" y="318091"/>
                </a:lnTo>
                <a:lnTo>
                  <a:pt x="759707" y="323818"/>
                </a:lnTo>
                <a:lnTo>
                  <a:pt x="765981" y="329710"/>
                </a:lnTo>
                <a:lnTo>
                  <a:pt x="772084" y="335764"/>
                </a:lnTo>
                <a:lnTo>
                  <a:pt x="778018" y="341818"/>
                </a:lnTo>
                <a:lnTo>
                  <a:pt x="783783" y="348200"/>
                </a:lnTo>
                <a:lnTo>
                  <a:pt x="789379" y="354582"/>
                </a:lnTo>
                <a:lnTo>
                  <a:pt x="794974" y="361128"/>
                </a:lnTo>
                <a:lnTo>
                  <a:pt x="800230" y="367673"/>
                </a:lnTo>
                <a:lnTo>
                  <a:pt x="805486" y="374546"/>
                </a:lnTo>
                <a:lnTo>
                  <a:pt x="810233" y="381583"/>
                </a:lnTo>
                <a:lnTo>
                  <a:pt x="815150" y="388619"/>
                </a:lnTo>
                <a:lnTo>
                  <a:pt x="819728" y="395655"/>
                </a:lnTo>
                <a:lnTo>
                  <a:pt x="824306" y="403020"/>
                </a:lnTo>
                <a:lnTo>
                  <a:pt x="828375" y="410383"/>
                </a:lnTo>
                <a:lnTo>
                  <a:pt x="832614" y="417911"/>
                </a:lnTo>
                <a:lnTo>
                  <a:pt x="836513" y="425438"/>
                </a:lnTo>
                <a:lnTo>
                  <a:pt x="840244" y="433129"/>
                </a:lnTo>
                <a:lnTo>
                  <a:pt x="843804" y="440820"/>
                </a:lnTo>
                <a:lnTo>
                  <a:pt x="847026" y="448838"/>
                </a:lnTo>
                <a:lnTo>
                  <a:pt x="850247" y="456857"/>
                </a:lnTo>
                <a:lnTo>
                  <a:pt x="853129" y="464875"/>
                </a:lnTo>
                <a:lnTo>
                  <a:pt x="856012" y="473220"/>
                </a:lnTo>
                <a:lnTo>
                  <a:pt x="858555" y="481402"/>
                </a:lnTo>
                <a:lnTo>
                  <a:pt x="860759" y="489584"/>
                </a:lnTo>
                <a:lnTo>
                  <a:pt x="862963" y="498093"/>
                </a:lnTo>
                <a:lnTo>
                  <a:pt x="864828" y="506603"/>
                </a:lnTo>
                <a:lnTo>
                  <a:pt x="866524" y="515275"/>
                </a:lnTo>
                <a:lnTo>
                  <a:pt x="868219" y="523948"/>
                </a:lnTo>
                <a:lnTo>
                  <a:pt x="869406" y="532457"/>
                </a:lnTo>
                <a:lnTo>
                  <a:pt x="870423" y="541457"/>
                </a:lnTo>
                <a:lnTo>
                  <a:pt x="871101" y="550130"/>
                </a:lnTo>
                <a:lnTo>
                  <a:pt x="871780" y="559130"/>
                </a:lnTo>
                <a:lnTo>
                  <a:pt x="872119" y="568130"/>
                </a:lnTo>
                <a:lnTo>
                  <a:pt x="872288" y="577131"/>
                </a:lnTo>
                <a:lnTo>
                  <a:pt x="872119" y="583349"/>
                </a:lnTo>
                <a:lnTo>
                  <a:pt x="871949" y="589567"/>
                </a:lnTo>
                <a:lnTo>
                  <a:pt x="871780" y="595622"/>
                </a:lnTo>
                <a:lnTo>
                  <a:pt x="871271" y="601676"/>
                </a:lnTo>
                <a:lnTo>
                  <a:pt x="870932" y="607895"/>
                </a:lnTo>
                <a:lnTo>
                  <a:pt x="870254" y="613949"/>
                </a:lnTo>
                <a:lnTo>
                  <a:pt x="869576" y="619840"/>
                </a:lnTo>
                <a:lnTo>
                  <a:pt x="868897" y="625895"/>
                </a:lnTo>
                <a:lnTo>
                  <a:pt x="867880" y="631786"/>
                </a:lnTo>
                <a:lnTo>
                  <a:pt x="866693" y="637677"/>
                </a:lnTo>
                <a:lnTo>
                  <a:pt x="865676" y="643567"/>
                </a:lnTo>
                <a:lnTo>
                  <a:pt x="864489" y="649459"/>
                </a:lnTo>
                <a:lnTo>
                  <a:pt x="863302" y="655350"/>
                </a:lnTo>
                <a:lnTo>
                  <a:pt x="861776" y="661077"/>
                </a:lnTo>
                <a:lnTo>
                  <a:pt x="860250" y="666804"/>
                </a:lnTo>
                <a:lnTo>
                  <a:pt x="858555" y="672532"/>
                </a:lnTo>
                <a:lnTo>
                  <a:pt x="855164" y="683659"/>
                </a:lnTo>
                <a:lnTo>
                  <a:pt x="851264" y="694786"/>
                </a:lnTo>
                <a:lnTo>
                  <a:pt x="846856" y="705750"/>
                </a:lnTo>
                <a:lnTo>
                  <a:pt x="842448" y="716550"/>
                </a:lnTo>
                <a:lnTo>
                  <a:pt x="837361" y="727187"/>
                </a:lnTo>
                <a:lnTo>
                  <a:pt x="831935" y="737496"/>
                </a:lnTo>
                <a:lnTo>
                  <a:pt x="826340" y="747805"/>
                </a:lnTo>
                <a:lnTo>
                  <a:pt x="820236" y="757787"/>
                </a:lnTo>
                <a:lnTo>
                  <a:pt x="820236" y="757951"/>
                </a:lnTo>
                <a:lnTo>
                  <a:pt x="820067" y="758114"/>
                </a:lnTo>
                <a:lnTo>
                  <a:pt x="820067" y="758278"/>
                </a:lnTo>
                <a:lnTo>
                  <a:pt x="819898" y="758606"/>
                </a:lnTo>
                <a:lnTo>
                  <a:pt x="815829" y="765642"/>
                </a:lnTo>
                <a:lnTo>
                  <a:pt x="811929" y="772678"/>
                </a:lnTo>
                <a:lnTo>
                  <a:pt x="807520" y="779387"/>
                </a:lnTo>
                <a:lnTo>
                  <a:pt x="803112" y="785933"/>
                </a:lnTo>
                <a:lnTo>
                  <a:pt x="798534" y="792478"/>
                </a:lnTo>
                <a:lnTo>
                  <a:pt x="793956" y="798860"/>
                </a:lnTo>
                <a:lnTo>
                  <a:pt x="784292" y="811624"/>
                </a:lnTo>
                <a:lnTo>
                  <a:pt x="774628" y="824224"/>
                </a:lnTo>
                <a:lnTo>
                  <a:pt x="764624" y="837152"/>
                </a:lnTo>
                <a:lnTo>
                  <a:pt x="759707" y="843697"/>
                </a:lnTo>
                <a:lnTo>
                  <a:pt x="755130" y="850570"/>
                </a:lnTo>
                <a:lnTo>
                  <a:pt x="750382" y="857443"/>
                </a:lnTo>
                <a:lnTo>
                  <a:pt x="745635" y="864480"/>
                </a:lnTo>
                <a:lnTo>
                  <a:pt x="741057" y="872007"/>
                </a:lnTo>
                <a:lnTo>
                  <a:pt x="736818" y="879698"/>
                </a:lnTo>
                <a:lnTo>
                  <a:pt x="732580" y="887552"/>
                </a:lnTo>
                <a:lnTo>
                  <a:pt x="728340" y="895734"/>
                </a:lnTo>
                <a:lnTo>
                  <a:pt x="724611" y="904407"/>
                </a:lnTo>
                <a:lnTo>
                  <a:pt x="720881" y="913407"/>
                </a:lnTo>
                <a:lnTo>
                  <a:pt x="717489" y="922898"/>
                </a:lnTo>
                <a:lnTo>
                  <a:pt x="714268" y="932717"/>
                </a:lnTo>
                <a:lnTo>
                  <a:pt x="711555" y="943026"/>
                </a:lnTo>
                <a:lnTo>
                  <a:pt x="710029" y="948426"/>
                </a:lnTo>
                <a:lnTo>
                  <a:pt x="708842" y="953826"/>
                </a:lnTo>
                <a:lnTo>
                  <a:pt x="707655" y="959390"/>
                </a:lnTo>
                <a:lnTo>
                  <a:pt x="706638" y="965281"/>
                </a:lnTo>
                <a:lnTo>
                  <a:pt x="705621" y="971171"/>
                </a:lnTo>
                <a:lnTo>
                  <a:pt x="704603" y="977226"/>
                </a:lnTo>
                <a:lnTo>
                  <a:pt x="703586" y="983281"/>
                </a:lnTo>
                <a:lnTo>
                  <a:pt x="702908" y="989663"/>
                </a:lnTo>
                <a:lnTo>
                  <a:pt x="702230" y="996208"/>
                </a:lnTo>
                <a:lnTo>
                  <a:pt x="701721" y="1002754"/>
                </a:lnTo>
                <a:lnTo>
                  <a:pt x="701382" y="1009626"/>
                </a:lnTo>
                <a:lnTo>
                  <a:pt x="700873" y="1016499"/>
                </a:lnTo>
                <a:lnTo>
                  <a:pt x="700704" y="1023863"/>
                </a:lnTo>
                <a:lnTo>
                  <a:pt x="700534" y="1031063"/>
                </a:lnTo>
                <a:lnTo>
                  <a:pt x="700365" y="1033845"/>
                </a:lnTo>
                <a:lnTo>
                  <a:pt x="699856" y="1036791"/>
                </a:lnTo>
                <a:lnTo>
                  <a:pt x="699178" y="1039572"/>
                </a:lnTo>
                <a:lnTo>
                  <a:pt x="698161" y="1042354"/>
                </a:lnTo>
                <a:lnTo>
                  <a:pt x="696804" y="1044645"/>
                </a:lnTo>
                <a:lnTo>
                  <a:pt x="695279" y="1047100"/>
                </a:lnTo>
                <a:lnTo>
                  <a:pt x="693583" y="1049391"/>
                </a:lnTo>
                <a:lnTo>
                  <a:pt x="691548" y="1051354"/>
                </a:lnTo>
                <a:lnTo>
                  <a:pt x="689514" y="1053154"/>
                </a:lnTo>
                <a:lnTo>
                  <a:pt x="687310" y="1054954"/>
                </a:lnTo>
                <a:lnTo>
                  <a:pt x="684766" y="1056264"/>
                </a:lnTo>
                <a:lnTo>
                  <a:pt x="682223" y="1057573"/>
                </a:lnTo>
                <a:lnTo>
                  <a:pt x="679510" y="1058391"/>
                </a:lnTo>
                <a:lnTo>
                  <a:pt x="676628" y="1059209"/>
                </a:lnTo>
                <a:lnTo>
                  <a:pt x="673746" y="1059700"/>
                </a:lnTo>
                <a:lnTo>
                  <a:pt x="670524" y="1059864"/>
                </a:lnTo>
                <a:lnTo>
                  <a:pt x="509791" y="1059864"/>
                </a:lnTo>
                <a:lnTo>
                  <a:pt x="348719" y="1059864"/>
                </a:lnTo>
                <a:lnTo>
                  <a:pt x="345498" y="1059700"/>
                </a:lnTo>
                <a:lnTo>
                  <a:pt x="342615" y="1059209"/>
                </a:lnTo>
                <a:lnTo>
                  <a:pt x="339733" y="1058391"/>
                </a:lnTo>
                <a:lnTo>
                  <a:pt x="337020" y="1057573"/>
                </a:lnTo>
                <a:lnTo>
                  <a:pt x="334477" y="1056264"/>
                </a:lnTo>
                <a:lnTo>
                  <a:pt x="331934" y="1054954"/>
                </a:lnTo>
                <a:lnTo>
                  <a:pt x="329729" y="1053154"/>
                </a:lnTo>
                <a:lnTo>
                  <a:pt x="327525" y="1051354"/>
                </a:lnTo>
                <a:lnTo>
                  <a:pt x="325660" y="1049391"/>
                </a:lnTo>
                <a:lnTo>
                  <a:pt x="323965" y="1047100"/>
                </a:lnTo>
                <a:lnTo>
                  <a:pt x="322438" y="1044809"/>
                </a:lnTo>
                <a:lnTo>
                  <a:pt x="321082" y="1042354"/>
                </a:lnTo>
                <a:lnTo>
                  <a:pt x="320065" y="1039572"/>
                </a:lnTo>
                <a:lnTo>
                  <a:pt x="319387" y="1036954"/>
                </a:lnTo>
                <a:lnTo>
                  <a:pt x="318878" y="1034009"/>
                </a:lnTo>
                <a:lnTo>
                  <a:pt x="318708" y="1031063"/>
                </a:lnTo>
                <a:lnTo>
                  <a:pt x="318539" y="1023863"/>
                </a:lnTo>
                <a:lnTo>
                  <a:pt x="318369" y="1016499"/>
                </a:lnTo>
                <a:lnTo>
                  <a:pt x="318031" y="1009626"/>
                </a:lnTo>
                <a:lnTo>
                  <a:pt x="317522" y="1002754"/>
                </a:lnTo>
                <a:lnTo>
                  <a:pt x="317013" y="996208"/>
                </a:lnTo>
                <a:lnTo>
                  <a:pt x="316335" y="989663"/>
                </a:lnTo>
                <a:lnTo>
                  <a:pt x="315656" y="983281"/>
                </a:lnTo>
                <a:lnTo>
                  <a:pt x="314639" y="977226"/>
                </a:lnTo>
                <a:lnTo>
                  <a:pt x="313622" y="971171"/>
                </a:lnTo>
                <a:lnTo>
                  <a:pt x="312774" y="965281"/>
                </a:lnTo>
                <a:lnTo>
                  <a:pt x="311587" y="959553"/>
                </a:lnTo>
                <a:lnTo>
                  <a:pt x="310401" y="953826"/>
                </a:lnTo>
                <a:lnTo>
                  <a:pt x="309214" y="948426"/>
                </a:lnTo>
                <a:lnTo>
                  <a:pt x="307857" y="943026"/>
                </a:lnTo>
                <a:lnTo>
                  <a:pt x="304975" y="932717"/>
                </a:lnTo>
                <a:lnTo>
                  <a:pt x="301753" y="922898"/>
                </a:lnTo>
                <a:lnTo>
                  <a:pt x="298363" y="913407"/>
                </a:lnTo>
                <a:lnTo>
                  <a:pt x="294633" y="904407"/>
                </a:lnTo>
                <a:lnTo>
                  <a:pt x="290902" y="895734"/>
                </a:lnTo>
                <a:lnTo>
                  <a:pt x="286833" y="887552"/>
                </a:lnTo>
                <a:lnTo>
                  <a:pt x="282425" y="879698"/>
                </a:lnTo>
                <a:lnTo>
                  <a:pt x="278186" y="872007"/>
                </a:lnTo>
                <a:lnTo>
                  <a:pt x="273608" y="864480"/>
                </a:lnTo>
                <a:lnTo>
                  <a:pt x="268861" y="857443"/>
                </a:lnTo>
                <a:lnTo>
                  <a:pt x="264114" y="850570"/>
                </a:lnTo>
                <a:lnTo>
                  <a:pt x="259536" y="843697"/>
                </a:lnTo>
                <a:lnTo>
                  <a:pt x="254619" y="837152"/>
                </a:lnTo>
                <a:lnTo>
                  <a:pt x="244785" y="824224"/>
                </a:lnTo>
                <a:lnTo>
                  <a:pt x="234951" y="811624"/>
                </a:lnTo>
                <a:lnTo>
                  <a:pt x="225287" y="798860"/>
                </a:lnTo>
                <a:lnTo>
                  <a:pt x="220709" y="792478"/>
                </a:lnTo>
                <a:lnTo>
                  <a:pt x="216131" y="785933"/>
                </a:lnTo>
                <a:lnTo>
                  <a:pt x="211722" y="779387"/>
                </a:lnTo>
                <a:lnTo>
                  <a:pt x="207315" y="772678"/>
                </a:lnTo>
                <a:lnTo>
                  <a:pt x="203415" y="765642"/>
                </a:lnTo>
                <a:lnTo>
                  <a:pt x="199346" y="758606"/>
                </a:lnTo>
                <a:lnTo>
                  <a:pt x="199176" y="758278"/>
                </a:lnTo>
                <a:lnTo>
                  <a:pt x="199006" y="758114"/>
                </a:lnTo>
                <a:lnTo>
                  <a:pt x="199176" y="758114"/>
                </a:lnTo>
                <a:lnTo>
                  <a:pt x="199176" y="757951"/>
                </a:lnTo>
                <a:lnTo>
                  <a:pt x="199006" y="757787"/>
                </a:lnTo>
                <a:lnTo>
                  <a:pt x="192903" y="747805"/>
                </a:lnTo>
                <a:lnTo>
                  <a:pt x="187307" y="737496"/>
                </a:lnTo>
                <a:lnTo>
                  <a:pt x="181882" y="727187"/>
                </a:lnTo>
                <a:lnTo>
                  <a:pt x="176796" y="716550"/>
                </a:lnTo>
                <a:lnTo>
                  <a:pt x="172387" y="705750"/>
                </a:lnTo>
                <a:lnTo>
                  <a:pt x="167979" y="694786"/>
                </a:lnTo>
                <a:lnTo>
                  <a:pt x="164079" y="683659"/>
                </a:lnTo>
                <a:lnTo>
                  <a:pt x="160688" y="672532"/>
                </a:lnTo>
                <a:lnTo>
                  <a:pt x="158993" y="666804"/>
                </a:lnTo>
                <a:lnTo>
                  <a:pt x="157467" y="661077"/>
                </a:lnTo>
                <a:lnTo>
                  <a:pt x="156110" y="655350"/>
                </a:lnTo>
                <a:lnTo>
                  <a:pt x="154754" y="649459"/>
                </a:lnTo>
                <a:lnTo>
                  <a:pt x="153567" y="643567"/>
                </a:lnTo>
                <a:lnTo>
                  <a:pt x="152550" y="637677"/>
                </a:lnTo>
                <a:lnTo>
                  <a:pt x="151363" y="631786"/>
                </a:lnTo>
                <a:lnTo>
                  <a:pt x="150515" y="625895"/>
                </a:lnTo>
                <a:lnTo>
                  <a:pt x="149668" y="619840"/>
                </a:lnTo>
                <a:lnTo>
                  <a:pt x="148989" y="613949"/>
                </a:lnTo>
                <a:lnTo>
                  <a:pt x="148311" y="607895"/>
                </a:lnTo>
                <a:lnTo>
                  <a:pt x="147972" y="601676"/>
                </a:lnTo>
                <a:lnTo>
                  <a:pt x="147463" y="595622"/>
                </a:lnTo>
                <a:lnTo>
                  <a:pt x="147294" y="589567"/>
                </a:lnTo>
                <a:lnTo>
                  <a:pt x="147124" y="583349"/>
                </a:lnTo>
                <a:lnTo>
                  <a:pt x="147124" y="577131"/>
                </a:lnTo>
                <a:lnTo>
                  <a:pt x="147124" y="568130"/>
                </a:lnTo>
                <a:lnTo>
                  <a:pt x="147463" y="559130"/>
                </a:lnTo>
                <a:lnTo>
                  <a:pt x="148141" y="550130"/>
                </a:lnTo>
                <a:lnTo>
                  <a:pt x="148820" y="541457"/>
                </a:lnTo>
                <a:lnTo>
                  <a:pt x="149837" y="532457"/>
                </a:lnTo>
                <a:lnTo>
                  <a:pt x="151193" y="523948"/>
                </a:lnTo>
                <a:lnTo>
                  <a:pt x="152719" y="515275"/>
                </a:lnTo>
                <a:lnTo>
                  <a:pt x="154415" y="506603"/>
                </a:lnTo>
                <a:lnTo>
                  <a:pt x="156280" y="498093"/>
                </a:lnTo>
                <a:lnTo>
                  <a:pt x="158484" y="489584"/>
                </a:lnTo>
                <a:lnTo>
                  <a:pt x="160858" y="481402"/>
                </a:lnTo>
                <a:lnTo>
                  <a:pt x="163232" y="473220"/>
                </a:lnTo>
                <a:lnTo>
                  <a:pt x="166114" y="464875"/>
                </a:lnTo>
                <a:lnTo>
                  <a:pt x="168996" y="456857"/>
                </a:lnTo>
                <a:lnTo>
                  <a:pt x="172218" y="448838"/>
                </a:lnTo>
                <a:lnTo>
                  <a:pt x="175439" y="440820"/>
                </a:lnTo>
                <a:lnTo>
                  <a:pt x="179000" y="433129"/>
                </a:lnTo>
                <a:lnTo>
                  <a:pt x="182730" y="425438"/>
                </a:lnTo>
                <a:lnTo>
                  <a:pt x="186629" y="417911"/>
                </a:lnTo>
                <a:lnTo>
                  <a:pt x="190868" y="410383"/>
                </a:lnTo>
                <a:lnTo>
                  <a:pt x="194937" y="403020"/>
                </a:lnTo>
                <a:lnTo>
                  <a:pt x="199515" y="395655"/>
                </a:lnTo>
                <a:lnTo>
                  <a:pt x="204093" y="388619"/>
                </a:lnTo>
                <a:lnTo>
                  <a:pt x="209010" y="381583"/>
                </a:lnTo>
                <a:lnTo>
                  <a:pt x="213757" y="374546"/>
                </a:lnTo>
                <a:lnTo>
                  <a:pt x="219013" y="367673"/>
                </a:lnTo>
                <a:lnTo>
                  <a:pt x="224269" y="361128"/>
                </a:lnTo>
                <a:lnTo>
                  <a:pt x="229865" y="354582"/>
                </a:lnTo>
                <a:lnTo>
                  <a:pt x="235460" y="348200"/>
                </a:lnTo>
                <a:lnTo>
                  <a:pt x="241224" y="341818"/>
                </a:lnTo>
                <a:lnTo>
                  <a:pt x="247158" y="335764"/>
                </a:lnTo>
                <a:lnTo>
                  <a:pt x="253262" y="329710"/>
                </a:lnTo>
                <a:lnTo>
                  <a:pt x="259536" y="323818"/>
                </a:lnTo>
                <a:lnTo>
                  <a:pt x="265809" y="318091"/>
                </a:lnTo>
                <a:lnTo>
                  <a:pt x="272421" y="312528"/>
                </a:lnTo>
                <a:lnTo>
                  <a:pt x="279034" y="307127"/>
                </a:lnTo>
                <a:lnTo>
                  <a:pt x="285816" y="301727"/>
                </a:lnTo>
                <a:lnTo>
                  <a:pt x="292598" y="296818"/>
                </a:lnTo>
                <a:lnTo>
                  <a:pt x="299719" y="291745"/>
                </a:lnTo>
                <a:lnTo>
                  <a:pt x="306840" y="287000"/>
                </a:lnTo>
                <a:lnTo>
                  <a:pt x="314131" y="282254"/>
                </a:lnTo>
                <a:lnTo>
                  <a:pt x="321591" y="277836"/>
                </a:lnTo>
                <a:lnTo>
                  <a:pt x="329221" y="273581"/>
                </a:lnTo>
                <a:lnTo>
                  <a:pt x="336850" y="269491"/>
                </a:lnTo>
                <a:lnTo>
                  <a:pt x="344480" y="265400"/>
                </a:lnTo>
                <a:lnTo>
                  <a:pt x="352280" y="261799"/>
                </a:lnTo>
                <a:lnTo>
                  <a:pt x="360418" y="258036"/>
                </a:lnTo>
                <a:lnTo>
                  <a:pt x="368556" y="254763"/>
                </a:lnTo>
                <a:lnTo>
                  <a:pt x="376695" y="251490"/>
                </a:lnTo>
                <a:lnTo>
                  <a:pt x="385002" y="248545"/>
                </a:lnTo>
                <a:lnTo>
                  <a:pt x="393310" y="245599"/>
                </a:lnTo>
                <a:lnTo>
                  <a:pt x="401788" y="242981"/>
                </a:lnTo>
                <a:lnTo>
                  <a:pt x="410435" y="240363"/>
                </a:lnTo>
                <a:lnTo>
                  <a:pt x="418913" y="238235"/>
                </a:lnTo>
                <a:lnTo>
                  <a:pt x="427729" y="236272"/>
                </a:lnTo>
                <a:lnTo>
                  <a:pt x="436546" y="234308"/>
                </a:lnTo>
                <a:lnTo>
                  <a:pt x="445362" y="232672"/>
                </a:lnTo>
                <a:lnTo>
                  <a:pt x="454518" y="231199"/>
                </a:lnTo>
                <a:lnTo>
                  <a:pt x="463504" y="229890"/>
                </a:lnTo>
                <a:lnTo>
                  <a:pt x="472660" y="228908"/>
                </a:lnTo>
                <a:lnTo>
                  <a:pt x="481646" y="228254"/>
                </a:lnTo>
                <a:lnTo>
                  <a:pt x="490971" y="227599"/>
                </a:lnTo>
                <a:lnTo>
                  <a:pt x="500296" y="227272"/>
                </a:lnTo>
                <a:close/>
                <a:moveTo>
                  <a:pt x="484237" y="0"/>
                </a:moveTo>
                <a:lnTo>
                  <a:pt x="530988" y="0"/>
                </a:lnTo>
                <a:lnTo>
                  <a:pt x="530988" y="117095"/>
                </a:lnTo>
                <a:lnTo>
                  <a:pt x="484237" y="117095"/>
                </a:lnTo>
                <a:close/>
              </a:path>
            </a:pathLst>
          </a:custGeom>
          <a:solidFill>
            <a:srgbClr val="71D638"/>
          </a:solidFill>
          <a:ln>
            <a:noFill/>
          </a:ln>
        </p:spPr>
        <p:txBody>
          <a:bodyPr bIns="504000" anchor="b">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srgbClr val="FFFFFF"/>
              </a:solidFill>
              <a:effectLst/>
              <a:uLnTx/>
              <a:uFillTx/>
              <a:latin typeface="Helvetica"/>
              <a:cs typeface="Helvetica"/>
              <a:sym typeface="+mn-lt"/>
            </a:endParaRPr>
          </a:p>
        </p:txBody>
      </p:sp>
      <p:grpSp>
        <p:nvGrpSpPr>
          <p:cNvPr id="36" name="Group 35">
            <a:extLst>
              <a:ext uri="{FF2B5EF4-FFF2-40B4-BE49-F238E27FC236}">
                <a16:creationId xmlns:a16="http://schemas.microsoft.com/office/drawing/2014/main" id="{F0A2A599-600A-47EC-A1C3-68A65FEF7EAD}"/>
              </a:ext>
            </a:extLst>
          </p:cNvPr>
          <p:cNvGrpSpPr/>
          <p:nvPr/>
        </p:nvGrpSpPr>
        <p:grpSpPr>
          <a:xfrm>
            <a:off x="541338" y="5762622"/>
            <a:ext cx="5567045" cy="552453"/>
            <a:chOff x="1585" y="8285"/>
            <a:chExt cx="8767" cy="964"/>
          </a:xfrm>
        </p:grpSpPr>
        <p:sp>
          <p:nvSpPr>
            <p:cNvPr id="37" name="箭头: 五边形 5">
              <a:extLst>
                <a:ext uri="{FF2B5EF4-FFF2-40B4-BE49-F238E27FC236}">
                  <a16:creationId xmlns:a16="http://schemas.microsoft.com/office/drawing/2014/main" id="{BFF548E3-BC5D-4E0E-B5C6-12B3C8157DD0}"/>
                </a:ext>
              </a:extLst>
            </p:cNvPr>
            <p:cNvSpPr/>
            <p:nvPr/>
          </p:nvSpPr>
          <p:spPr bwMode="auto">
            <a:xfrm>
              <a:off x="1585" y="8285"/>
              <a:ext cx="8767" cy="964"/>
            </a:xfrm>
            <a:prstGeom prst="homePlate">
              <a:avLst/>
            </a:prstGeom>
            <a:solidFill>
              <a:schemeClr val="accent4"/>
            </a:solidFill>
            <a:ln w="19050">
              <a:noFill/>
              <a:round/>
            </a:ln>
          </p:spPr>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38" name="Text Box 6">
              <a:extLst>
                <a:ext uri="{FF2B5EF4-FFF2-40B4-BE49-F238E27FC236}">
                  <a16:creationId xmlns:a16="http://schemas.microsoft.com/office/drawing/2014/main" id="{12D54D92-11B8-471B-B5DC-3450B6C7A15C}"/>
                </a:ext>
              </a:extLst>
            </p:cNvPr>
            <p:cNvSpPr txBox="1"/>
            <p:nvPr/>
          </p:nvSpPr>
          <p:spPr>
            <a:xfrm>
              <a:off x="1765" y="8410"/>
              <a:ext cx="8483" cy="801"/>
            </a:xfrm>
            <a:prstGeom prst="rect">
              <a:avLst/>
            </a:prstGeom>
            <a:noFill/>
          </p:spPr>
          <p:txBody>
            <a:bodyPr wrap="square" rtlCol="0">
              <a:spAutoFit/>
            </a:bodyPr>
            <a:lstStyle/>
            <a:p>
              <a:pPr marL="0" marR="0" algn="just">
                <a:lnSpc>
                  <a:spcPct val="115000"/>
                </a:lnSpc>
                <a:spcBef>
                  <a:spcPts val="0"/>
                </a:spcBef>
                <a:spcAft>
                  <a:spcPts val="0"/>
                </a:spcAft>
              </a:pPr>
              <a:r>
                <a:rPr lang="nl-NL"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Bước 4: </a:t>
              </a:r>
              <a:r>
                <a:rPr lang="nl-NL"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Đánh giá kết quả.</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45" name="Group 44">
            <a:extLst>
              <a:ext uri="{FF2B5EF4-FFF2-40B4-BE49-F238E27FC236}">
                <a16:creationId xmlns:a16="http://schemas.microsoft.com/office/drawing/2014/main" id="{691AE8BB-585F-4A0C-95E1-D4CF8F1B7EAC}"/>
              </a:ext>
            </a:extLst>
          </p:cNvPr>
          <p:cNvGrpSpPr/>
          <p:nvPr/>
        </p:nvGrpSpPr>
        <p:grpSpPr>
          <a:xfrm>
            <a:off x="6780530" y="5502675"/>
            <a:ext cx="5525770" cy="669526"/>
            <a:chOff x="1600" y="4611"/>
            <a:chExt cx="8702" cy="881"/>
          </a:xfrm>
        </p:grpSpPr>
        <p:sp>
          <p:nvSpPr>
            <p:cNvPr id="46" name="箭头: 五边形 3">
              <a:extLst>
                <a:ext uri="{FF2B5EF4-FFF2-40B4-BE49-F238E27FC236}">
                  <a16:creationId xmlns:a16="http://schemas.microsoft.com/office/drawing/2014/main" id="{A436B3A6-A07E-49D4-8284-20C90696F89C}"/>
                </a:ext>
              </a:extLst>
            </p:cNvPr>
            <p:cNvSpPr/>
            <p:nvPr/>
          </p:nvSpPr>
          <p:spPr bwMode="auto">
            <a:xfrm>
              <a:off x="1600" y="4611"/>
              <a:ext cx="8273" cy="881"/>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47" name="Text Box 4">
              <a:extLst>
                <a:ext uri="{FF2B5EF4-FFF2-40B4-BE49-F238E27FC236}">
                  <a16:creationId xmlns:a16="http://schemas.microsoft.com/office/drawing/2014/main" id="{D3BB2621-C00D-4853-AB96-9998878D99EE}"/>
                </a:ext>
              </a:extLst>
            </p:cNvPr>
            <p:cNvSpPr txBox="1"/>
            <p:nvPr/>
          </p:nvSpPr>
          <p:spPr>
            <a:xfrm>
              <a:off x="1684" y="4722"/>
              <a:ext cx="8618" cy="5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200" b="1" dirty="0">
                  <a:effectLst/>
                  <a:latin typeface="Calibri" panose="020F0502020204030204" pitchFamily="34" charset="0"/>
                  <a:ea typeface="Times New Roman" panose="02020603050405020304" pitchFamily="18" charset="0"/>
                  <a:cs typeface="Calibri" panose="020F0502020204030204" pitchFamily="34" charset="0"/>
                </a:rPr>
                <a:t>Bước 4: </a:t>
              </a:r>
              <a:r>
                <a:rPr lang="nl-NL" sz="2200" dirty="0">
                  <a:effectLst/>
                  <a:latin typeface="Calibri" panose="020F0502020204030204" pitchFamily="34" charset="0"/>
                  <a:ea typeface="Times New Roman" panose="02020603050405020304" pitchFamily="18" charset="0"/>
                  <a:cs typeface="Calibri" panose="020F0502020204030204" pitchFamily="34" charset="0"/>
                </a:rPr>
                <a:t>Đánh giá kết quả: Tốt</a:t>
              </a:r>
              <a:endParaRPr kumimoji="0" lang="en-US" sz="2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00078995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left)">
                                      <p:cBhvr>
                                        <p:cTn id="4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图片 2" descr="E:\PPT\PPT\外\8月7号学校介绍PPT模板\图片1.png图片1"/>
          <p:cNvPicPr>
            <a:picLocks noChangeAspect="1"/>
          </p:cNvPicPr>
          <p:nvPr/>
        </p:nvPicPr>
        <p:blipFill rotWithShape="1">
          <a:blip r:embed="rId3"/>
          <a:srcRect/>
          <a:stretch>
            <a:fillRect/>
          </a:stretch>
        </p:blipFill>
        <p:spPr>
          <a:xfrm>
            <a:off x="2379980" y="1287145"/>
            <a:ext cx="7354570" cy="4199255"/>
          </a:xfrm>
          <a:prstGeom prst="rect">
            <a:avLst/>
          </a:prstGeom>
        </p:spPr>
      </p:pic>
      <p:pic>
        <p:nvPicPr>
          <p:cNvPr id="4" name="Picture 3">
            <a:extLst>
              <a:ext uri="{FF2B5EF4-FFF2-40B4-BE49-F238E27FC236}">
                <a16:creationId xmlns:a16="http://schemas.microsoft.com/office/drawing/2014/main" id="{97EF7084-4FBD-463F-BE04-98779BD0EA87}"/>
              </a:ext>
            </a:extLst>
          </p:cNvPr>
          <p:cNvPicPr>
            <a:picLocks noChangeAspect="1"/>
          </p:cNvPicPr>
          <p:nvPr/>
        </p:nvPicPr>
        <p:blipFill>
          <a:blip r:embed="rId4"/>
          <a:stretch>
            <a:fillRect/>
          </a:stretch>
        </p:blipFill>
        <p:spPr>
          <a:xfrm>
            <a:off x="3385732" y="2415101"/>
            <a:ext cx="4944285" cy="1322947"/>
          </a:xfrm>
          <a:prstGeom prst="rect">
            <a:avLst/>
          </a:prstGeom>
        </p:spPr>
      </p:pic>
    </p:spTree>
    <p:extLst>
      <p:ext uri="{BB962C8B-B14F-4D97-AF65-F5344CB8AC3E}">
        <p14:creationId xmlns:p14="http://schemas.microsoft.com/office/powerpoint/2010/main" val="17989944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3" name="Picture 62">
            <a:extLst>
              <a:ext uri="{FF2B5EF4-FFF2-40B4-BE49-F238E27FC236}">
                <a16:creationId xmlns:a16="http://schemas.microsoft.com/office/drawing/2014/main" id="{CEB122F8-6F2C-48C1-BBE6-C0D033A82EBC}"/>
              </a:ext>
            </a:extLst>
          </p:cNvPr>
          <p:cNvPicPr>
            <a:picLocks noChangeAspect="1"/>
          </p:cNvPicPr>
          <p:nvPr/>
        </p:nvPicPr>
        <p:blipFill>
          <a:blip r:embed="rId4"/>
          <a:stretch>
            <a:fillRect/>
          </a:stretch>
        </p:blipFill>
        <p:spPr>
          <a:xfrm>
            <a:off x="3236839" y="203095"/>
            <a:ext cx="7412099" cy="5154778"/>
          </a:xfrm>
          <a:prstGeom prst="rect">
            <a:avLst/>
          </a:prstGeom>
        </p:spPr>
      </p:pic>
      <p:sp>
        <p:nvSpPr>
          <p:cNvPr id="64" name="TextBox 63">
            <a:extLst>
              <a:ext uri="{FF2B5EF4-FFF2-40B4-BE49-F238E27FC236}">
                <a16:creationId xmlns:a16="http://schemas.microsoft.com/office/drawing/2014/main" id="{346C45DF-6957-4333-9245-18EE6D2FFFBB}"/>
              </a:ext>
            </a:extLst>
          </p:cNvPr>
          <p:cNvSpPr txBox="1"/>
          <p:nvPr/>
        </p:nvSpPr>
        <p:spPr>
          <a:xfrm>
            <a:off x="4772025" y="1810988"/>
            <a:ext cx="4828935" cy="1938992"/>
          </a:xfrm>
          <a:prstGeom prst="rect">
            <a:avLst/>
          </a:prstGeom>
          <a:noFill/>
        </p:spPr>
        <p:txBody>
          <a:bodyPr wrap="square">
            <a:spAutoFit/>
          </a:bodyPr>
          <a:lstStyle/>
          <a:p>
            <a:pPr lvl="0" algn="ctr">
              <a:defRPr/>
            </a:pPr>
            <a:r>
              <a:rPr lang="en-US" sz="4000" b="1" dirty="0">
                <a:solidFill>
                  <a:srgbClr val="FF2543"/>
                </a:solidFill>
                <a:latin typeface="Calibri" panose="020F0502020204030204" pitchFamily="34" charset="0"/>
                <a:cs typeface="Calibri" panose="020F0502020204030204" pitchFamily="34" charset="0"/>
              </a:rPr>
              <a:t>C</a:t>
            </a:r>
            <a:r>
              <a:rPr lang="vi-VN" sz="4000" b="1" dirty="0">
                <a:solidFill>
                  <a:srgbClr val="FF2543"/>
                </a:solidFill>
                <a:latin typeface="Calibri" panose="020F0502020204030204" pitchFamily="34" charset="0"/>
                <a:cs typeface="Calibri" panose="020F0502020204030204" pitchFamily="34" charset="0"/>
              </a:rPr>
              <a:t>hia sẻ về 3 điều mà mình đã học được qua bài học hôm nay.</a:t>
            </a:r>
            <a:endParaRPr kumimoji="0" lang="en-US" sz="4000" b="1" i="0" u="none" strike="noStrike" kern="1200" cap="none" spc="0" normalizeH="0" baseline="0" noProof="0" dirty="0">
              <a:ln>
                <a:noFill/>
              </a:ln>
              <a:solidFill>
                <a:srgbClr val="FF2543"/>
              </a:solidFill>
              <a:effectLst/>
              <a:uLnTx/>
              <a:uFillTx/>
              <a:latin typeface="Calibri" panose="020F0502020204030204" pitchFamily="34" charset="0"/>
              <a:ea typeface="+mn-ea"/>
              <a:cs typeface="Calibri" panose="020F0502020204030204" pitchFamily="34" charset="0"/>
            </a:endParaRPr>
          </a:p>
        </p:txBody>
      </p:sp>
      <p:pic>
        <p:nvPicPr>
          <p:cNvPr id="68" name="Picture 67" descr="A picture containing vector graphics&#10;&#10;Description automatically generated">
            <a:extLst>
              <a:ext uri="{FF2B5EF4-FFF2-40B4-BE49-F238E27FC236}">
                <a16:creationId xmlns:a16="http://schemas.microsoft.com/office/drawing/2014/main" id="{F2D846D9-B9A1-49AE-946E-52BF082FBE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160" y="1371600"/>
            <a:ext cx="5486400" cy="5486400"/>
          </a:xfrm>
          <a:prstGeom prst="rect">
            <a:avLst/>
          </a:prstGeom>
        </p:spPr>
      </p:pic>
    </p:spTree>
    <p:extLst>
      <p:ext uri="{BB962C8B-B14F-4D97-AF65-F5344CB8AC3E}">
        <p14:creationId xmlns:p14="http://schemas.microsoft.com/office/powerpoint/2010/main" val="316319705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0000">
                                      <p:stCondLst>
                                        <p:cond delay="750"/>
                                      </p:stCondLst>
                                      <p:childTnLst>
                                        <p:set>
                                          <p:cBhvr>
                                            <p:cTn id="6" dur="1" fill="hold">
                                              <p:stCondLst>
                                                <p:cond delay="0"/>
                                              </p:stCondLst>
                                            </p:cTn>
                                            <p:tgtEl>
                                              <p:spTgt spid="68"/>
                                            </p:tgtEl>
                                            <p:attrNameLst>
                                              <p:attrName>style.visibility</p:attrName>
                                            </p:attrNameLst>
                                          </p:cBhvr>
                                          <p:to>
                                            <p:strVal val="visible"/>
                                          </p:to>
                                        </p:set>
                                        <p:anim calcmode="lin" valueType="num" p14:bounceEnd="60000">
                                          <p:cBhvr additive="base">
                                            <p:cTn id="7" dur="750" fill="hold"/>
                                            <p:tgtEl>
                                              <p:spTgt spid="68"/>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par>
                                    <p:cTn id="9" presetID="21" presetClass="entr" presetSubtype="1" fill="hold" nodeType="withEffect">
                                      <p:stCondLst>
                                        <p:cond delay="1500"/>
                                      </p:stCondLst>
                                      <p:childTnLst>
                                        <p:set>
                                          <p:cBhvr>
                                            <p:cTn id="10" dur="1" fill="hold">
                                              <p:stCondLst>
                                                <p:cond delay="0"/>
                                              </p:stCondLst>
                                            </p:cTn>
                                            <p:tgtEl>
                                              <p:spTgt spid="63"/>
                                            </p:tgtEl>
                                            <p:attrNameLst>
                                              <p:attrName>style.visibility</p:attrName>
                                            </p:attrNameLst>
                                          </p:cBhvr>
                                          <p:to>
                                            <p:strVal val="visible"/>
                                          </p:to>
                                        </p:set>
                                        <p:animEffect transition="in" filter="wheel(1)">
                                          <p:cBhvr>
                                            <p:cTn id="11" dur="5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1000"/>
                                            <p:tgtEl>
                                              <p:spTgt spid="64"/>
                                            </p:tgtEl>
                                          </p:cBhvr>
                                        </p:animEffect>
                                        <p:anim calcmode="lin" valueType="num">
                                          <p:cBhvr>
                                            <p:cTn id="17" dur="1000" fill="hold"/>
                                            <p:tgtEl>
                                              <p:spTgt spid="64"/>
                                            </p:tgtEl>
                                            <p:attrNameLst>
                                              <p:attrName>ppt_x</p:attrName>
                                            </p:attrNameLst>
                                          </p:cBhvr>
                                          <p:tavLst>
                                            <p:tav tm="0">
                                              <p:val>
                                                <p:strVal val="#ppt_x"/>
                                              </p:val>
                                            </p:tav>
                                            <p:tav tm="100000">
                                              <p:val>
                                                <p:strVal val="#ppt_x"/>
                                              </p:val>
                                            </p:tav>
                                          </p:tavLst>
                                        </p:anim>
                                        <p:anim calcmode="lin" valueType="num">
                                          <p:cBhvr>
                                            <p:cTn id="18"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75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750" fill="hold"/>
                                            <p:tgtEl>
                                              <p:spTgt spid="68"/>
                                            </p:tgtEl>
                                            <p:attrNameLst>
                                              <p:attrName>ppt_x</p:attrName>
                                            </p:attrNameLst>
                                          </p:cBhvr>
                                          <p:tavLst>
                                            <p:tav tm="0">
                                              <p:val>
                                                <p:strVal val="0-#ppt_w/2"/>
                                              </p:val>
                                            </p:tav>
                                            <p:tav tm="100000">
                                              <p:val>
                                                <p:strVal val="#ppt_x"/>
                                              </p:val>
                                            </p:tav>
                                          </p:tavLst>
                                        </p:anim>
                                        <p:anim calcmode="lin" valueType="num">
                                          <p:cBhvr additive="base">
                                            <p:cTn id="8" dur="750" fill="hold"/>
                                            <p:tgtEl>
                                              <p:spTgt spid="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par>
                                    <p:cTn id="9" presetID="21" presetClass="entr" presetSubtype="1" fill="hold" nodeType="withEffect">
                                      <p:stCondLst>
                                        <p:cond delay="1500"/>
                                      </p:stCondLst>
                                      <p:childTnLst>
                                        <p:set>
                                          <p:cBhvr>
                                            <p:cTn id="10" dur="1" fill="hold">
                                              <p:stCondLst>
                                                <p:cond delay="0"/>
                                              </p:stCondLst>
                                            </p:cTn>
                                            <p:tgtEl>
                                              <p:spTgt spid="63"/>
                                            </p:tgtEl>
                                            <p:attrNameLst>
                                              <p:attrName>style.visibility</p:attrName>
                                            </p:attrNameLst>
                                          </p:cBhvr>
                                          <p:to>
                                            <p:strVal val="visible"/>
                                          </p:to>
                                        </p:set>
                                        <p:animEffect transition="in" filter="wheel(1)">
                                          <p:cBhvr>
                                            <p:cTn id="11" dur="5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1000"/>
                                            <p:tgtEl>
                                              <p:spTgt spid="64"/>
                                            </p:tgtEl>
                                          </p:cBhvr>
                                        </p:animEffect>
                                        <p:anim calcmode="lin" valueType="num">
                                          <p:cBhvr>
                                            <p:cTn id="17" dur="1000" fill="hold"/>
                                            <p:tgtEl>
                                              <p:spTgt spid="64"/>
                                            </p:tgtEl>
                                            <p:attrNameLst>
                                              <p:attrName>ppt_x</p:attrName>
                                            </p:attrNameLst>
                                          </p:cBhvr>
                                          <p:tavLst>
                                            <p:tav tm="0">
                                              <p:val>
                                                <p:strVal val="#ppt_x"/>
                                              </p:val>
                                            </p:tav>
                                            <p:tav tm="100000">
                                              <p:val>
                                                <p:strVal val="#ppt_x"/>
                                              </p:val>
                                            </p:tav>
                                          </p:tavLst>
                                        </p:anim>
                                        <p:anim calcmode="lin" valueType="num">
                                          <p:cBhvr>
                                            <p:cTn id="18"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0" y="0"/>
            <a:ext cx="12192000" cy="6858000"/>
          </a:xfrm>
          <a:prstGeom prst="rect">
            <a:avLst/>
          </a:prstGeom>
        </p:spPr>
      </p:pic>
      <p:pic>
        <p:nvPicPr>
          <p:cNvPr id="5" name="图片 4"/>
          <p:cNvPicPr>
            <a:picLocks noChangeAspect="1"/>
          </p:cNvPicPr>
          <p:nvPr/>
        </p:nvPicPr>
        <p:blipFill>
          <a:blip r:embed="rId4" cstate="screen"/>
          <a:stretch>
            <a:fillRect/>
          </a:stretch>
        </p:blipFill>
        <p:spPr>
          <a:xfrm>
            <a:off x="69215" y="0"/>
            <a:ext cx="12053621" cy="6858000"/>
          </a:xfrm>
          <a:prstGeom prst="rect">
            <a:avLst/>
          </a:prstGeom>
        </p:spPr>
      </p:pic>
      <p:pic>
        <p:nvPicPr>
          <p:cNvPr id="26" name="图片 25"/>
          <p:cNvPicPr>
            <a:picLocks noChangeAspect="1"/>
          </p:cNvPicPr>
          <p:nvPr/>
        </p:nvPicPr>
        <p:blipFill>
          <a:blip r:embed="rId5" cstate="screen"/>
          <a:stretch>
            <a:fillRect/>
          </a:stretch>
        </p:blipFill>
        <p:spPr>
          <a:xfrm>
            <a:off x="481136" y="2012950"/>
            <a:ext cx="692237" cy="1520824"/>
          </a:xfrm>
          <a:prstGeom prst="rect">
            <a:avLst/>
          </a:prstGeom>
        </p:spPr>
      </p:pic>
      <p:grpSp>
        <p:nvGrpSpPr>
          <p:cNvPr id="43" name="组合 42"/>
          <p:cNvGrpSpPr/>
          <p:nvPr/>
        </p:nvGrpSpPr>
        <p:grpSpPr>
          <a:xfrm>
            <a:off x="2228491" y="1499114"/>
            <a:ext cx="5447439" cy="1909673"/>
            <a:chOff x="2419609" y="1576016"/>
            <a:chExt cx="5447439" cy="1909673"/>
          </a:xfrm>
        </p:grpSpPr>
        <p:sp>
          <p:nvSpPr>
            <p:cNvPr id="39" name="文本框 38"/>
            <p:cNvSpPr txBox="1"/>
            <p:nvPr/>
          </p:nvSpPr>
          <p:spPr>
            <a:xfrm>
              <a:off x="2419609" y="1623641"/>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开</a:t>
              </a:r>
            </a:p>
          </p:txBody>
        </p:sp>
        <p:sp>
          <p:nvSpPr>
            <p:cNvPr id="40" name="文本框 39"/>
            <p:cNvSpPr txBox="1"/>
            <p:nvPr/>
          </p:nvSpPr>
          <p:spPr>
            <a:xfrm>
              <a:off x="3682279" y="1576016"/>
              <a:ext cx="1659430"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学</a:t>
              </a:r>
            </a:p>
          </p:txBody>
        </p:sp>
        <p:sp>
          <p:nvSpPr>
            <p:cNvPr id="41" name="文本框 40"/>
            <p:cNvSpPr txBox="1"/>
            <p:nvPr/>
          </p:nvSpPr>
          <p:spPr>
            <a:xfrm>
              <a:off x="4944950" y="1576016"/>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典</a:t>
              </a:r>
            </a:p>
          </p:txBody>
        </p:sp>
        <p:sp>
          <p:nvSpPr>
            <p:cNvPr id="42" name="文本框 41"/>
            <p:cNvSpPr txBox="1"/>
            <p:nvPr/>
          </p:nvSpPr>
          <p:spPr>
            <a:xfrm>
              <a:off x="6207619" y="1576016"/>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礼</a:t>
              </a:r>
            </a:p>
          </p:txBody>
        </p:sp>
      </p:grpSp>
      <p:grpSp>
        <p:nvGrpSpPr>
          <p:cNvPr id="862" name="Google Shape;862;p35"/>
          <p:cNvGrpSpPr/>
          <p:nvPr/>
        </p:nvGrpSpPr>
        <p:grpSpPr>
          <a:xfrm>
            <a:off x="1772285" y="595630"/>
            <a:ext cx="8794115" cy="4827905"/>
            <a:chOff x="6530374" y="1560189"/>
            <a:chExt cx="1045566" cy="505315"/>
          </a:xfrm>
        </p:grpSpPr>
        <p:sp>
          <p:nvSpPr>
            <p:cNvPr id="863" name="Google Shape;863;p35"/>
            <p:cNvSpPr/>
            <p:nvPr/>
          </p:nvSpPr>
          <p:spPr>
            <a:xfrm>
              <a:off x="6530374" y="1560189"/>
              <a:ext cx="1045566" cy="505315"/>
            </a:xfrm>
            <a:custGeom>
              <a:avLst/>
              <a:gdLst/>
              <a:ahLst/>
              <a:cxnLst/>
              <a:rect l="l" t="t" r="r" b="b"/>
              <a:pathLst>
                <a:path w="19723" h="9532" extrusionOk="0">
                  <a:moveTo>
                    <a:pt x="9861" y="175"/>
                  </a:moveTo>
                  <a:cubicBezTo>
                    <a:pt x="10245" y="742"/>
                    <a:pt x="10895" y="1094"/>
                    <a:pt x="11565" y="1094"/>
                  </a:cubicBezTo>
                  <a:cubicBezTo>
                    <a:pt x="11781" y="1094"/>
                    <a:pt x="11999" y="1057"/>
                    <a:pt x="12211" y="979"/>
                  </a:cubicBezTo>
                  <a:cubicBezTo>
                    <a:pt x="12911" y="723"/>
                    <a:pt x="13445" y="285"/>
                    <a:pt x="14221" y="239"/>
                  </a:cubicBezTo>
                  <a:cubicBezTo>
                    <a:pt x="14270" y="236"/>
                    <a:pt x="14321" y="235"/>
                    <a:pt x="14373" y="235"/>
                  </a:cubicBezTo>
                  <a:cubicBezTo>
                    <a:pt x="15133" y="235"/>
                    <a:pt x="16163" y="545"/>
                    <a:pt x="16048" y="1478"/>
                  </a:cubicBezTo>
                  <a:cubicBezTo>
                    <a:pt x="16041" y="1535"/>
                    <a:pt x="16087" y="1562"/>
                    <a:pt x="16133" y="1562"/>
                  </a:cubicBezTo>
                  <a:cubicBezTo>
                    <a:pt x="16157" y="1562"/>
                    <a:pt x="16182" y="1555"/>
                    <a:pt x="16199" y="1541"/>
                  </a:cubicBezTo>
                  <a:cubicBezTo>
                    <a:pt x="16686" y="1153"/>
                    <a:pt x="17527" y="755"/>
                    <a:pt x="18213" y="755"/>
                  </a:cubicBezTo>
                  <a:cubicBezTo>
                    <a:pt x="18807" y="755"/>
                    <a:pt x="19284" y="1053"/>
                    <a:pt x="19314" y="1913"/>
                  </a:cubicBezTo>
                  <a:cubicBezTo>
                    <a:pt x="19337" y="2569"/>
                    <a:pt x="18664" y="4064"/>
                    <a:pt x="19549" y="4430"/>
                  </a:cubicBezTo>
                  <a:cubicBezTo>
                    <a:pt x="18503" y="4912"/>
                    <a:pt x="19343" y="6243"/>
                    <a:pt x="19362" y="7008"/>
                  </a:cubicBezTo>
                  <a:cubicBezTo>
                    <a:pt x="19383" y="7804"/>
                    <a:pt x="18831" y="8383"/>
                    <a:pt x="18042" y="8418"/>
                  </a:cubicBezTo>
                  <a:cubicBezTo>
                    <a:pt x="18014" y="8419"/>
                    <a:pt x="17987" y="8420"/>
                    <a:pt x="17960" y="8420"/>
                  </a:cubicBezTo>
                  <a:cubicBezTo>
                    <a:pt x="17298" y="8420"/>
                    <a:pt x="16725" y="8054"/>
                    <a:pt x="16125" y="7817"/>
                  </a:cubicBezTo>
                  <a:cubicBezTo>
                    <a:pt x="16120" y="7814"/>
                    <a:pt x="16115" y="7813"/>
                    <a:pt x="16110" y="7813"/>
                  </a:cubicBezTo>
                  <a:cubicBezTo>
                    <a:pt x="16086" y="7813"/>
                    <a:pt x="16076" y="7843"/>
                    <a:pt x="16084" y="7867"/>
                  </a:cubicBezTo>
                  <a:cubicBezTo>
                    <a:pt x="16073" y="7878"/>
                    <a:pt x="16063" y="7893"/>
                    <a:pt x="16061" y="7915"/>
                  </a:cubicBezTo>
                  <a:cubicBezTo>
                    <a:pt x="15988" y="8725"/>
                    <a:pt x="15379" y="9325"/>
                    <a:pt x="14561" y="9368"/>
                  </a:cubicBezTo>
                  <a:cubicBezTo>
                    <a:pt x="14521" y="9370"/>
                    <a:pt x="14480" y="9371"/>
                    <a:pt x="14439" y="9371"/>
                  </a:cubicBezTo>
                  <a:cubicBezTo>
                    <a:pt x="13790" y="9371"/>
                    <a:pt x="13174" y="9100"/>
                    <a:pt x="12573" y="8878"/>
                  </a:cubicBezTo>
                  <a:cubicBezTo>
                    <a:pt x="12138" y="8718"/>
                    <a:pt x="11669" y="8569"/>
                    <a:pt x="11199" y="8569"/>
                  </a:cubicBezTo>
                  <a:cubicBezTo>
                    <a:pt x="11057" y="8569"/>
                    <a:pt x="10915" y="8583"/>
                    <a:pt x="10774" y="8613"/>
                  </a:cubicBezTo>
                  <a:cubicBezTo>
                    <a:pt x="10407" y="8694"/>
                    <a:pt x="9977" y="8910"/>
                    <a:pt x="9861" y="9293"/>
                  </a:cubicBezTo>
                  <a:cubicBezTo>
                    <a:pt x="9746" y="8910"/>
                    <a:pt x="9316" y="8694"/>
                    <a:pt x="8949" y="8613"/>
                  </a:cubicBezTo>
                  <a:cubicBezTo>
                    <a:pt x="8808" y="8583"/>
                    <a:pt x="8666" y="8569"/>
                    <a:pt x="8524" y="8569"/>
                  </a:cubicBezTo>
                  <a:cubicBezTo>
                    <a:pt x="8054" y="8569"/>
                    <a:pt x="7584" y="8718"/>
                    <a:pt x="7149" y="8878"/>
                  </a:cubicBezTo>
                  <a:cubicBezTo>
                    <a:pt x="6549" y="9100"/>
                    <a:pt x="5933" y="9371"/>
                    <a:pt x="5284" y="9371"/>
                  </a:cubicBezTo>
                  <a:cubicBezTo>
                    <a:pt x="5243" y="9371"/>
                    <a:pt x="5202" y="9370"/>
                    <a:pt x="5162" y="9368"/>
                  </a:cubicBezTo>
                  <a:cubicBezTo>
                    <a:pt x="4344" y="9325"/>
                    <a:pt x="3735" y="8725"/>
                    <a:pt x="3661" y="7915"/>
                  </a:cubicBezTo>
                  <a:cubicBezTo>
                    <a:pt x="3660" y="7893"/>
                    <a:pt x="3651" y="7878"/>
                    <a:pt x="3638" y="7867"/>
                  </a:cubicBezTo>
                  <a:cubicBezTo>
                    <a:pt x="3646" y="7843"/>
                    <a:pt x="3636" y="7813"/>
                    <a:pt x="3612" y="7813"/>
                  </a:cubicBezTo>
                  <a:cubicBezTo>
                    <a:pt x="3607" y="7813"/>
                    <a:pt x="3602" y="7814"/>
                    <a:pt x="3597" y="7817"/>
                  </a:cubicBezTo>
                  <a:cubicBezTo>
                    <a:pt x="2998" y="8054"/>
                    <a:pt x="2425" y="8420"/>
                    <a:pt x="1763" y="8420"/>
                  </a:cubicBezTo>
                  <a:cubicBezTo>
                    <a:pt x="1736" y="8420"/>
                    <a:pt x="1708" y="8419"/>
                    <a:pt x="1681" y="8418"/>
                  </a:cubicBezTo>
                  <a:cubicBezTo>
                    <a:pt x="892" y="8383"/>
                    <a:pt x="340" y="7804"/>
                    <a:pt x="361" y="7008"/>
                  </a:cubicBezTo>
                  <a:cubicBezTo>
                    <a:pt x="380" y="6243"/>
                    <a:pt x="1220" y="4912"/>
                    <a:pt x="174" y="4430"/>
                  </a:cubicBezTo>
                  <a:cubicBezTo>
                    <a:pt x="1059" y="4064"/>
                    <a:pt x="386" y="2569"/>
                    <a:pt x="409" y="1913"/>
                  </a:cubicBezTo>
                  <a:cubicBezTo>
                    <a:pt x="439" y="1053"/>
                    <a:pt x="916" y="755"/>
                    <a:pt x="1510" y="755"/>
                  </a:cubicBezTo>
                  <a:cubicBezTo>
                    <a:pt x="2196" y="755"/>
                    <a:pt x="3037" y="1153"/>
                    <a:pt x="3524" y="1541"/>
                  </a:cubicBezTo>
                  <a:cubicBezTo>
                    <a:pt x="3541" y="1555"/>
                    <a:pt x="3566" y="1562"/>
                    <a:pt x="3590" y="1562"/>
                  </a:cubicBezTo>
                  <a:cubicBezTo>
                    <a:pt x="3636" y="1562"/>
                    <a:pt x="3682" y="1535"/>
                    <a:pt x="3675" y="1478"/>
                  </a:cubicBezTo>
                  <a:cubicBezTo>
                    <a:pt x="3560" y="545"/>
                    <a:pt x="4590" y="235"/>
                    <a:pt x="5349" y="235"/>
                  </a:cubicBezTo>
                  <a:cubicBezTo>
                    <a:pt x="5401" y="235"/>
                    <a:pt x="5452" y="236"/>
                    <a:pt x="5501" y="239"/>
                  </a:cubicBezTo>
                  <a:cubicBezTo>
                    <a:pt x="6278" y="285"/>
                    <a:pt x="6812" y="723"/>
                    <a:pt x="7512" y="979"/>
                  </a:cubicBezTo>
                  <a:cubicBezTo>
                    <a:pt x="7724" y="1057"/>
                    <a:pt x="7942" y="1094"/>
                    <a:pt x="8158" y="1094"/>
                  </a:cubicBezTo>
                  <a:cubicBezTo>
                    <a:pt x="8827" y="1094"/>
                    <a:pt x="9476" y="742"/>
                    <a:pt x="9861" y="175"/>
                  </a:cubicBezTo>
                  <a:close/>
                  <a:moveTo>
                    <a:pt x="9828" y="0"/>
                  </a:moveTo>
                  <a:cubicBezTo>
                    <a:pt x="9805" y="0"/>
                    <a:pt x="9782" y="11"/>
                    <a:pt x="9766" y="36"/>
                  </a:cubicBezTo>
                  <a:cubicBezTo>
                    <a:pt x="9435" y="592"/>
                    <a:pt x="8822" y="937"/>
                    <a:pt x="8177" y="937"/>
                  </a:cubicBezTo>
                  <a:cubicBezTo>
                    <a:pt x="8124" y="937"/>
                    <a:pt x="8071" y="935"/>
                    <a:pt x="8018" y="930"/>
                  </a:cubicBezTo>
                  <a:cubicBezTo>
                    <a:pt x="7293" y="865"/>
                    <a:pt x="6726" y="293"/>
                    <a:pt x="6019" y="131"/>
                  </a:cubicBezTo>
                  <a:cubicBezTo>
                    <a:pt x="5831" y="88"/>
                    <a:pt x="5608" y="64"/>
                    <a:pt x="5375" y="64"/>
                  </a:cubicBezTo>
                  <a:cubicBezTo>
                    <a:pt x="4515" y="64"/>
                    <a:pt x="3504" y="390"/>
                    <a:pt x="3490" y="1296"/>
                  </a:cubicBezTo>
                  <a:cubicBezTo>
                    <a:pt x="2982" y="927"/>
                    <a:pt x="2217" y="528"/>
                    <a:pt x="1536" y="528"/>
                  </a:cubicBezTo>
                  <a:cubicBezTo>
                    <a:pt x="1244" y="528"/>
                    <a:pt x="968" y="602"/>
                    <a:pt x="734" y="783"/>
                  </a:cubicBezTo>
                  <a:cubicBezTo>
                    <a:pt x="377" y="1061"/>
                    <a:pt x="243" y="1536"/>
                    <a:pt x="241" y="1971"/>
                  </a:cubicBezTo>
                  <a:cubicBezTo>
                    <a:pt x="238" y="2633"/>
                    <a:pt x="901" y="4026"/>
                    <a:pt x="52" y="4354"/>
                  </a:cubicBezTo>
                  <a:cubicBezTo>
                    <a:pt x="1" y="4374"/>
                    <a:pt x="5" y="4441"/>
                    <a:pt x="42" y="4460"/>
                  </a:cubicBezTo>
                  <a:cubicBezTo>
                    <a:pt x="20" y="4495"/>
                    <a:pt x="23" y="4543"/>
                    <a:pt x="72" y="4565"/>
                  </a:cubicBezTo>
                  <a:cubicBezTo>
                    <a:pt x="937" y="4942"/>
                    <a:pt x="370" y="6036"/>
                    <a:pt x="237" y="6668"/>
                  </a:cubicBezTo>
                  <a:cubicBezTo>
                    <a:pt x="132" y="7161"/>
                    <a:pt x="198" y="7698"/>
                    <a:pt x="528" y="8095"/>
                  </a:cubicBezTo>
                  <a:cubicBezTo>
                    <a:pt x="843" y="8475"/>
                    <a:pt x="1259" y="8621"/>
                    <a:pt x="1700" y="8621"/>
                  </a:cubicBezTo>
                  <a:cubicBezTo>
                    <a:pt x="2334" y="8621"/>
                    <a:pt x="3017" y="8317"/>
                    <a:pt x="3511" y="7968"/>
                  </a:cubicBezTo>
                  <a:cubicBezTo>
                    <a:pt x="3597" y="8944"/>
                    <a:pt x="4401" y="9531"/>
                    <a:pt x="5316" y="9531"/>
                  </a:cubicBezTo>
                  <a:cubicBezTo>
                    <a:pt x="5424" y="9531"/>
                    <a:pt x="5533" y="9523"/>
                    <a:pt x="5642" y="9507"/>
                  </a:cubicBezTo>
                  <a:cubicBezTo>
                    <a:pt x="6327" y="9403"/>
                    <a:pt x="6947" y="9064"/>
                    <a:pt x="7604" y="8863"/>
                  </a:cubicBezTo>
                  <a:cubicBezTo>
                    <a:pt x="7903" y="8772"/>
                    <a:pt x="8217" y="8701"/>
                    <a:pt x="8531" y="8701"/>
                  </a:cubicBezTo>
                  <a:cubicBezTo>
                    <a:pt x="8659" y="8701"/>
                    <a:pt x="8787" y="8713"/>
                    <a:pt x="8914" y="8740"/>
                  </a:cubicBezTo>
                  <a:cubicBezTo>
                    <a:pt x="9330" y="8828"/>
                    <a:pt x="9567" y="9057"/>
                    <a:pt x="9831" y="9367"/>
                  </a:cubicBezTo>
                  <a:cubicBezTo>
                    <a:pt x="9836" y="9373"/>
                    <a:pt x="9842" y="9375"/>
                    <a:pt x="9848" y="9375"/>
                  </a:cubicBezTo>
                  <a:cubicBezTo>
                    <a:pt x="9853" y="9375"/>
                    <a:pt x="9858" y="9374"/>
                    <a:pt x="9862" y="9371"/>
                  </a:cubicBezTo>
                  <a:cubicBezTo>
                    <a:pt x="9866" y="9374"/>
                    <a:pt x="9871" y="9375"/>
                    <a:pt x="9875" y="9375"/>
                  </a:cubicBezTo>
                  <a:cubicBezTo>
                    <a:pt x="9881" y="9375"/>
                    <a:pt x="9887" y="9373"/>
                    <a:pt x="9892" y="9367"/>
                  </a:cubicBezTo>
                  <a:cubicBezTo>
                    <a:pt x="10157" y="9057"/>
                    <a:pt x="10394" y="8828"/>
                    <a:pt x="10809" y="8740"/>
                  </a:cubicBezTo>
                  <a:cubicBezTo>
                    <a:pt x="10936" y="8713"/>
                    <a:pt x="11064" y="8701"/>
                    <a:pt x="11192" y="8701"/>
                  </a:cubicBezTo>
                  <a:cubicBezTo>
                    <a:pt x="11506" y="8701"/>
                    <a:pt x="11820" y="8772"/>
                    <a:pt x="12119" y="8863"/>
                  </a:cubicBezTo>
                  <a:cubicBezTo>
                    <a:pt x="12776" y="9064"/>
                    <a:pt x="13396" y="9403"/>
                    <a:pt x="14081" y="9507"/>
                  </a:cubicBezTo>
                  <a:cubicBezTo>
                    <a:pt x="14190" y="9523"/>
                    <a:pt x="14299" y="9531"/>
                    <a:pt x="14407" y="9531"/>
                  </a:cubicBezTo>
                  <a:cubicBezTo>
                    <a:pt x="15323" y="9531"/>
                    <a:pt x="16127" y="8944"/>
                    <a:pt x="16212" y="7968"/>
                  </a:cubicBezTo>
                  <a:cubicBezTo>
                    <a:pt x="16706" y="8317"/>
                    <a:pt x="17389" y="8621"/>
                    <a:pt x="18023" y="8621"/>
                  </a:cubicBezTo>
                  <a:cubicBezTo>
                    <a:pt x="18463" y="8621"/>
                    <a:pt x="18880" y="8475"/>
                    <a:pt x="19195" y="8095"/>
                  </a:cubicBezTo>
                  <a:cubicBezTo>
                    <a:pt x="19525" y="7698"/>
                    <a:pt x="19591" y="7161"/>
                    <a:pt x="19486" y="6668"/>
                  </a:cubicBezTo>
                  <a:cubicBezTo>
                    <a:pt x="19354" y="6036"/>
                    <a:pt x="18788" y="4942"/>
                    <a:pt x="19652" y="4565"/>
                  </a:cubicBezTo>
                  <a:cubicBezTo>
                    <a:pt x="19701" y="4543"/>
                    <a:pt x="19704" y="4495"/>
                    <a:pt x="19682" y="4460"/>
                  </a:cubicBezTo>
                  <a:cubicBezTo>
                    <a:pt x="19718" y="4441"/>
                    <a:pt x="19722" y="4374"/>
                    <a:pt x="19672" y="4354"/>
                  </a:cubicBezTo>
                  <a:cubicBezTo>
                    <a:pt x="18822" y="4026"/>
                    <a:pt x="19486" y="2633"/>
                    <a:pt x="19483" y="1971"/>
                  </a:cubicBezTo>
                  <a:cubicBezTo>
                    <a:pt x="19481" y="1536"/>
                    <a:pt x="19347" y="1061"/>
                    <a:pt x="18989" y="783"/>
                  </a:cubicBezTo>
                  <a:cubicBezTo>
                    <a:pt x="18755" y="602"/>
                    <a:pt x="18479" y="528"/>
                    <a:pt x="18187" y="528"/>
                  </a:cubicBezTo>
                  <a:cubicBezTo>
                    <a:pt x="17507" y="528"/>
                    <a:pt x="16743" y="927"/>
                    <a:pt x="16234" y="1296"/>
                  </a:cubicBezTo>
                  <a:cubicBezTo>
                    <a:pt x="16219" y="390"/>
                    <a:pt x="15209" y="64"/>
                    <a:pt x="14349" y="64"/>
                  </a:cubicBezTo>
                  <a:cubicBezTo>
                    <a:pt x="14116" y="64"/>
                    <a:pt x="13893" y="88"/>
                    <a:pt x="13705" y="131"/>
                  </a:cubicBezTo>
                  <a:cubicBezTo>
                    <a:pt x="12997" y="293"/>
                    <a:pt x="12430" y="865"/>
                    <a:pt x="11705" y="930"/>
                  </a:cubicBezTo>
                  <a:cubicBezTo>
                    <a:pt x="11652" y="935"/>
                    <a:pt x="11599" y="937"/>
                    <a:pt x="11547" y="937"/>
                  </a:cubicBezTo>
                  <a:cubicBezTo>
                    <a:pt x="10902" y="937"/>
                    <a:pt x="10289" y="591"/>
                    <a:pt x="9957" y="36"/>
                  </a:cubicBezTo>
                  <a:cubicBezTo>
                    <a:pt x="9941" y="11"/>
                    <a:pt x="9919" y="0"/>
                    <a:pt x="9896" y="0"/>
                  </a:cubicBezTo>
                  <a:cubicBezTo>
                    <a:pt x="9884" y="0"/>
                    <a:pt x="9873" y="3"/>
                    <a:pt x="9862" y="7"/>
                  </a:cubicBezTo>
                  <a:cubicBezTo>
                    <a:pt x="9851" y="3"/>
                    <a:pt x="9840" y="0"/>
                    <a:pt x="98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4" name="Google Shape;864;p35"/>
            <p:cNvSpPr/>
            <p:nvPr/>
          </p:nvSpPr>
          <p:spPr>
            <a:xfrm>
              <a:off x="6539545" y="1569360"/>
              <a:ext cx="1027223" cy="487609"/>
            </a:xfrm>
            <a:custGeom>
              <a:avLst/>
              <a:gdLst/>
              <a:ahLst/>
              <a:cxnLst/>
              <a:rect l="l" t="t" r="r" b="b"/>
              <a:pathLst>
                <a:path w="19377" h="9198" extrusionOk="0">
                  <a:moveTo>
                    <a:pt x="13830" y="402"/>
                  </a:moveTo>
                  <a:cubicBezTo>
                    <a:pt x="13849" y="402"/>
                    <a:pt x="13861" y="428"/>
                    <a:pt x="13846" y="442"/>
                  </a:cubicBezTo>
                  <a:cubicBezTo>
                    <a:pt x="13723" y="566"/>
                    <a:pt x="13500" y="614"/>
                    <a:pt x="13334" y="640"/>
                  </a:cubicBezTo>
                  <a:cubicBezTo>
                    <a:pt x="13332" y="640"/>
                    <a:pt x="13331" y="640"/>
                    <a:pt x="13329" y="640"/>
                  </a:cubicBezTo>
                  <a:cubicBezTo>
                    <a:pt x="13302" y="640"/>
                    <a:pt x="13291" y="600"/>
                    <a:pt x="13321" y="594"/>
                  </a:cubicBezTo>
                  <a:cubicBezTo>
                    <a:pt x="13409" y="574"/>
                    <a:pt x="13495" y="549"/>
                    <a:pt x="13579" y="516"/>
                  </a:cubicBezTo>
                  <a:cubicBezTo>
                    <a:pt x="13662" y="482"/>
                    <a:pt x="13738" y="429"/>
                    <a:pt x="13823" y="403"/>
                  </a:cubicBezTo>
                  <a:cubicBezTo>
                    <a:pt x="13826" y="402"/>
                    <a:pt x="13828" y="402"/>
                    <a:pt x="13830" y="402"/>
                  </a:cubicBezTo>
                  <a:close/>
                  <a:moveTo>
                    <a:pt x="14585" y="431"/>
                  </a:moveTo>
                  <a:cubicBezTo>
                    <a:pt x="14742" y="431"/>
                    <a:pt x="14918" y="504"/>
                    <a:pt x="14990" y="650"/>
                  </a:cubicBezTo>
                  <a:cubicBezTo>
                    <a:pt x="15001" y="673"/>
                    <a:pt x="14982" y="698"/>
                    <a:pt x="14961" y="698"/>
                  </a:cubicBezTo>
                  <a:cubicBezTo>
                    <a:pt x="14954" y="698"/>
                    <a:pt x="14946" y="695"/>
                    <a:pt x="14940" y="688"/>
                  </a:cubicBezTo>
                  <a:cubicBezTo>
                    <a:pt x="14836" y="578"/>
                    <a:pt x="14727" y="496"/>
                    <a:pt x="14568" y="495"/>
                  </a:cubicBezTo>
                  <a:cubicBezTo>
                    <a:pt x="14527" y="495"/>
                    <a:pt x="14527" y="433"/>
                    <a:pt x="14568" y="431"/>
                  </a:cubicBezTo>
                  <a:cubicBezTo>
                    <a:pt x="14573" y="431"/>
                    <a:pt x="14579" y="431"/>
                    <a:pt x="14585" y="431"/>
                  </a:cubicBezTo>
                  <a:close/>
                  <a:moveTo>
                    <a:pt x="4717" y="528"/>
                  </a:moveTo>
                  <a:cubicBezTo>
                    <a:pt x="4740" y="528"/>
                    <a:pt x="4762" y="529"/>
                    <a:pt x="4785" y="532"/>
                  </a:cubicBezTo>
                  <a:cubicBezTo>
                    <a:pt x="4827" y="536"/>
                    <a:pt x="4828" y="594"/>
                    <a:pt x="4785" y="598"/>
                  </a:cubicBezTo>
                  <a:cubicBezTo>
                    <a:pt x="4610" y="616"/>
                    <a:pt x="4454" y="645"/>
                    <a:pt x="4304" y="740"/>
                  </a:cubicBezTo>
                  <a:cubicBezTo>
                    <a:pt x="4298" y="744"/>
                    <a:pt x="4292" y="745"/>
                    <a:pt x="4287" y="745"/>
                  </a:cubicBezTo>
                  <a:cubicBezTo>
                    <a:pt x="4260" y="745"/>
                    <a:pt x="4244" y="705"/>
                    <a:pt x="4272" y="686"/>
                  </a:cubicBezTo>
                  <a:cubicBezTo>
                    <a:pt x="4400" y="595"/>
                    <a:pt x="4558" y="528"/>
                    <a:pt x="4717" y="528"/>
                  </a:cubicBezTo>
                  <a:close/>
                  <a:moveTo>
                    <a:pt x="5623" y="543"/>
                  </a:moveTo>
                  <a:cubicBezTo>
                    <a:pt x="5627" y="543"/>
                    <a:pt x="5630" y="544"/>
                    <a:pt x="5634" y="545"/>
                  </a:cubicBezTo>
                  <a:cubicBezTo>
                    <a:pt x="5798" y="597"/>
                    <a:pt x="5964" y="665"/>
                    <a:pt x="6102" y="771"/>
                  </a:cubicBezTo>
                  <a:cubicBezTo>
                    <a:pt x="6128" y="793"/>
                    <a:pt x="6114" y="831"/>
                    <a:pt x="6087" y="831"/>
                  </a:cubicBezTo>
                  <a:cubicBezTo>
                    <a:pt x="6081" y="831"/>
                    <a:pt x="6076" y="830"/>
                    <a:pt x="6070" y="827"/>
                  </a:cubicBezTo>
                  <a:cubicBezTo>
                    <a:pt x="5920" y="747"/>
                    <a:pt x="5776" y="665"/>
                    <a:pt x="5618" y="607"/>
                  </a:cubicBezTo>
                  <a:cubicBezTo>
                    <a:pt x="5583" y="593"/>
                    <a:pt x="5593" y="543"/>
                    <a:pt x="5623" y="543"/>
                  </a:cubicBezTo>
                  <a:close/>
                  <a:moveTo>
                    <a:pt x="9622" y="566"/>
                  </a:moveTo>
                  <a:cubicBezTo>
                    <a:pt x="9683" y="566"/>
                    <a:pt x="9749" y="637"/>
                    <a:pt x="9791" y="671"/>
                  </a:cubicBezTo>
                  <a:cubicBezTo>
                    <a:pt x="9876" y="736"/>
                    <a:pt x="9965" y="799"/>
                    <a:pt x="10045" y="874"/>
                  </a:cubicBezTo>
                  <a:cubicBezTo>
                    <a:pt x="10071" y="899"/>
                    <a:pt x="10047" y="941"/>
                    <a:pt x="10016" y="941"/>
                  </a:cubicBezTo>
                  <a:cubicBezTo>
                    <a:pt x="10010" y="941"/>
                    <a:pt x="10003" y="939"/>
                    <a:pt x="9997" y="935"/>
                  </a:cubicBezTo>
                  <a:cubicBezTo>
                    <a:pt x="9890" y="867"/>
                    <a:pt x="9798" y="756"/>
                    <a:pt x="9686" y="700"/>
                  </a:cubicBezTo>
                  <a:cubicBezTo>
                    <a:pt x="9659" y="686"/>
                    <a:pt x="9637" y="680"/>
                    <a:pt x="9618" y="680"/>
                  </a:cubicBezTo>
                  <a:cubicBezTo>
                    <a:pt x="9557" y="680"/>
                    <a:pt x="9526" y="740"/>
                    <a:pt x="9471" y="796"/>
                  </a:cubicBezTo>
                  <a:cubicBezTo>
                    <a:pt x="9414" y="850"/>
                    <a:pt x="9359" y="905"/>
                    <a:pt x="9303" y="960"/>
                  </a:cubicBezTo>
                  <a:cubicBezTo>
                    <a:pt x="9296" y="968"/>
                    <a:pt x="9287" y="971"/>
                    <a:pt x="9279" y="971"/>
                  </a:cubicBezTo>
                  <a:cubicBezTo>
                    <a:pt x="9250" y="971"/>
                    <a:pt x="9225" y="933"/>
                    <a:pt x="9251" y="907"/>
                  </a:cubicBezTo>
                  <a:cubicBezTo>
                    <a:pt x="9338" y="815"/>
                    <a:pt x="9424" y="720"/>
                    <a:pt x="9514" y="631"/>
                  </a:cubicBezTo>
                  <a:cubicBezTo>
                    <a:pt x="9545" y="600"/>
                    <a:pt x="9574" y="566"/>
                    <a:pt x="9621" y="566"/>
                  </a:cubicBezTo>
                  <a:cubicBezTo>
                    <a:pt x="9621" y="566"/>
                    <a:pt x="9622" y="566"/>
                    <a:pt x="9622" y="566"/>
                  </a:cubicBezTo>
                  <a:close/>
                  <a:moveTo>
                    <a:pt x="1705" y="942"/>
                  </a:moveTo>
                  <a:cubicBezTo>
                    <a:pt x="1707" y="942"/>
                    <a:pt x="1709" y="942"/>
                    <a:pt x="1711" y="943"/>
                  </a:cubicBezTo>
                  <a:cubicBezTo>
                    <a:pt x="1863" y="1005"/>
                    <a:pt x="2021" y="1061"/>
                    <a:pt x="2167" y="1138"/>
                  </a:cubicBezTo>
                  <a:cubicBezTo>
                    <a:pt x="2193" y="1151"/>
                    <a:pt x="2179" y="1192"/>
                    <a:pt x="2154" y="1192"/>
                  </a:cubicBezTo>
                  <a:cubicBezTo>
                    <a:pt x="2151" y="1192"/>
                    <a:pt x="2148" y="1191"/>
                    <a:pt x="2145" y="1190"/>
                  </a:cubicBezTo>
                  <a:cubicBezTo>
                    <a:pt x="1991" y="1133"/>
                    <a:pt x="1842" y="1053"/>
                    <a:pt x="1695" y="982"/>
                  </a:cubicBezTo>
                  <a:cubicBezTo>
                    <a:pt x="1676" y="972"/>
                    <a:pt x="1687" y="942"/>
                    <a:pt x="1705" y="942"/>
                  </a:cubicBezTo>
                  <a:close/>
                  <a:moveTo>
                    <a:pt x="12528" y="879"/>
                  </a:moveTo>
                  <a:cubicBezTo>
                    <a:pt x="12549" y="879"/>
                    <a:pt x="12564" y="910"/>
                    <a:pt x="12548" y="928"/>
                  </a:cubicBezTo>
                  <a:cubicBezTo>
                    <a:pt x="12413" y="1070"/>
                    <a:pt x="12234" y="1155"/>
                    <a:pt x="12046" y="1200"/>
                  </a:cubicBezTo>
                  <a:cubicBezTo>
                    <a:pt x="12043" y="1200"/>
                    <a:pt x="12041" y="1200"/>
                    <a:pt x="12039" y="1200"/>
                  </a:cubicBezTo>
                  <a:cubicBezTo>
                    <a:pt x="12014" y="1200"/>
                    <a:pt x="12006" y="1163"/>
                    <a:pt x="12033" y="1154"/>
                  </a:cubicBezTo>
                  <a:cubicBezTo>
                    <a:pt x="12213" y="1096"/>
                    <a:pt x="12365" y="998"/>
                    <a:pt x="12514" y="884"/>
                  </a:cubicBezTo>
                  <a:cubicBezTo>
                    <a:pt x="12518" y="881"/>
                    <a:pt x="12523" y="879"/>
                    <a:pt x="12528" y="879"/>
                  </a:cubicBezTo>
                  <a:close/>
                  <a:moveTo>
                    <a:pt x="17555" y="1021"/>
                  </a:moveTo>
                  <a:cubicBezTo>
                    <a:pt x="17586" y="1021"/>
                    <a:pt x="17616" y="1023"/>
                    <a:pt x="17647" y="1027"/>
                  </a:cubicBezTo>
                  <a:cubicBezTo>
                    <a:pt x="17688" y="1032"/>
                    <a:pt x="17690" y="1092"/>
                    <a:pt x="17647" y="1093"/>
                  </a:cubicBezTo>
                  <a:cubicBezTo>
                    <a:pt x="17464" y="1095"/>
                    <a:pt x="17289" y="1122"/>
                    <a:pt x="17123" y="1201"/>
                  </a:cubicBezTo>
                  <a:cubicBezTo>
                    <a:pt x="17119" y="1203"/>
                    <a:pt x="17114" y="1204"/>
                    <a:pt x="17110" y="1204"/>
                  </a:cubicBezTo>
                  <a:cubicBezTo>
                    <a:pt x="17082" y="1204"/>
                    <a:pt x="17063" y="1164"/>
                    <a:pt x="17092" y="1148"/>
                  </a:cubicBezTo>
                  <a:cubicBezTo>
                    <a:pt x="17237" y="1070"/>
                    <a:pt x="17393" y="1021"/>
                    <a:pt x="17555" y="1021"/>
                  </a:cubicBezTo>
                  <a:close/>
                  <a:moveTo>
                    <a:pt x="6820" y="1036"/>
                  </a:moveTo>
                  <a:cubicBezTo>
                    <a:pt x="6824" y="1036"/>
                    <a:pt x="6829" y="1037"/>
                    <a:pt x="6833" y="1039"/>
                  </a:cubicBezTo>
                  <a:cubicBezTo>
                    <a:pt x="7045" y="1154"/>
                    <a:pt x="7248" y="1178"/>
                    <a:pt x="7474" y="1234"/>
                  </a:cubicBezTo>
                  <a:cubicBezTo>
                    <a:pt x="7509" y="1243"/>
                    <a:pt x="7498" y="1290"/>
                    <a:pt x="7467" y="1293"/>
                  </a:cubicBezTo>
                  <a:cubicBezTo>
                    <a:pt x="7451" y="1294"/>
                    <a:pt x="7435" y="1294"/>
                    <a:pt x="7419" y="1294"/>
                  </a:cubicBezTo>
                  <a:cubicBezTo>
                    <a:pt x="7206" y="1294"/>
                    <a:pt x="6981" y="1194"/>
                    <a:pt x="6805" y="1090"/>
                  </a:cubicBezTo>
                  <a:cubicBezTo>
                    <a:pt x="6776" y="1074"/>
                    <a:pt x="6794" y="1036"/>
                    <a:pt x="6820" y="1036"/>
                  </a:cubicBezTo>
                  <a:close/>
                  <a:moveTo>
                    <a:pt x="10646" y="1190"/>
                  </a:moveTo>
                  <a:cubicBezTo>
                    <a:pt x="10649" y="1190"/>
                    <a:pt x="10652" y="1191"/>
                    <a:pt x="10656" y="1192"/>
                  </a:cubicBezTo>
                  <a:cubicBezTo>
                    <a:pt x="10812" y="1258"/>
                    <a:pt x="10972" y="1285"/>
                    <a:pt x="11142" y="1288"/>
                  </a:cubicBezTo>
                  <a:cubicBezTo>
                    <a:pt x="11172" y="1289"/>
                    <a:pt x="11172" y="1334"/>
                    <a:pt x="11142" y="1335"/>
                  </a:cubicBezTo>
                  <a:cubicBezTo>
                    <a:pt x="11130" y="1336"/>
                    <a:pt x="11118" y="1336"/>
                    <a:pt x="11106" y="1336"/>
                  </a:cubicBezTo>
                  <a:cubicBezTo>
                    <a:pt x="10943" y="1336"/>
                    <a:pt x="10784" y="1295"/>
                    <a:pt x="10634" y="1227"/>
                  </a:cubicBezTo>
                  <a:cubicBezTo>
                    <a:pt x="10613" y="1218"/>
                    <a:pt x="10626" y="1190"/>
                    <a:pt x="10646" y="1190"/>
                  </a:cubicBezTo>
                  <a:close/>
                  <a:moveTo>
                    <a:pt x="8610" y="1183"/>
                  </a:moveTo>
                  <a:cubicBezTo>
                    <a:pt x="8635" y="1183"/>
                    <a:pt x="8654" y="1214"/>
                    <a:pt x="8632" y="1235"/>
                  </a:cubicBezTo>
                  <a:cubicBezTo>
                    <a:pt x="8546" y="1317"/>
                    <a:pt x="8424" y="1352"/>
                    <a:pt x="8304" y="1352"/>
                  </a:cubicBezTo>
                  <a:cubicBezTo>
                    <a:pt x="8253" y="1352"/>
                    <a:pt x="8202" y="1346"/>
                    <a:pt x="8155" y="1334"/>
                  </a:cubicBezTo>
                  <a:cubicBezTo>
                    <a:pt x="8121" y="1326"/>
                    <a:pt x="8133" y="1278"/>
                    <a:pt x="8163" y="1278"/>
                  </a:cubicBezTo>
                  <a:cubicBezTo>
                    <a:pt x="8165" y="1278"/>
                    <a:pt x="8168" y="1278"/>
                    <a:pt x="8170" y="1279"/>
                  </a:cubicBezTo>
                  <a:cubicBezTo>
                    <a:pt x="8201" y="1284"/>
                    <a:pt x="8232" y="1287"/>
                    <a:pt x="8261" y="1287"/>
                  </a:cubicBezTo>
                  <a:cubicBezTo>
                    <a:pt x="8380" y="1287"/>
                    <a:pt x="8484" y="1243"/>
                    <a:pt x="8595" y="1187"/>
                  </a:cubicBezTo>
                  <a:cubicBezTo>
                    <a:pt x="8600" y="1184"/>
                    <a:pt x="8605" y="1183"/>
                    <a:pt x="8610" y="1183"/>
                  </a:cubicBezTo>
                  <a:close/>
                  <a:moveTo>
                    <a:pt x="18243" y="1079"/>
                  </a:moveTo>
                  <a:cubicBezTo>
                    <a:pt x="18243" y="1079"/>
                    <a:pt x="18244" y="1079"/>
                    <a:pt x="18244" y="1079"/>
                  </a:cubicBezTo>
                  <a:cubicBezTo>
                    <a:pt x="18436" y="1087"/>
                    <a:pt x="18612" y="1213"/>
                    <a:pt x="18657" y="1405"/>
                  </a:cubicBezTo>
                  <a:cubicBezTo>
                    <a:pt x="18664" y="1430"/>
                    <a:pt x="18644" y="1446"/>
                    <a:pt x="18625" y="1446"/>
                  </a:cubicBezTo>
                  <a:cubicBezTo>
                    <a:pt x="18612" y="1446"/>
                    <a:pt x="18598" y="1439"/>
                    <a:pt x="18592" y="1423"/>
                  </a:cubicBezTo>
                  <a:cubicBezTo>
                    <a:pt x="18534" y="1266"/>
                    <a:pt x="18405" y="1146"/>
                    <a:pt x="18237" y="1123"/>
                  </a:cubicBezTo>
                  <a:cubicBezTo>
                    <a:pt x="18213" y="1118"/>
                    <a:pt x="18219" y="1079"/>
                    <a:pt x="18243" y="1079"/>
                  </a:cubicBezTo>
                  <a:close/>
                  <a:moveTo>
                    <a:pt x="1063" y="998"/>
                  </a:moveTo>
                  <a:cubicBezTo>
                    <a:pt x="1090" y="998"/>
                    <a:pt x="1109" y="1038"/>
                    <a:pt x="1079" y="1051"/>
                  </a:cubicBezTo>
                  <a:cubicBezTo>
                    <a:pt x="911" y="1128"/>
                    <a:pt x="785" y="1266"/>
                    <a:pt x="782" y="1459"/>
                  </a:cubicBezTo>
                  <a:cubicBezTo>
                    <a:pt x="782" y="1472"/>
                    <a:pt x="772" y="1478"/>
                    <a:pt x="762" y="1478"/>
                  </a:cubicBezTo>
                  <a:cubicBezTo>
                    <a:pt x="752" y="1478"/>
                    <a:pt x="742" y="1472"/>
                    <a:pt x="741" y="1459"/>
                  </a:cubicBezTo>
                  <a:cubicBezTo>
                    <a:pt x="724" y="1257"/>
                    <a:pt x="850" y="1040"/>
                    <a:pt x="1057" y="999"/>
                  </a:cubicBezTo>
                  <a:cubicBezTo>
                    <a:pt x="1059" y="998"/>
                    <a:pt x="1061" y="998"/>
                    <a:pt x="1063" y="998"/>
                  </a:cubicBezTo>
                  <a:close/>
                  <a:moveTo>
                    <a:pt x="15374" y="878"/>
                  </a:moveTo>
                  <a:cubicBezTo>
                    <a:pt x="15387" y="878"/>
                    <a:pt x="15400" y="884"/>
                    <a:pt x="15406" y="899"/>
                  </a:cubicBezTo>
                  <a:cubicBezTo>
                    <a:pt x="15503" y="1129"/>
                    <a:pt x="15613" y="1365"/>
                    <a:pt x="15678" y="1606"/>
                  </a:cubicBezTo>
                  <a:cubicBezTo>
                    <a:pt x="15686" y="1634"/>
                    <a:pt x="15659" y="1658"/>
                    <a:pt x="15635" y="1658"/>
                  </a:cubicBezTo>
                  <a:cubicBezTo>
                    <a:pt x="15622" y="1658"/>
                    <a:pt x="15609" y="1651"/>
                    <a:pt x="15602" y="1637"/>
                  </a:cubicBezTo>
                  <a:cubicBezTo>
                    <a:pt x="15494" y="1409"/>
                    <a:pt x="15422" y="1156"/>
                    <a:pt x="15346" y="917"/>
                  </a:cubicBezTo>
                  <a:cubicBezTo>
                    <a:pt x="15337" y="892"/>
                    <a:pt x="15355" y="878"/>
                    <a:pt x="15374" y="878"/>
                  </a:cubicBezTo>
                  <a:close/>
                  <a:moveTo>
                    <a:pt x="3888" y="1236"/>
                  </a:moveTo>
                  <a:cubicBezTo>
                    <a:pt x="3902" y="1236"/>
                    <a:pt x="3918" y="1249"/>
                    <a:pt x="3914" y="1266"/>
                  </a:cubicBezTo>
                  <a:cubicBezTo>
                    <a:pt x="3882" y="1397"/>
                    <a:pt x="3855" y="1521"/>
                    <a:pt x="3858" y="1658"/>
                  </a:cubicBezTo>
                  <a:cubicBezTo>
                    <a:pt x="3858" y="1667"/>
                    <a:pt x="3849" y="1673"/>
                    <a:pt x="3841" y="1673"/>
                  </a:cubicBezTo>
                  <a:cubicBezTo>
                    <a:pt x="3834" y="1673"/>
                    <a:pt x="3828" y="1670"/>
                    <a:pt x="3827" y="1662"/>
                  </a:cubicBezTo>
                  <a:cubicBezTo>
                    <a:pt x="3809" y="1523"/>
                    <a:pt x="3815" y="1378"/>
                    <a:pt x="3870" y="1248"/>
                  </a:cubicBezTo>
                  <a:cubicBezTo>
                    <a:pt x="3874" y="1239"/>
                    <a:pt x="3880" y="1236"/>
                    <a:pt x="3888" y="1236"/>
                  </a:cubicBezTo>
                  <a:close/>
                  <a:moveTo>
                    <a:pt x="16504" y="1426"/>
                  </a:moveTo>
                  <a:cubicBezTo>
                    <a:pt x="16533" y="1426"/>
                    <a:pt x="16549" y="1466"/>
                    <a:pt x="16520" y="1485"/>
                  </a:cubicBezTo>
                  <a:cubicBezTo>
                    <a:pt x="16379" y="1581"/>
                    <a:pt x="16227" y="1659"/>
                    <a:pt x="16077" y="1741"/>
                  </a:cubicBezTo>
                  <a:cubicBezTo>
                    <a:pt x="16072" y="1744"/>
                    <a:pt x="16067" y="1745"/>
                    <a:pt x="16063" y="1745"/>
                  </a:cubicBezTo>
                  <a:cubicBezTo>
                    <a:pt x="16037" y="1745"/>
                    <a:pt x="16022" y="1707"/>
                    <a:pt x="16049" y="1691"/>
                  </a:cubicBezTo>
                  <a:cubicBezTo>
                    <a:pt x="16193" y="1600"/>
                    <a:pt x="16335" y="1506"/>
                    <a:pt x="16488" y="1430"/>
                  </a:cubicBezTo>
                  <a:cubicBezTo>
                    <a:pt x="16493" y="1427"/>
                    <a:pt x="16499" y="1426"/>
                    <a:pt x="16504" y="1426"/>
                  </a:cubicBezTo>
                  <a:close/>
                  <a:moveTo>
                    <a:pt x="2689" y="1355"/>
                  </a:moveTo>
                  <a:cubicBezTo>
                    <a:pt x="2692" y="1355"/>
                    <a:pt x="2694" y="1355"/>
                    <a:pt x="2697" y="1357"/>
                  </a:cubicBezTo>
                  <a:cubicBezTo>
                    <a:pt x="2951" y="1460"/>
                    <a:pt x="3208" y="1615"/>
                    <a:pt x="3372" y="1841"/>
                  </a:cubicBezTo>
                  <a:cubicBezTo>
                    <a:pt x="3388" y="1862"/>
                    <a:pt x="3366" y="1885"/>
                    <a:pt x="3344" y="1885"/>
                  </a:cubicBezTo>
                  <a:cubicBezTo>
                    <a:pt x="3337" y="1885"/>
                    <a:pt x="3330" y="1883"/>
                    <a:pt x="3324" y="1877"/>
                  </a:cubicBezTo>
                  <a:cubicBezTo>
                    <a:pt x="3123" y="1688"/>
                    <a:pt x="2932" y="1517"/>
                    <a:pt x="2679" y="1400"/>
                  </a:cubicBezTo>
                  <a:cubicBezTo>
                    <a:pt x="2657" y="1391"/>
                    <a:pt x="2668" y="1355"/>
                    <a:pt x="2689" y="1355"/>
                  </a:cubicBezTo>
                  <a:close/>
                  <a:moveTo>
                    <a:pt x="18641" y="2029"/>
                  </a:moveTo>
                  <a:cubicBezTo>
                    <a:pt x="18653" y="2029"/>
                    <a:pt x="18666" y="2037"/>
                    <a:pt x="18667" y="2054"/>
                  </a:cubicBezTo>
                  <a:cubicBezTo>
                    <a:pt x="18679" y="2220"/>
                    <a:pt x="18687" y="2385"/>
                    <a:pt x="18675" y="2551"/>
                  </a:cubicBezTo>
                  <a:cubicBezTo>
                    <a:pt x="18674" y="2574"/>
                    <a:pt x="18657" y="2586"/>
                    <a:pt x="18640" y="2586"/>
                  </a:cubicBezTo>
                  <a:cubicBezTo>
                    <a:pt x="18623" y="2586"/>
                    <a:pt x="18606" y="2574"/>
                    <a:pt x="18605" y="2551"/>
                  </a:cubicBezTo>
                  <a:cubicBezTo>
                    <a:pt x="18593" y="2385"/>
                    <a:pt x="18602" y="2220"/>
                    <a:pt x="18613" y="2054"/>
                  </a:cubicBezTo>
                  <a:cubicBezTo>
                    <a:pt x="18615" y="2037"/>
                    <a:pt x="18628" y="2029"/>
                    <a:pt x="18641" y="2029"/>
                  </a:cubicBezTo>
                  <a:close/>
                  <a:moveTo>
                    <a:pt x="761" y="2031"/>
                  </a:moveTo>
                  <a:cubicBezTo>
                    <a:pt x="773" y="2031"/>
                    <a:pt x="786" y="2040"/>
                    <a:pt x="788" y="2054"/>
                  </a:cubicBezTo>
                  <a:cubicBezTo>
                    <a:pt x="797" y="2140"/>
                    <a:pt x="787" y="2225"/>
                    <a:pt x="792" y="2311"/>
                  </a:cubicBezTo>
                  <a:cubicBezTo>
                    <a:pt x="799" y="2407"/>
                    <a:pt x="815" y="2501"/>
                    <a:pt x="838" y="2594"/>
                  </a:cubicBezTo>
                  <a:cubicBezTo>
                    <a:pt x="843" y="2612"/>
                    <a:pt x="828" y="2624"/>
                    <a:pt x="813" y="2624"/>
                  </a:cubicBezTo>
                  <a:cubicBezTo>
                    <a:pt x="804" y="2624"/>
                    <a:pt x="795" y="2619"/>
                    <a:pt x="791" y="2608"/>
                  </a:cubicBezTo>
                  <a:cubicBezTo>
                    <a:pt x="742" y="2438"/>
                    <a:pt x="694" y="2223"/>
                    <a:pt x="740" y="2048"/>
                  </a:cubicBezTo>
                  <a:cubicBezTo>
                    <a:pt x="743" y="2036"/>
                    <a:pt x="752" y="2031"/>
                    <a:pt x="761" y="2031"/>
                  </a:cubicBezTo>
                  <a:close/>
                  <a:moveTo>
                    <a:pt x="18620" y="3063"/>
                  </a:moveTo>
                  <a:cubicBezTo>
                    <a:pt x="18637" y="3063"/>
                    <a:pt x="18653" y="3074"/>
                    <a:pt x="18651" y="3094"/>
                  </a:cubicBezTo>
                  <a:cubicBezTo>
                    <a:pt x="18636" y="3219"/>
                    <a:pt x="18636" y="3340"/>
                    <a:pt x="18663" y="3464"/>
                  </a:cubicBezTo>
                  <a:cubicBezTo>
                    <a:pt x="18687" y="3574"/>
                    <a:pt x="18743" y="3673"/>
                    <a:pt x="18776" y="3781"/>
                  </a:cubicBezTo>
                  <a:cubicBezTo>
                    <a:pt x="18783" y="3803"/>
                    <a:pt x="18764" y="3821"/>
                    <a:pt x="18745" y="3821"/>
                  </a:cubicBezTo>
                  <a:cubicBezTo>
                    <a:pt x="18737" y="3821"/>
                    <a:pt x="18730" y="3818"/>
                    <a:pt x="18723" y="3812"/>
                  </a:cubicBezTo>
                  <a:cubicBezTo>
                    <a:pt x="18549" y="3632"/>
                    <a:pt x="18533" y="3316"/>
                    <a:pt x="18590" y="3085"/>
                  </a:cubicBezTo>
                  <a:cubicBezTo>
                    <a:pt x="18593" y="3070"/>
                    <a:pt x="18607" y="3063"/>
                    <a:pt x="18620" y="3063"/>
                  </a:cubicBezTo>
                  <a:close/>
                  <a:moveTo>
                    <a:pt x="865" y="3273"/>
                  </a:moveTo>
                  <a:cubicBezTo>
                    <a:pt x="877" y="3273"/>
                    <a:pt x="889" y="3283"/>
                    <a:pt x="891" y="3297"/>
                  </a:cubicBezTo>
                  <a:cubicBezTo>
                    <a:pt x="914" y="3502"/>
                    <a:pt x="823" y="3724"/>
                    <a:pt x="730" y="3902"/>
                  </a:cubicBezTo>
                  <a:cubicBezTo>
                    <a:pt x="726" y="3911"/>
                    <a:pt x="719" y="3915"/>
                    <a:pt x="712" y="3915"/>
                  </a:cubicBezTo>
                  <a:cubicBezTo>
                    <a:pt x="696" y="3915"/>
                    <a:pt x="680" y="3897"/>
                    <a:pt x="689" y="3879"/>
                  </a:cubicBezTo>
                  <a:cubicBezTo>
                    <a:pt x="780" y="3684"/>
                    <a:pt x="796" y="3494"/>
                    <a:pt x="845" y="3290"/>
                  </a:cubicBezTo>
                  <a:cubicBezTo>
                    <a:pt x="848" y="3278"/>
                    <a:pt x="856" y="3273"/>
                    <a:pt x="865" y="3273"/>
                  </a:cubicBezTo>
                  <a:close/>
                  <a:moveTo>
                    <a:pt x="609" y="4308"/>
                  </a:moveTo>
                  <a:cubicBezTo>
                    <a:pt x="612" y="4308"/>
                    <a:pt x="615" y="4309"/>
                    <a:pt x="618" y="4309"/>
                  </a:cubicBezTo>
                  <a:cubicBezTo>
                    <a:pt x="703" y="4334"/>
                    <a:pt x="760" y="4412"/>
                    <a:pt x="811" y="4480"/>
                  </a:cubicBezTo>
                  <a:cubicBezTo>
                    <a:pt x="866" y="4556"/>
                    <a:pt x="910" y="4638"/>
                    <a:pt x="940" y="4728"/>
                  </a:cubicBezTo>
                  <a:cubicBezTo>
                    <a:pt x="946" y="4745"/>
                    <a:pt x="931" y="4758"/>
                    <a:pt x="916" y="4758"/>
                  </a:cubicBezTo>
                  <a:cubicBezTo>
                    <a:pt x="908" y="4758"/>
                    <a:pt x="900" y="4754"/>
                    <a:pt x="896" y="4746"/>
                  </a:cubicBezTo>
                  <a:cubicBezTo>
                    <a:pt x="855" y="4667"/>
                    <a:pt x="807" y="4594"/>
                    <a:pt x="745" y="4529"/>
                  </a:cubicBezTo>
                  <a:cubicBezTo>
                    <a:pt x="692" y="4472"/>
                    <a:pt x="619" y="4432"/>
                    <a:pt x="573" y="4367"/>
                  </a:cubicBezTo>
                  <a:cubicBezTo>
                    <a:pt x="556" y="4342"/>
                    <a:pt x="581" y="4308"/>
                    <a:pt x="609" y="4308"/>
                  </a:cubicBezTo>
                  <a:close/>
                  <a:moveTo>
                    <a:pt x="18776" y="4257"/>
                  </a:moveTo>
                  <a:cubicBezTo>
                    <a:pt x="18793" y="4257"/>
                    <a:pt x="18811" y="4276"/>
                    <a:pt x="18801" y="4298"/>
                  </a:cubicBezTo>
                  <a:cubicBezTo>
                    <a:pt x="18728" y="4466"/>
                    <a:pt x="18659" y="4643"/>
                    <a:pt x="18565" y="4801"/>
                  </a:cubicBezTo>
                  <a:cubicBezTo>
                    <a:pt x="18558" y="4813"/>
                    <a:pt x="18545" y="4818"/>
                    <a:pt x="18532" y="4818"/>
                  </a:cubicBezTo>
                  <a:cubicBezTo>
                    <a:pt x="18508" y="4818"/>
                    <a:pt x="18483" y="4798"/>
                    <a:pt x="18494" y="4771"/>
                  </a:cubicBezTo>
                  <a:cubicBezTo>
                    <a:pt x="18563" y="4597"/>
                    <a:pt x="18664" y="4434"/>
                    <a:pt x="18756" y="4271"/>
                  </a:cubicBezTo>
                  <a:cubicBezTo>
                    <a:pt x="18761" y="4261"/>
                    <a:pt x="18768" y="4257"/>
                    <a:pt x="18776" y="4257"/>
                  </a:cubicBezTo>
                  <a:close/>
                  <a:moveTo>
                    <a:pt x="18544" y="5240"/>
                  </a:moveTo>
                  <a:cubicBezTo>
                    <a:pt x="18558" y="5240"/>
                    <a:pt x="18571" y="5246"/>
                    <a:pt x="18578" y="5261"/>
                  </a:cubicBezTo>
                  <a:cubicBezTo>
                    <a:pt x="18618" y="5346"/>
                    <a:pt x="18649" y="5433"/>
                    <a:pt x="18681" y="5520"/>
                  </a:cubicBezTo>
                  <a:cubicBezTo>
                    <a:pt x="18692" y="5549"/>
                    <a:pt x="18663" y="5573"/>
                    <a:pt x="18636" y="5573"/>
                  </a:cubicBezTo>
                  <a:cubicBezTo>
                    <a:pt x="18623" y="5573"/>
                    <a:pt x="18610" y="5567"/>
                    <a:pt x="18604" y="5552"/>
                  </a:cubicBezTo>
                  <a:cubicBezTo>
                    <a:pt x="18568" y="5467"/>
                    <a:pt x="18529" y="5382"/>
                    <a:pt x="18499" y="5294"/>
                  </a:cubicBezTo>
                  <a:cubicBezTo>
                    <a:pt x="18489" y="5264"/>
                    <a:pt x="18518" y="5240"/>
                    <a:pt x="18544" y="5240"/>
                  </a:cubicBezTo>
                  <a:close/>
                  <a:moveTo>
                    <a:pt x="1015" y="5154"/>
                  </a:moveTo>
                  <a:cubicBezTo>
                    <a:pt x="1030" y="5154"/>
                    <a:pt x="1045" y="5166"/>
                    <a:pt x="1047" y="5184"/>
                  </a:cubicBezTo>
                  <a:cubicBezTo>
                    <a:pt x="1062" y="5425"/>
                    <a:pt x="930" y="5670"/>
                    <a:pt x="785" y="5852"/>
                  </a:cubicBezTo>
                  <a:cubicBezTo>
                    <a:pt x="778" y="5861"/>
                    <a:pt x="770" y="5864"/>
                    <a:pt x="761" y="5864"/>
                  </a:cubicBezTo>
                  <a:cubicBezTo>
                    <a:pt x="735" y="5864"/>
                    <a:pt x="707" y="5833"/>
                    <a:pt x="726" y="5807"/>
                  </a:cubicBezTo>
                  <a:cubicBezTo>
                    <a:pt x="876" y="5613"/>
                    <a:pt x="925" y="5407"/>
                    <a:pt x="988" y="5176"/>
                  </a:cubicBezTo>
                  <a:cubicBezTo>
                    <a:pt x="992" y="5161"/>
                    <a:pt x="1003" y="5154"/>
                    <a:pt x="1015" y="5154"/>
                  </a:cubicBezTo>
                  <a:close/>
                  <a:moveTo>
                    <a:pt x="18782" y="5896"/>
                  </a:moveTo>
                  <a:cubicBezTo>
                    <a:pt x="18793" y="5896"/>
                    <a:pt x="18804" y="5901"/>
                    <a:pt x="18810" y="5914"/>
                  </a:cubicBezTo>
                  <a:cubicBezTo>
                    <a:pt x="18901" y="6084"/>
                    <a:pt x="18888" y="6308"/>
                    <a:pt x="18837" y="6489"/>
                  </a:cubicBezTo>
                  <a:cubicBezTo>
                    <a:pt x="18832" y="6505"/>
                    <a:pt x="18820" y="6512"/>
                    <a:pt x="18807" y="6512"/>
                  </a:cubicBezTo>
                  <a:cubicBezTo>
                    <a:pt x="18787" y="6512"/>
                    <a:pt x="18766" y="6495"/>
                    <a:pt x="18772" y="6469"/>
                  </a:cubicBezTo>
                  <a:cubicBezTo>
                    <a:pt x="18813" y="6283"/>
                    <a:pt x="18780" y="6125"/>
                    <a:pt x="18745" y="5942"/>
                  </a:cubicBezTo>
                  <a:cubicBezTo>
                    <a:pt x="18740" y="5916"/>
                    <a:pt x="18762" y="5896"/>
                    <a:pt x="18782" y="5896"/>
                  </a:cubicBezTo>
                  <a:close/>
                  <a:moveTo>
                    <a:pt x="718" y="6544"/>
                  </a:moveTo>
                  <a:cubicBezTo>
                    <a:pt x="737" y="6544"/>
                    <a:pt x="757" y="6562"/>
                    <a:pt x="752" y="6585"/>
                  </a:cubicBezTo>
                  <a:cubicBezTo>
                    <a:pt x="705" y="6766"/>
                    <a:pt x="682" y="6932"/>
                    <a:pt x="733" y="7116"/>
                  </a:cubicBezTo>
                  <a:cubicBezTo>
                    <a:pt x="739" y="7139"/>
                    <a:pt x="721" y="7154"/>
                    <a:pt x="703" y="7154"/>
                  </a:cubicBezTo>
                  <a:cubicBezTo>
                    <a:pt x="690" y="7154"/>
                    <a:pt x="677" y="7147"/>
                    <a:pt x="672" y="7132"/>
                  </a:cubicBezTo>
                  <a:cubicBezTo>
                    <a:pt x="602" y="6949"/>
                    <a:pt x="595" y="6735"/>
                    <a:pt x="691" y="6560"/>
                  </a:cubicBezTo>
                  <a:cubicBezTo>
                    <a:pt x="697" y="6549"/>
                    <a:pt x="707" y="6544"/>
                    <a:pt x="718" y="6544"/>
                  </a:cubicBezTo>
                  <a:close/>
                  <a:moveTo>
                    <a:pt x="18828" y="6935"/>
                  </a:moveTo>
                  <a:cubicBezTo>
                    <a:pt x="18846" y="6935"/>
                    <a:pt x="18864" y="6947"/>
                    <a:pt x="18862" y="6969"/>
                  </a:cubicBezTo>
                  <a:cubicBezTo>
                    <a:pt x="18856" y="7107"/>
                    <a:pt x="18819" y="7246"/>
                    <a:pt x="18790" y="7381"/>
                  </a:cubicBezTo>
                  <a:cubicBezTo>
                    <a:pt x="18786" y="7399"/>
                    <a:pt x="18773" y="7407"/>
                    <a:pt x="18759" y="7407"/>
                  </a:cubicBezTo>
                  <a:cubicBezTo>
                    <a:pt x="18738" y="7407"/>
                    <a:pt x="18715" y="7389"/>
                    <a:pt x="18719" y="7361"/>
                  </a:cubicBezTo>
                  <a:cubicBezTo>
                    <a:pt x="18740" y="7228"/>
                    <a:pt x="18751" y="7088"/>
                    <a:pt x="18793" y="6960"/>
                  </a:cubicBezTo>
                  <a:cubicBezTo>
                    <a:pt x="18798" y="6943"/>
                    <a:pt x="18813" y="6935"/>
                    <a:pt x="18828" y="6935"/>
                  </a:cubicBezTo>
                  <a:close/>
                  <a:moveTo>
                    <a:pt x="16250" y="7097"/>
                  </a:moveTo>
                  <a:cubicBezTo>
                    <a:pt x="16256" y="7097"/>
                    <a:pt x="16262" y="7099"/>
                    <a:pt x="16269" y="7102"/>
                  </a:cubicBezTo>
                  <a:cubicBezTo>
                    <a:pt x="16470" y="7209"/>
                    <a:pt x="16677" y="7313"/>
                    <a:pt x="16873" y="7431"/>
                  </a:cubicBezTo>
                  <a:cubicBezTo>
                    <a:pt x="16906" y="7450"/>
                    <a:pt x="16886" y="7493"/>
                    <a:pt x="16855" y="7493"/>
                  </a:cubicBezTo>
                  <a:cubicBezTo>
                    <a:pt x="16850" y="7493"/>
                    <a:pt x="16845" y="7492"/>
                    <a:pt x="16839" y="7490"/>
                  </a:cubicBezTo>
                  <a:cubicBezTo>
                    <a:pt x="16632" y="7389"/>
                    <a:pt x="16432" y="7276"/>
                    <a:pt x="16231" y="7165"/>
                  </a:cubicBezTo>
                  <a:cubicBezTo>
                    <a:pt x="16196" y="7145"/>
                    <a:pt x="16218" y="7097"/>
                    <a:pt x="16250" y="7097"/>
                  </a:cubicBezTo>
                  <a:close/>
                  <a:moveTo>
                    <a:pt x="3396" y="7233"/>
                  </a:moveTo>
                  <a:cubicBezTo>
                    <a:pt x="3423" y="7233"/>
                    <a:pt x="3438" y="7280"/>
                    <a:pt x="3410" y="7294"/>
                  </a:cubicBezTo>
                  <a:cubicBezTo>
                    <a:pt x="3262" y="7370"/>
                    <a:pt x="3115" y="7451"/>
                    <a:pt x="2959" y="7508"/>
                  </a:cubicBezTo>
                  <a:cubicBezTo>
                    <a:pt x="2955" y="7509"/>
                    <a:pt x="2951" y="7510"/>
                    <a:pt x="2947" y="7510"/>
                  </a:cubicBezTo>
                  <a:cubicBezTo>
                    <a:pt x="2914" y="7510"/>
                    <a:pt x="2897" y="7457"/>
                    <a:pt x="2930" y="7438"/>
                  </a:cubicBezTo>
                  <a:cubicBezTo>
                    <a:pt x="3074" y="7357"/>
                    <a:pt x="3232" y="7298"/>
                    <a:pt x="3385" y="7235"/>
                  </a:cubicBezTo>
                  <a:cubicBezTo>
                    <a:pt x="3389" y="7234"/>
                    <a:pt x="3392" y="7233"/>
                    <a:pt x="3396" y="7233"/>
                  </a:cubicBezTo>
                  <a:close/>
                  <a:moveTo>
                    <a:pt x="15653" y="7278"/>
                  </a:moveTo>
                  <a:cubicBezTo>
                    <a:pt x="15675" y="7278"/>
                    <a:pt x="15700" y="7302"/>
                    <a:pt x="15696" y="7328"/>
                  </a:cubicBezTo>
                  <a:cubicBezTo>
                    <a:pt x="15670" y="7504"/>
                    <a:pt x="15560" y="7669"/>
                    <a:pt x="15447" y="7801"/>
                  </a:cubicBezTo>
                  <a:cubicBezTo>
                    <a:pt x="15438" y="7811"/>
                    <a:pt x="15427" y="7815"/>
                    <a:pt x="15417" y="7815"/>
                  </a:cubicBezTo>
                  <a:cubicBezTo>
                    <a:pt x="15385" y="7815"/>
                    <a:pt x="15356" y="7771"/>
                    <a:pt x="15384" y="7736"/>
                  </a:cubicBezTo>
                  <a:cubicBezTo>
                    <a:pt x="15496" y="7603"/>
                    <a:pt x="15554" y="7455"/>
                    <a:pt x="15624" y="7298"/>
                  </a:cubicBezTo>
                  <a:cubicBezTo>
                    <a:pt x="15631" y="7284"/>
                    <a:pt x="15642" y="7278"/>
                    <a:pt x="15653" y="7278"/>
                  </a:cubicBezTo>
                  <a:close/>
                  <a:moveTo>
                    <a:pt x="2352" y="7632"/>
                  </a:moveTo>
                  <a:cubicBezTo>
                    <a:pt x="2377" y="7632"/>
                    <a:pt x="2396" y="7669"/>
                    <a:pt x="2376" y="7691"/>
                  </a:cubicBezTo>
                  <a:cubicBezTo>
                    <a:pt x="2295" y="7774"/>
                    <a:pt x="2188" y="7824"/>
                    <a:pt x="2077" y="7824"/>
                  </a:cubicBezTo>
                  <a:cubicBezTo>
                    <a:pt x="2030" y="7824"/>
                    <a:pt x="1982" y="7815"/>
                    <a:pt x="1935" y="7795"/>
                  </a:cubicBezTo>
                  <a:cubicBezTo>
                    <a:pt x="1900" y="7781"/>
                    <a:pt x="1917" y="7720"/>
                    <a:pt x="1953" y="7720"/>
                  </a:cubicBezTo>
                  <a:cubicBezTo>
                    <a:pt x="1954" y="7720"/>
                    <a:pt x="1955" y="7720"/>
                    <a:pt x="1956" y="7720"/>
                  </a:cubicBezTo>
                  <a:cubicBezTo>
                    <a:pt x="1985" y="7723"/>
                    <a:pt x="2014" y="7725"/>
                    <a:pt x="2043" y="7725"/>
                  </a:cubicBezTo>
                  <a:cubicBezTo>
                    <a:pt x="2147" y="7725"/>
                    <a:pt x="2246" y="7703"/>
                    <a:pt x="2336" y="7638"/>
                  </a:cubicBezTo>
                  <a:cubicBezTo>
                    <a:pt x="2342" y="7634"/>
                    <a:pt x="2347" y="7632"/>
                    <a:pt x="2352" y="7632"/>
                  </a:cubicBezTo>
                  <a:close/>
                  <a:moveTo>
                    <a:pt x="922" y="7575"/>
                  </a:moveTo>
                  <a:cubicBezTo>
                    <a:pt x="935" y="7575"/>
                    <a:pt x="947" y="7581"/>
                    <a:pt x="955" y="7593"/>
                  </a:cubicBezTo>
                  <a:cubicBezTo>
                    <a:pt x="1019" y="7704"/>
                    <a:pt x="1141" y="7778"/>
                    <a:pt x="1266" y="7778"/>
                  </a:cubicBezTo>
                  <a:cubicBezTo>
                    <a:pt x="1311" y="7778"/>
                    <a:pt x="1355" y="7769"/>
                    <a:pt x="1398" y="7748"/>
                  </a:cubicBezTo>
                  <a:cubicBezTo>
                    <a:pt x="1403" y="7746"/>
                    <a:pt x="1407" y="7745"/>
                    <a:pt x="1411" y="7745"/>
                  </a:cubicBezTo>
                  <a:cubicBezTo>
                    <a:pt x="1436" y="7745"/>
                    <a:pt x="1451" y="7780"/>
                    <a:pt x="1426" y="7795"/>
                  </a:cubicBezTo>
                  <a:cubicBezTo>
                    <a:pt x="1363" y="7832"/>
                    <a:pt x="1294" y="7849"/>
                    <a:pt x="1226" y="7849"/>
                  </a:cubicBezTo>
                  <a:cubicBezTo>
                    <a:pt x="1081" y="7849"/>
                    <a:pt x="941" y="7769"/>
                    <a:pt x="883" y="7623"/>
                  </a:cubicBezTo>
                  <a:cubicBezTo>
                    <a:pt x="872" y="7596"/>
                    <a:pt x="897" y="7575"/>
                    <a:pt x="922" y="7575"/>
                  </a:cubicBezTo>
                  <a:close/>
                  <a:moveTo>
                    <a:pt x="17297" y="7637"/>
                  </a:moveTo>
                  <a:cubicBezTo>
                    <a:pt x="17300" y="7637"/>
                    <a:pt x="17304" y="7638"/>
                    <a:pt x="17307" y="7639"/>
                  </a:cubicBezTo>
                  <a:cubicBezTo>
                    <a:pt x="17546" y="7741"/>
                    <a:pt x="17786" y="7777"/>
                    <a:pt x="18044" y="7785"/>
                  </a:cubicBezTo>
                  <a:cubicBezTo>
                    <a:pt x="18087" y="7786"/>
                    <a:pt x="18085" y="7844"/>
                    <a:pt x="18044" y="7850"/>
                  </a:cubicBezTo>
                  <a:cubicBezTo>
                    <a:pt x="18003" y="7854"/>
                    <a:pt x="17962" y="7856"/>
                    <a:pt x="17922" y="7856"/>
                  </a:cubicBezTo>
                  <a:cubicBezTo>
                    <a:pt x="17700" y="7856"/>
                    <a:pt x="17481" y="7793"/>
                    <a:pt x="17286" y="7692"/>
                  </a:cubicBezTo>
                  <a:cubicBezTo>
                    <a:pt x="17260" y="7678"/>
                    <a:pt x="17273" y="7637"/>
                    <a:pt x="17297" y="7637"/>
                  </a:cubicBezTo>
                  <a:close/>
                  <a:moveTo>
                    <a:pt x="3779" y="7591"/>
                  </a:moveTo>
                  <a:cubicBezTo>
                    <a:pt x="3792" y="7591"/>
                    <a:pt x="3805" y="7597"/>
                    <a:pt x="3811" y="7613"/>
                  </a:cubicBezTo>
                  <a:cubicBezTo>
                    <a:pt x="3870" y="7759"/>
                    <a:pt x="3926" y="7904"/>
                    <a:pt x="3973" y="8055"/>
                  </a:cubicBezTo>
                  <a:cubicBezTo>
                    <a:pt x="3980" y="8080"/>
                    <a:pt x="3962" y="8095"/>
                    <a:pt x="3942" y="8095"/>
                  </a:cubicBezTo>
                  <a:cubicBezTo>
                    <a:pt x="3929" y="8095"/>
                    <a:pt x="3915" y="8088"/>
                    <a:pt x="3909" y="8073"/>
                  </a:cubicBezTo>
                  <a:cubicBezTo>
                    <a:pt x="3848" y="7927"/>
                    <a:pt x="3797" y="7779"/>
                    <a:pt x="3748" y="7630"/>
                  </a:cubicBezTo>
                  <a:cubicBezTo>
                    <a:pt x="3741" y="7605"/>
                    <a:pt x="3759" y="7591"/>
                    <a:pt x="3779" y="7591"/>
                  </a:cubicBezTo>
                  <a:close/>
                  <a:moveTo>
                    <a:pt x="8508" y="7929"/>
                  </a:moveTo>
                  <a:cubicBezTo>
                    <a:pt x="8508" y="7929"/>
                    <a:pt x="8509" y="7929"/>
                    <a:pt x="8510" y="7929"/>
                  </a:cubicBezTo>
                  <a:cubicBezTo>
                    <a:pt x="8736" y="7939"/>
                    <a:pt x="8968" y="7978"/>
                    <a:pt x="9170" y="8089"/>
                  </a:cubicBezTo>
                  <a:cubicBezTo>
                    <a:pt x="9195" y="8103"/>
                    <a:pt x="9182" y="8142"/>
                    <a:pt x="9156" y="8142"/>
                  </a:cubicBezTo>
                  <a:cubicBezTo>
                    <a:pt x="9153" y="8142"/>
                    <a:pt x="9150" y="8141"/>
                    <a:pt x="9147" y="8140"/>
                  </a:cubicBezTo>
                  <a:cubicBezTo>
                    <a:pt x="8936" y="8071"/>
                    <a:pt x="8734" y="8007"/>
                    <a:pt x="8510" y="7992"/>
                  </a:cubicBezTo>
                  <a:cubicBezTo>
                    <a:pt x="8470" y="7990"/>
                    <a:pt x="8468" y="7929"/>
                    <a:pt x="8508" y="7929"/>
                  </a:cubicBezTo>
                  <a:close/>
                  <a:moveTo>
                    <a:pt x="11424" y="8024"/>
                  </a:moveTo>
                  <a:cubicBezTo>
                    <a:pt x="11616" y="8024"/>
                    <a:pt x="11807" y="8042"/>
                    <a:pt x="11994" y="8085"/>
                  </a:cubicBezTo>
                  <a:cubicBezTo>
                    <a:pt x="12030" y="8093"/>
                    <a:pt x="12024" y="8152"/>
                    <a:pt x="11989" y="8152"/>
                  </a:cubicBezTo>
                  <a:cubicBezTo>
                    <a:pt x="11988" y="8152"/>
                    <a:pt x="11987" y="8152"/>
                    <a:pt x="11986" y="8152"/>
                  </a:cubicBezTo>
                  <a:cubicBezTo>
                    <a:pt x="11731" y="8118"/>
                    <a:pt x="11480" y="8095"/>
                    <a:pt x="11225" y="8095"/>
                  </a:cubicBezTo>
                  <a:cubicBezTo>
                    <a:pt x="11214" y="8095"/>
                    <a:pt x="11202" y="8095"/>
                    <a:pt x="11191" y="8095"/>
                  </a:cubicBezTo>
                  <a:cubicBezTo>
                    <a:pt x="11191" y="8095"/>
                    <a:pt x="11190" y="8095"/>
                    <a:pt x="11190" y="8095"/>
                  </a:cubicBezTo>
                  <a:cubicBezTo>
                    <a:pt x="11149" y="8095"/>
                    <a:pt x="11151" y="8034"/>
                    <a:pt x="11191" y="8032"/>
                  </a:cubicBezTo>
                  <a:cubicBezTo>
                    <a:pt x="11268" y="8027"/>
                    <a:pt x="11346" y="8024"/>
                    <a:pt x="11424" y="8024"/>
                  </a:cubicBezTo>
                  <a:close/>
                  <a:moveTo>
                    <a:pt x="7619" y="8132"/>
                  </a:moveTo>
                  <a:cubicBezTo>
                    <a:pt x="7647" y="8132"/>
                    <a:pt x="7646" y="8176"/>
                    <a:pt x="7622" y="8186"/>
                  </a:cubicBezTo>
                  <a:cubicBezTo>
                    <a:pt x="7447" y="8251"/>
                    <a:pt x="7254" y="8279"/>
                    <a:pt x="7072" y="8319"/>
                  </a:cubicBezTo>
                  <a:cubicBezTo>
                    <a:pt x="7070" y="8319"/>
                    <a:pt x="7068" y="8319"/>
                    <a:pt x="7066" y="8319"/>
                  </a:cubicBezTo>
                  <a:cubicBezTo>
                    <a:pt x="7042" y="8319"/>
                    <a:pt x="7034" y="8284"/>
                    <a:pt x="7060" y="8277"/>
                  </a:cubicBezTo>
                  <a:cubicBezTo>
                    <a:pt x="7243" y="8225"/>
                    <a:pt x="7426" y="8157"/>
                    <a:pt x="7614" y="8133"/>
                  </a:cubicBezTo>
                  <a:cubicBezTo>
                    <a:pt x="7616" y="8133"/>
                    <a:pt x="7618" y="8132"/>
                    <a:pt x="7619" y="8132"/>
                  </a:cubicBezTo>
                  <a:close/>
                  <a:moveTo>
                    <a:pt x="10448" y="8172"/>
                  </a:moveTo>
                  <a:cubicBezTo>
                    <a:pt x="10481" y="8172"/>
                    <a:pt x="10493" y="8225"/>
                    <a:pt x="10464" y="8239"/>
                  </a:cubicBezTo>
                  <a:cubicBezTo>
                    <a:pt x="10281" y="8320"/>
                    <a:pt x="10082" y="8368"/>
                    <a:pt x="9895" y="8439"/>
                  </a:cubicBezTo>
                  <a:cubicBezTo>
                    <a:pt x="9852" y="8456"/>
                    <a:pt x="9808" y="8483"/>
                    <a:pt x="9763" y="8483"/>
                  </a:cubicBezTo>
                  <a:cubicBezTo>
                    <a:pt x="9757" y="8483"/>
                    <a:pt x="9751" y="8483"/>
                    <a:pt x="9746" y="8482"/>
                  </a:cubicBezTo>
                  <a:cubicBezTo>
                    <a:pt x="9674" y="8469"/>
                    <a:pt x="9547" y="8335"/>
                    <a:pt x="9487" y="8289"/>
                  </a:cubicBezTo>
                  <a:cubicBezTo>
                    <a:pt x="9462" y="8269"/>
                    <a:pt x="9477" y="8230"/>
                    <a:pt x="9502" y="8230"/>
                  </a:cubicBezTo>
                  <a:cubicBezTo>
                    <a:pt x="9507" y="8230"/>
                    <a:pt x="9512" y="8232"/>
                    <a:pt x="9518" y="8235"/>
                  </a:cubicBezTo>
                  <a:cubicBezTo>
                    <a:pt x="9589" y="8282"/>
                    <a:pt x="9682" y="8377"/>
                    <a:pt x="9766" y="8386"/>
                  </a:cubicBezTo>
                  <a:cubicBezTo>
                    <a:pt x="9770" y="8386"/>
                    <a:pt x="9774" y="8387"/>
                    <a:pt x="9778" y="8387"/>
                  </a:cubicBezTo>
                  <a:cubicBezTo>
                    <a:pt x="9839" y="8387"/>
                    <a:pt x="9908" y="8343"/>
                    <a:pt x="9965" y="8321"/>
                  </a:cubicBezTo>
                  <a:cubicBezTo>
                    <a:pt x="10120" y="8259"/>
                    <a:pt x="10280" y="8195"/>
                    <a:pt x="10444" y="8172"/>
                  </a:cubicBezTo>
                  <a:cubicBezTo>
                    <a:pt x="10446" y="8172"/>
                    <a:pt x="10447" y="8172"/>
                    <a:pt x="10448" y="8172"/>
                  </a:cubicBezTo>
                  <a:close/>
                  <a:moveTo>
                    <a:pt x="12480" y="8228"/>
                  </a:moveTo>
                  <a:cubicBezTo>
                    <a:pt x="12481" y="8228"/>
                    <a:pt x="12482" y="8228"/>
                    <a:pt x="12483" y="8228"/>
                  </a:cubicBezTo>
                  <a:cubicBezTo>
                    <a:pt x="12697" y="8245"/>
                    <a:pt x="12918" y="8306"/>
                    <a:pt x="13093" y="8437"/>
                  </a:cubicBezTo>
                  <a:cubicBezTo>
                    <a:pt x="13117" y="8456"/>
                    <a:pt x="13103" y="8492"/>
                    <a:pt x="13078" y="8492"/>
                  </a:cubicBezTo>
                  <a:cubicBezTo>
                    <a:pt x="13073" y="8492"/>
                    <a:pt x="13068" y="8490"/>
                    <a:pt x="13063" y="8487"/>
                  </a:cubicBezTo>
                  <a:cubicBezTo>
                    <a:pt x="12876" y="8386"/>
                    <a:pt x="12696" y="8308"/>
                    <a:pt x="12483" y="8286"/>
                  </a:cubicBezTo>
                  <a:cubicBezTo>
                    <a:pt x="12446" y="8282"/>
                    <a:pt x="12445" y="8228"/>
                    <a:pt x="12480" y="8228"/>
                  </a:cubicBezTo>
                  <a:close/>
                  <a:moveTo>
                    <a:pt x="15314" y="8275"/>
                  </a:moveTo>
                  <a:cubicBezTo>
                    <a:pt x="15340" y="8275"/>
                    <a:pt x="15366" y="8306"/>
                    <a:pt x="15349" y="8334"/>
                  </a:cubicBezTo>
                  <a:cubicBezTo>
                    <a:pt x="15223" y="8532"/>
                    <a:pt x="15008" y="8659"/>
                    <a:pt x="14778" y="8700"/>
                  </a:cubicBezTo>
                  <a:cubicBezTo>
                    <a:pt x="14776" y="8701"/>
                    <a:pt x="14773" y="8701"/>
                    <a:pt x="14770" y="8701"/>
                  </a:cubicBezTo>
                  <a:cubicBezTo>
                    <a:pt x="14724" y="8701"/>
                    <a:pt x="14706" y="8633"/>
                    <a:pt x="14756" y="8620"/>
                  </a:cubicBezTo>
                  <a:cubicBezTo>
                    <a:pt x="14971" y="8567"/>
                    <a:pt x="15138" y="8447"/>
                    <a:pt x="15288" y="8287"/>
                  </a:cubicBezTo>
                  <a:cubicBezTo>
                    <a:pt x="15295" y="8278"/>
                    <a:pt x="15305" y="8275"/>
                    <a:pt x="15314" y="8275"/>
                  </a:cubicBezTo>
                  <a:close/>
                  <a:moveTo>
                    <a:pt x="6328" y="8554"/>
                  </a:moveTo>
                  <a:cubicBezTo>
                    <a:pt x="6360" y="8554"/>
                    <a:pt x="6372" y="8602"/>
                    <a:pt x="6338" y="8611"/>
                  </a:cubicBezTo>
                  <a:cubicBezTo>
                    <a:pt x="6155" y="8661"/>
                    <a:pt x="5970" y="8697"/>
                    <a:pt x="5786" y="8736"/>
                  </a:cubicBezTo>
                  <a:cubicBezTo>
                    <a:pt x="5783" y="8737"/>
                    <a:pt x="5781" y="8737"/>
                    <a:pt x="5779" y="8737"/>
                  </a:cubicBezTo>
                  <a:cubicBezTo>
                    <a:pt x="5747" y="8737"/>
                    <a:pt x="5736" y="8689"/>
                    <a:pt x="5769" y="8680"/>
                  </a:cubicBezTo>
                  <a:cubicBezTo>
                    <a:pt x="5953" y="8636"/>
                    <a:pt x="6136" y="8589"/>
                    <a:pt x="6322" y="8555"/>
                  </a:cubicBezTo>
                  <a:cubicBezTo>
                    <a:pt x="6324" y="8554"/>
                    <a:pt x="6326" y="8554"/>
                    <a:pt x="6328" y="8554"/>
                  </a:cubicBezTo>
                  <a:close/>
                  <a:moveTo>
                    <a:pt x="13528" y="8561"/>
                  </a:moveTo>
                  <a:cubicBezTo>
                    <a:pt x="13532" y="8561"/>
                    <a:pt x="13535" y="8562"/>
                    <a:pt x="13539" y="8563"/>
                  </a:cubicBezTo>
                  <a:cubicBezTo>
                    <a:pt x="13744" y="8644"/>
                    <a:pt x="13953" y="8673"/>
                    <a:pt x="14170" y="8685"/>
                  </a:cubicBezTo>
                  <a:cubicBezTo>
                    <a:pt x="14216" y="8687"/>
                    <a:pt x="14215" y="8750"/>
                    <a:pt x="14170" y="8755"/>
                  </a:cubicBezTo>
                  <a:cubicBezTo>
                    <a:pt x="14137" y="8758"/>
                    <a:pt x="14104" y="8759"/>
                    <a:pt x="14071" y="8759"/>
                  </a:cubicBezTo>
                  <a:cubicBezTo>
                    <a:pt x="13877" y="8759"/>
                    <a:pt x="13690" y="8708"/>
                    <a:pt x="13511" y="8631"/>
                  </a:cubicBezTo>
                  <a:cubicBezTo>
                    <a:pt x="13478" y="8616"/>
                    <a:pt x="13496" y="8561"/>
                    <a:pt x="13528" y="8561"/>
                  </a:cubicBezTo>
                  <a:close/>
                  <a:moveTo>
                    <a:pt x="4378" y="8441"/>
                  </a:moveTo>
                  <a:cubicBezTo>
                    <a:pt x="4386" y="8441"/>
                    <a:pt x="4394" y="8445"/>
                    <a:pt x="4400" y="8454"/>
                  </a:cubicBezTo>
                  <a:cubicBezTo>
                    <a:pt x="4518" y="8636"/>
                    <a:pt x="4707" y="8716"/>
                    <a:pt x="4917" y="8716"/>
                  </a:cubicBezTo>
                  <a:cubicBezTo>
                    <a:pt x="4922" y="8716"/>
                    <a:pt x="4928" y="8716"/>
                    <a:pt x="4933" y="8716"/>
                  </a:cubicBezTo>
                  <a:cubicBezTo>
                    <a:pt x="4933" y="8716"/>
                    <a:pt x="4934" y="8716"/>
                    <a:pt x="4934" y="8716"/>
                  </a:cubicBezTo>
                  <a:cubicBezTo>
                    <a:pt x="4968" y="8716"/>
                    <a:pt x="4978" y="8774"/>
                    <a:pt x="4942" y="8779"/>
                  </a:cubicBezTo>
                  <a:cubicBezTo>
                    <a:pt x="4916" y="8783"/>
                    <a:pt x="4890" y="8785"/>
                    <a:pt x="4864" y="8785"/>
                  </a:cubicBezTo>
                  <a:cubicBezTo>
                    <a:pt x="4655" y="8785"/>
                    <a:pt x="4460" y="8661"/>
                    <a:pt x="4353" y="8481"/>
                  </a:cubicBezTo>
                  <a:cubicBezTo>
                    <a:pt x="4340" y="8460"/>
                    <a:pt x="4359" y="8441"/>
                    <a:pt x="4378" y="8441"/>
                  </a:cubicBezTo>
                  <a:close/>
                  <a:moveTo>
                    <a:pt x="9688" y="1"/>
                  </a:moveTo>
                  <a:cubicBezTo>
                    <a:pt x="9304" y="568"/>
                    <a:pt x="8654" y="920"/>
                    <a:pt x="7984" y="920"/>
                  </a:cubicBezTo>
                  <a:cubicBezTo>
                    <a:pt x="7768" y="920"/>
                    <a:pt x="7551" y="884"/>
                    <a:pt x="7339" y="806"/>
                  </a:cubicBezTo>
                  <a:cubicBezTo>
                    <a:pt x="6639" y="550"/>
                    <a:pt x="6105" y="112"/>
                    <a:pt x="5328" y="66"/>
                  </a:cubicBezTo>
                  <a:cubicBezTo>
                    <a:pt x="5279" y="63"/>
                    <a:pt x="5228" y="62"/>
                    <a:pt x="5176" y="62"/>
                  </a:cubicBezTo>
                  <a:cubicBezTo>
                    <a:pt x="4417" y="62"/>
                    <a:pt x="3387" y="372"/>
                    <a:pt x="3502" y="1305"/>
                  </a:cubicBezTo>
                  <a:cubicBezTo>
                    <a:pt x="3509" y="1362"/>
                    <a:pt x="3463" y="1389"/>
                    <a:pt x="3416" y="1389"/>
                  </a:cubicBezTo>
                  <a:cubicBezTo>
                    <a:pt x="3392" y="1389"/>
                    <a:pt x="3368" y="1382"/>
                    <a:pt x="3351" y="1368"/>
                  </a:cubicBezTo>
                  <a:cubicBezTo>
                    <a:pt x="2864" y="980"/>
                    <a:pt x="2023" y="582"/>
                    <a:pt x="1337" y="582"/>
                  </a:cubicBezTo>
                  <a:cubicBezTo>
                    <a:pt x="743" y="582"/>
                    <a:pt x="266" y="880"/>
                    <a:pt x="236" y="1740"/>
                  </a:cubicBezTo>
                  <a:cubicBezTo>
                    <a:pt x="213" y="2395"/>
                    <a:pt x="886" y="3891"/>
                    <a:pt x="1" y="4257"/>
                  </a:cubicBezTo>
                  <a:cubicBezTo>
                    <a:pt x="1047" y="4739"/>
                    <a:pt x="207" y="6070"/>
                    <a:pt x="188" y="6835"/>
                  </a:cubicBezTo>
                  <a:cubicBezTo>
                    <a:pt x="167" y="7630"/>
                    <a:pt x="719" y="8210"/>
                    <a:pt x="1508" y="8245"/>
                  </a:cubicBezTo>
                  <a:cubicBezTo>
                    <a:pt x="1535" y="8246"/>
                    <a:pt x="1563" y="8247"/>
                    <a:pt x="1590" y="8247"/>
                  </a:cubicBezTo>
                  <a:cubicBezTo>
                    <a:pt x="2251" y="8247"/>
                    <a:pt x="2825" y="7881"/>
                    <a:pt x="3424" y="7642"/>
                  </a:cubicBezTo>
                  <a:cubicBezTo>
                    <a:pt x="3429" y="7640"/>
                    <a:pt x="3434" y="7639"/>
                    <a:pt x="3438" y="7639"/>
                  </a:cubicBezTo>
                  <a:cubicBezTo>
                    <a:pt x="3463" y="7639"/>
                    <a:pt x="3473" y="7670"/>
                    <a:pt x="3465" y="7694"/>
                  </a:cubicBezTo>
                  <a:cubicBezTo>
                    <a:pt x="3478" y="7705"/>
                    <a:pt x="3487" y="7720"/>
                    <a:pt x="3488" y="7742"/>
                  </a:cubicBezTo>
                  <a:cubicBezTo>
                    <a:pt x="3561" y="8552"/>
                    <a:pt x="4171" y="9152"/>
                    <a:pt x="4989" y="9195"/>
                  </a:cubicBezTo>
                  <a:cubicBezTo>
                    <a:pt x="5029" y="9197"/>
                    <a:pt x="5070" y="9198"/>
                    <a:pt x="5110" y="9198"/>
                  </a:cubicBezTo>
                  <a:cubicBezTo>
                    <a:pt x="5760" y="9198"/>
                    <a:pt x="6376" y="8926"/>
                    <a:pt x="6976" y="8705"/>
                  </a:cubicBezTo>
                  <a:cubicBezTo>
                    <a:pt x="7411" y="8545"/>
                    <a:pt x="7881" y="8396"/>
                    <a:pt x="8351" y="8396"/>
                  </a:cubicBezTo>
                  <a:cubicBezTo>
                    <a:pt x="8493" y="8396"/>
                    <a:pt x="8635" y="8410"/>
                    <a:pt x="8776" y="8440"/>
                  </a:cubicBezTo>
                  <a:cubicBezTo>
                    <a:pt x="9143" y="8521"/>
                    <a:pt x="9573" y="8737"/>
                    <a:pt x="9688" y="9120"/>
                  </a:cubicBezTo>
                  <a:cubicBezTo>
                    <a:pt x="9804" y="8737"/>
                    <a:pt x="10234" y="8521"/>
                    <a:pt x="10601" y="8440"/>
                  </a:cubicBezTo>
                  <a:cubicBezTo>
                    <a:pt x="10742" y="8410"/>
                    <a:pt x="10884" y="8396"/>
                    <a:pt x="11026" y="8396"/>
                  </a:cubicBezTo>
                  <a:cubicBezTo>
                    <a:pt x="11496" y="8396"/>
                    <a:pt x="11965" y="8545"/>
                    <a:pt x="12400" y="8705"/>
                  </a:cubicBezTo>
                  <a:cubicBezTo>
                    <a:pt x="13001" y="8926"/>
                    <a:pt x="13617" y="9198"/>
                    <a:pt x="14267" y="9198"/>
                  </a:cubicBezTo>
                  <a:cubicBezTo>
                    <a:pt x="14307" y="9198"/>
                    <a:pt x="14348" y="9197"/>
                    <a:pt x="14388" y="9195"/>
                  </a:cubicBezTo>
                  <a:cubicBezTo>
                    <a:pt x="15206" y="9152"/>
                    <a:pt x="15815" y="8552"/>
                    <a:pt x="15888" y="7742"/>
                  </a:cubicBezTo>
                  <a:cubicBezTo>
                    <a:pt x="15890" y="7720"/>
                    <a:pt x="15900" y="7705"/>
                    <a:pt x="15911" y="7694"/>
                  </a:cubicBezTo>
                  <a:cubicBezTo>
                    <a:pt x="15903" y="7670"/>
                    <a:pt x="15913" y="7639"/>
                    <a:pt x="15938" y="7639"/>
                  </a:cubicBezTo>
                  <a:cubicBezTo>
                    <a:pt x="15942" y="7639"/>
                    <a:pt x="15947" y="7640"/>
                    <a:pt x="15952" y="7642"/>
                  </a:cubicBezTo>
                  <a:cubicBezTo>
                    <a:pt x="16552" y="7881"/>
                    <a:pt x="17125" y="8247"/>
                    <a:pt x="17787" y="8247"/>
                  </a:cubicBezTo>
                  <a:cubicBezTo>
                    <a:pt x="17814" y="8247"/>
                    <a:pt x="17841" y="8246"/>
                    <a:pt x="17869" y="8245"/>
                  </a:cubicBezTo>
                  <a:cubicBezTo>
                    <a:pt x="18658" y="8210"/>
                    <a:pt x="19210" y="7631"/>
                    <a:pt x="19189" y="6835"/>
                  </a:cubicBezTo>
                  <a:cubicBezTo>
                    <a:pt x="19170" y="6070"/>
                    <a:pt x="18330" y="4739"/>
                    <a:pt x="19376" y="4257"/>
                  </a:cubicBezTo>
                  <a:cubicBezTo>
                    <a:pt x="18491" y="3891"/>
                    <a:pt x="19164" y="2395"/>
                    <a:pt x="19141" y="1740"/>
                  </a:cubicBezTo>
                  <a:cubicBezTo>
                    <a:pt x="19111" y="880"/>
                    <a:pt x="18634" y="582"/>
                    <a:pt x="18040" y="582"/>
                  </a:cubicBezTo>
                  <a:cubicBezTo>
                    <a:pt x="17354" y="582"/>
                    <a:pt x="16513" y="980"/>
                    <a:pt x="16026" y="1368"/>
                  </a:cubicBezTo>
                  <a:cubicBezTo>
                    <a:pt x="16009" y="1382"/>
                    <a:pt x="15985" y="1389"/>
                    <a:pt x="15961" y="1389"/>
                  </a:cubicBezTo>
                  <a:cubicBezTo>
                    <a:pt x="15914" y="1389"/>
                    <a:pt x="15868" y="1362"/>
                    <a:pt x="15875" y="1305"/>
                  </a:cubicBezTo>
                  <a:cubicBezTo>
                    <a:pt x="15990" y="372"/>
                    <a:pt x="14960" y="62"/>
                    <a:pt x="14200" y="62"/>
                  </a:cubicBezTo>
                  <a:cubicBezTo>
                    <a:pt x="14148" y="62"/>
                    <a:pt x="14097" y="63"/>
                    <a:pt x="14048" y="66"/>
                  </a:cubicBezTo>
                  <a:cubicBezTo>
                    <a:pt x="13272" y="112"/>
                    <a:pt x="12738" y="550"/>
                    <a:pt x="12038" y="806"/>
                  </a:cubicBezTo>
                  <a:cubicBezTo>
                    <a:pt x="11826" y="884"/>
                    <a:pt x="11609" y="920"/>
                    <a:pt x="11393" y="920"/>
                  </a:cubicBezTo>
                  <a:cubicBezTo>
                    <a:pt x="10723" y="920"/>
                    <a:pt x="10073" y="568"/>
                    <a:pt x="9688"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5" name="Google Shape;865;p35"/>
            <p:cNvSpPr/>
            <p:nvPr/>
          </p:nvSpPr>
          <p:spPr>
            <a:xfrm>
              <a:off x="7531659" y="1936943"/>
              <a:ext cx="7899" cy="25075"/>
            </a:xfrm>
            <a:custGeom>
              <a:avLst/>
              <a:gdLst/>
              <a:ahLst/>
              <a:cxnLst/>
              <a:rect l="l" t="t" r="r" b="b"/>
              <a:pathLst>
                <a:path w="149" h="473" extrusionOk="0">
                  <a:moveTo>
                    <a:pt x="113" y="1"/>
                  </a:moveTo>
                  <a:cubicBezTo>
                    <a:pt x="98" y="1"/>
                    <a:pt x="83" y="9"/>
                    <a:pt x="78" y="26"/>
                  </a:cubicBezTo>
                  <a:cubicBezTo>
                    <a:pt x="36" y="154"/>
                    <a:pt x="25" y="294"/>
                    <a:pt x="4" y="427"/>
                  </a:cubicBezTo>
                  <a:cubicBezTo>
                    <a:pt x="0" y="455"/>
                    <a:pt x="23" y="473"/>
                    <a:pt x="44" y="473"/>
                  </a:cubicBezTo>
                  <a:cubicBezTo>
                    <a:pt x="58" y="473"/>
                    <a:pt x="70" y="465"/>
                    <a:pt x="75" y="447"/>
                  </a:cubicBezTo>
                  <a:cubicBezTo>
                    <a:pt x="104" y="312"/>
                    <a:pt x="141" y="173"/>
                    <a:pt x="147" y="35"/>
                  </a:cubicBezTo>
                  <a:cubicBezTo>
                    <a:pt x="149" y="13"/>
                    <a:pt x="131" y="1"/>
                    <a:pt x="11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6" name="Google Shape;866;p35"/>
            <p:cNvSpPr/>
            <p:nvPr/>
          </p:nvSpPr>
          <p:spPr>
            <a:xfrm>
              <a:off x="7532931" y="1881864"/>
              <a:ext cx="8588" cy="32709"/>
            </a:xfrm>
            <a:custGeom>
              <a:avLst/>
              <a:gdLst/>
              <a:ahLst/>
              <a:cxnLst/>
              <a:rect l="l" t="t" r="r" b="b"/>
              <a:pathLst>
                <a:path w="162" h="617" extrusionOk="0">
                  <a:moveTo>
                    <a:pt x="43" y="0"/>
                  </a:moveTo>
                  <a:cubicBezTo>
                    <a:pt x="23" y="0"/>
                    <a:pt x="1" y="21"/>
                    <a:pt x="6" y="46"/>
                  </a:cubicBezTo>
                  <a:cubicBezTo>
                    <a:pt x="41" y="230"/>
                    <a:pt x="74" y="388"/>
                    <a:pt x="33" y="574"/>
                  </a:cubicBezTo>
                  <a:cubicBezTo>
                    <a:pt x="27" y="600"/>
                    <a:pt x="47" y="617"/>
                    <a:pt x="67" y="617"/>
                  </a:cubicBezTo>
                  <a:cubicBezTo>
                    <a:pt x="80" y="617"/>
                    <a:pt x="93" y="610"/>
                    <a:pt x="98" y="593"/>
                  </a:cubicBezTo>
                  <a:cubicBezTo>
                    <a:pt x="149" y="413"/>
                    <a:pt x="162" y="189"/>
                    <a:pt x="71" y="19"/>
                  </a:cubicBezTo>
                  <a:cubicBezTo>
                    <a:pt x="64" y="6"/>
                    <a:pt x="54" y="0"/>
                    <a:pt x="4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7" name="Google Shape;867;p35"/>
            <p:cNvSpPr/>
            <p:nvPr/>
          </p:nvSpPr>
          <p:spPr>
            <a:xfrm>
              <a:off x="7519307" y="1794978"/>
              <a:ext cx="17441" cy="29846"/>
            </a:xfrm>
            <a:custGeom>
              <a:avLst/>
              <a:gdLst/>
              <a:ahLst/>
              <a:cxnLst/>
              <a:rect l="l" t="t" r="r" b="b"/>
              <a:pathLst>
                <a:path w="329" h="563" extrusionOk="0">
                  <a:moveTo>
                    <a:pt x="294" y="1"/>
                  </a:moveTo>
                  <a:cubicBezTo>
                    <a:pt x="286" y="1"/>
                    <a:pt x="279" y="5"/>
                    <a:pt x="274" y="15"/>
                  </a:cubicBezTo>
                  <a:cubicBezTo>
                    <a:pt x="182" y="178"/>
                    <a:pt x="81" y="341"/>
                    <a:pt x="12" y="515"/>
                  </a:cubicBezTo>
                  <a:cubicBezTo>
                    <a:pt x="1" y="542"/>
                    <a:pt x="26" y="562"/>
                    <a:pt x="50" y="562"/>
                  </a:cubicBezTo>
                  <a:cubicBezTo>
                    <a:pt x="63" y="562"/>
                    <a:pt x="76" y="557"/>
                    <a:pt x="83" y="545"/>
                  </a:cubicBezTo>
                  <a:cubicBezTo>
                    <a:pt x="177" y="387"/>
                    <a:pt x="246" y="210"/>
                    <a:pt x="319" y="42"/>
                  </a:cubicBezTo>
                  <a:cubicBezTo>
                    <a:pt x="329" y="20"/>
                    <a:pt x="311" y="1"/>
                    <a:pt x="29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8" name="Google Shape;868;p35"/>
            <p:cNvSpPr/>
            <p:nvPr/>
          </p:nvSpPr>
          <p:spPr>
            <a:xfrm>
              <a:off x="7522011" y="1731735"/>
              <a:ext cx="13253" cy="40130"/>
            </a:xfrm>
            <a:custGeom>
              <a:avLst/>
              <a:gdLst/>
              <a:ahLst/>
              <a:cxnLst/>
              <a:rect l="l" t="t" r="r" b="b"/>
              <a:pathLst>
                <a:path w="250" h="757" extrusionOk="0">
                  <a:moveTo>
                    <a:pt x="87" y="0"/>
                  </a:moveTo>
                  <a:cubicBezTo>
                    <a:pt x="74" y="0"/>
                    <a:pt x="60" y="7"/>
                    <a:pt x="57" y="22"/>
                  </a:cubicBezTo>
                  <a:cubicBezTo>
                    <a:pt x="0" y="252"/>
                    <a:pt x="16" y="569"/>
                    <a:pt x="190" y="749"/>
                  </a:cubicBezTo>
                  <a:cubicBezTo>
                    <a:pt x="196" y="754"/>
                    <a:pt x="204" y="757"/>
                    <a:pt x="211" y="757"/>
                  </a:cubicBezTo>
                  <a:cubicBezTo>
                    <a:pt x="230" y="757"/>
                    <a:pt x="250" y="739"/>
                    <a:pt x="243" y="718"/>
                  </a:cubicBezTo>
                  <a:cubicBezTo>
                    <a:pt x="210" y="610"/>
                    <a:pt x="155" y="511"/>
                    <a:pt x="130" y="400"/>
                  </a:cubicBezTo>
                  <a:cubicBezTo>
                    <a:pt x="103" y="277"/>
                    <a:pt x="103" y="156"/>
                    <a:pt x="118" y="31"/>
                  </a:cubicBezTo>
                  <a:cubicBezTo>
                    <a:pt x="120" y="11"/>
                    <a:pt x="104" y="0"/>
                    <a:pt x="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9" name="Google Shape;869;p35"/>
            <p:cNvSpPr/>
            <p:nvPr/>
          </p:nvSpPr>
          <p:spPr>
            <a:xfrm>
              <a:off x="7519625" y="1847088"/>
              <a:ext cx="10868" cy="17706"/>
            </a:xfrm>
            <a:custGeom>
              <a:avLst/>
              <a:gdLst/>
              <a:ahLst/>
              <a:cxnLst/>
              <a:rect l="l" t="t" r="r" b="b"/>
              <a:pathLst>
                <a:path w="205" h="334" extrusionOk="0">
                  <a:moveTo>
                    <a:pt x="56" y="1"/>
                  </a:moveTo>
                  <a:cubicBezTo>
                    <a:pt x="30" y="1"/>
                    <a:pt x="1" y="25"/>
                    <a:pt x="11" y="55"/>
                  </a:cubicBezTo>
                  <a:cubicBezTo>
                    <a:pt x="41" y="143"/>
                    <a:pt x="80" y="228"/>
                    <a:pt x="116" y="313"/>
                  </a:cubicBezTo>
                  <a:cubicBezTo>
                    <a:pt x="122" y="328"/>
                    <a:pt x="135" y="334"/>
                    <a:pt x="148" y="334"/>
                  </a:cubicBezTo>
                  <a:cubicBezTo>
                    <a:pt x="175" y="334"/>
                    <a:pt x="204" y="310"/>
                    <a:pt x="193" y="281"/>
                  </a:cubicBezTo>
                  <a:cubicBezTo>
                    <a:pt x="161" y="194"/>
                    <a:pt x="129" y="107"/>
                    <a:pt x="90" y="22"/>
                  </a:cubicBezTo>
                  <a:cubicBezTo>
                    <a:pt x="83" y="7"/>
                    <a:pt x="70" y="1"/>
                    <a:pt x="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0" name="Google Shape;870;p35"/>
            <p:cNvSpPr/>
            <p:nvPr/>
          </p:nvSpPr>
          <p:spPr>
            <a:xfrm>
              <a:off x="7525191" y="1676868"/>
              <a:ext cx="5036" cy="29634"/>
            </a:xfrm>
            <a:custGeom>
              <a:avLst/>
              <a:gdLst/>
              <a:ahLst/>
              <a:cxnLst/>
              <a:rect l="l" t="t" r="r" b="b"/>
              <a:pathLst>
                <a:path w="95" h="559" extrusionOk="0">
                  <a:moveTo>
                    <a:pt x="48" y="1"/>
                  </a:moveTo>
                  <a:cubicBezTo>
                    <a:pt x="35" y="1"/>
                    <a:pt x="22" y="9"/>
                    <a:pt x="20" y="26"/>
                  </a:cubicBezTo>
                  <a:cubicBezTo>
                    <a:pt x="8" y="192"/>
                    <a:pt x="0" y="358"/>
                    <a:pt x="11" y="523"/>
                  </a:cubicBezTo>
                  <a:cubicBezTo>
                    <a:pt x="13" y="546"/>
                    <a:pt x="30" y="558"/>
                    <a:pt x="47" y="558"/>
                  </a:cubicBezTo>
                  <a:cubicBezTo>
                    <a:pt x="64" y="558"/>
                    <a:pt x="81" y="546"/>
                    <a:pt x="82" y="523"/>
                  </a:cubicBezTo>
                  <a:cubicBezTo>
                    <a:pt x="94" y="357"/>
                    <a:pt x="86" y="192"/>
                    <a:pt x="74" y="26"/>
                  </a:cubicBezTo>
                  <a:cubicBezTo>
                    <a:pt x="73" y="9"/>
                    <a:pt x="60" y="1"/>
                    <a:pt x="4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1" name="Google Shape;871;p35"/>
            <p:cNvSpPr/>
            <p:nvPr/>
          </p:nvSpPr>
          <p:spPr>
            <a:xfrm>
              <a:off x="7505047" y="1626507"/>
              <a:ext cx="23909" cy="19509"/>
            </a:xfrm>
            <a:custGeom>
              <a:avLst/>
              <a:gdLst/>
              <a:ahLst/>
              <a:cxnLst/>
              <a:rect l="l" t="t" r="r" b="b"/>
              <a:pathLst>
                <a:path w="451" h="368" extrusionOk="0">
                  <a:moveTo>
                    <a:pt x="30" y="1"/>
                  </a:moveTo>
                  <a:cubicBezTo>
                    <a:pt x="6" y="1"/>
                    <a:pt x="0" y="40"/>
                    <a:pt x="24" y="45"/>
                  </a:cubicBezTo>
                  <a:cubicBezTo>
                    <a:pt x="192" y="68"/>
                    <a:pt x="321" y="188"/>
                    <a:pt x="379" y="345"/>
                  </a:cubicBezTo>
                  <a:cubicBezTo>
                    <a:pt x="385" y="361"/>
                    <a:pt x="399" y="368"/>
                    <a:pt x="412" y="368"/>
                  </a:cubicBezTo>
                  <a:cubicBezTo>
                    <a:pt x="431" y="368"/>
                    <a:pt x="451" y="352"/>
                    <a:pt x="444" y="327"/>
                  </a:cubicBezTo>
                  <a:cubicBezTo>
                    <a:pt x="399" y="135"/>
                    <a:pt x="223" y="9"/>
                    <a:pt x="31" y="1"/>
                  </a:cubicBezTo>
                  <a:cubicBezTo>
                    <a:pt x="31" y="1"/>
                    <a:pt x="30" y="1"/>
                    <a:pt x="3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2" name="Google Shape;872;p35"/>
            <p:cNvSpPr/>
            <p:nvPr/>
          </p:nvSpPr>
          <p:spPr>
            <a:xfrm>
              <a:off x="7454421" y="1974211"/>
              <a:ext cx="43947" cy="11610"/>
            </a:xfrm>
            <a:custGeom>
              <a:avLst/>
              <a:gdLst/>
              <a:ahLst/>
              <a:cxnLst/>
              <a:rect l="l" t="t" r="r" b="b"/>
              <a:pathLst>
                <a:path w="829" h="219" extrusionOk="0">
                  <a:moveTo>
                    <a:pt x="39" y="0"/>
                  </a:moveTo>
                  <a:cubicBezTo>
                    <a:pt x="15" y="0"/>
                    <a:pt x="1" y="41"/>
                    <a:pt x="27" y="55"/>
                  </a:cubicBezTo>
                  <a:cubicBezTo>
                    <a:pt x="223" y="155"/>
                    <a:pt x="441" y="218"/>
                    <a:pt x="662" y="218"/>
                  </a:cubicBezTo>
                  <a:cubicBezTo>
                    <a:pt x="703" y="218"/>
                    <a:pt x="745" y="216"/>
                    <a:pt x="786" y="212"/>
                  </a:cubicBezTo>
                  <a:cubicBezTo>
                    <a:pt x="827" y="207"/>
                    <a:pt x="829" y="149"/>
                    <a:pt x="786" y="148"/>
                  </a:cubicBezTo>
                  <a:cubicBezTo>
                    <a:pt x="528" y="140"/>
                    <a:pt x="288" y="103"/>
                    <a:pt x="49" y="2"/>
                  </a:cubicBezTo>
                  <a:cubicBezTo>
                    <a:pt x="46" y="1"/>
                    <a:pt x="42" y="0"/>
                    <a:pt x="3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3" name="Google Shape;873;p35"/>
            <p:cNvSpPr/>
            <p:nvPr/>
          </p:nvSpPr>
          <p:spPr>
            <a:xfrm>
              <a:off x="7444030" y="1623485"/>
              <a:ext cx="33345" cy="9701"/>
            </a:xfrm>
            <a:custGeom>
              <a:avLst/>
              <a:gdLst/>
              <a:ahLst/>
              <a:cxnLst/>
              <a:rect l="l" t="t" r="r" b="b"/>
              <a:pathLst>
                <a:path w="629" h="183" extrusionOk="0">
                  <a:moveTo>
                    <a:pt x="493" y="0"/>
                  </a:moveTo>
                  <a:cubicBezTo>
                    <a:pt x="331" y="0"/>
                    <a:pt x="175" y="49"/>
                    <a:pt x="30" y="127"/>
                  </a:cubicBezTo>
                  <a:cubicBezTo>
                    <a:pt x="1" y="143"/>
                    <a:pt x="20" y="183"/>
                    <a:pt x="48" y="183"/>
                  </a:cubicBezTo>
                  <a:cubicBezTo>
                    <a:pt x="52" y="183"/>
                    <a:pt x="57" y="182"/>
                    <a:pt x="61" y="180"/>
                  </a:cubicBezTo>
                  <a:cubicBezTo>
                    <a:pt x="227" y="100"/>
                    <a:pt x="402" y="74"/>
                    <a:pt x="585" y="71"/>
                  </a:cubicBezTo>
                  <a:cubicBezTo>
                    <a:pt x="628" y="71"/>
                    <a:pt x="626" y="10"/>
                    <a:pt x="585" y="6"/>
                  </a:cubicBezTo>
                  <a:cubicBezTo>
                    <a:pt x="554" y="2"/>
                    <a:pt x="524" y="0"/>
                    <a:pt x="4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4" name="Google Shape;874;p35"/>
            <p:cNvSpPr/>
            <p:nvPr/>
          </p:nvSpPr>
          <p:spPr>
            <a:xfrm>
              <a:off x="7398069" y="1945584"/>
              <a:ext cx="37745" cy="21046"/>
            </a:xfrm>
            <a:custGeom>
              <a:avLst/>
              <a:gdLst/>
              <a:ahLst/>
              <a:cxnLst/>
              <a:rect l="l" t="t" r="r" b="b"/>
              <a:pathLst>
                <a:path w="712" h="397" extrusionOk="0">
                  <a:moveTo>
                    <a:pt x="55" y="0"/>
                  </a:moveTo>
                  <a:cubicBezTo>
                    <a:pt x="23" y="0"/>
                    <a:pt x="1" y="48"/>
                    <a:pt x="36" y="68"/>
                  </a:cubicBezTo>
                  <a:cubicBezTo>
                    <a:pt x="237" y="178"/>
                    <a:pt x="437" y="292"/>
                    <a:pt x="644" y="393"/>
                  </a:cubicBezTo>
                  <a:cubicBezTo>
                    <a:pt x="650" y="395"/>
                    <a:pt x="655" y="396"/>
                    <a:pt x="660" y="396"/>
                  </a:cubicBezTo>
                  <a:cubicBezTo>
                    <a:pt x="691" y="396"/>
                    <a:pt x="711" y="353"/>
                    <a:pt x="678" y="334"/>
                  </a:cubicBezTo>
                  <a:cubicBezTo>
                    <a:pt x="482" y="216"/>
                    <a:pt x="275" y="112"/>
                    <a:pt x="74" y="5"/>
                  </a:cubicBezTo>
                  <a:cubicBezTo>
                    <a:pt x="67" y="2"/>
                    <a:pt x="61" y="0"/>
                    <a:pt x="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5" name="Google Shape;875;p35"/>
            <p:cNvSpPr/>
            <p:nvPr/>
          </p:nvSpPr>
          <p:spPr>
            <a:xfrm>
              <a:off x="7388898" y="1644955"/>
              <a:ext cx="27991" cy="16911"/>
            </a:xfrm>
            <a:custGeom>
              <a:avLst/>
              <a:gdLst/>
              <a:ahLst/>
              <a:cxnLst/>
              <a:rect l="l" t="t" r="r" b="b"/>
              <a:pathLst>
                <a:path w="528" h="319" extrusionOk="0">
                  <a:moveTo>
                    <a:pt x="482" y="0"/>
                  </a:moveTo>
                  <a:cubicBezTo>
                    <a:pt x="477" y="0"/>
                    <a:pt x="471" y="1"/>
                    <a:pt x="466" y="4"/>
                  </a:cubicBezTo>
                  <a:cubicBezTo>
                    <a:pt x="313" y="80"/>
                    <a:pt x="171" y="174"/>
                    <a:pt x="27" y="264"/>
                  </a:cubicBezTo>
                  <a:cubicBezTo>
                    <a:pt x="0" y="281"/>
                    <a:pt x="16" y="319"/>
                    <a:pt x="41" y="319"/>
                  </a:cubicBezTo>
                  <a:cubicBezTo>
                    <a:pt x="46" y="319"/>
                    <a:pt x="51" y="318"/>
                    <a:pt x="55" y="315"/>
                  </a:cubicBezTo>
                  <a:cubicBezTo>
                    <a:pt x="205" y="233"/>
                    <a:pt x="357" y="155"/>
                    <a:pt x="498" y="59"/>
                  </a:cubicBezTo>
                  <a:cubicBezTo>
                    <a:pt x="527" y="40"/>
                    <a:pt x="511" y="0"/>
                    <a:pt x="4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6" name="Google Shape;876;p35"/>
            <p:cNvSpPr/>
            <p:nvPr/>
          </p:nvSpPr>
          <p:spPr>
            <a:xfrm>
              <a:off x="7353592" y="1955126"/>
              <a:ext cx="18236" cy="28574"/>
            </a:xfrm>
            <a:custGeom>
              <a:avLst/>
              <a:gdLst/>
              <a:ahLst/>
              <a:cxnLst/>
              <a:rect l="l" t="t" r="r" b="b"/>
              <a:pathLst>
                <a:path w="344" h="539" extrusionOk="0">
                  <a:moveTo>
                    <a:pt x="297" y="0"/>
                  </a:moveTo>
                  <a:cubicBezTo>
                    <a:pt x="285" y="0"/>
                    <a:pt x="275" y="7"/>
                    <a:pt x="268" y="21"/>
                  </a:cubicBezTo>
                  <a:cubicBezTo>
                    <a:pt x="198" y="178"/>
                    <a:pt x="140" y="326"/>
                    <a:pt x="28" y="459"/>
                  </a:cubicBezTo>
                  <a:cubicBezTo>
                    <a:pt x="0" y="494"/>
                    <a:pt x="30" y="538"/>
                    <a:pt x="62" y="538"/>
                  </a:cubicBezTo>
                  <a:cubicBezTo>
                    <a:pt x="72" y="538"/>
                    <a:pt x="82" y="534"/>
                    <a:pt x="91" y="524"/>
                  </a:cubicBezTo>
                  <a:cubicBezTo>
                    <a:pt x="204" y="392"/>
                    <a:pt x="314" y="227"/>
                    <a:pt x="340" y="51"/>
                  </a:cubicBezTo>
                  <a:cubicBezTo>
                    <a:pt x="344" y="25"/>
                    <a:pt x="319" y="0"/>
                    <a:pt x="2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7" name="Google Shape;877;p35"/>
            <p:cNvSpPr/>
            <p:nvPr/>
          </p:nvSpPr>
          <p:spPr>
            <a:xfrm>
              <a:off x="7352532" y="1615851"/>
              <a:ext cx="18554" cy="41403"/>
            </a:xfrm>
            <a:custGeom>
              <a:avLst/>
              <a:gdLst/>
              <a:ahLst/>
              <a:cxnLst/>
              <a:rect l="l" t="t" r="r" b="b"/>
              <a:pathLst>
                <a:path w="350" h="781" extrusionOk="0">
                  <a:moveTo>
                    <a:pt x="38" y="1"/>
                  </a:moveTo>
                  <a:cubicBezTo>
                    <a:pt x="19" y="1"/>
                    <a:pt x="1" y="15"/>
                    <a:pt x="9" y="40"/>
                  </a:cubicBezTo>
                  <a:cubicBezTo>
                    <a:pt x="86" y="279"/>
                    <a:pt x="158" y="532"/>
                    <a:pt x="266" y="760"/>
                  </a:cubicBezTo>
                  <a:cubicBezTo>
                    <a:pt x="273" y="774"/>
                    <a:pt x="286" y="781"/>
                    <a:pt x="299" y="781"/>
                  </a:cubicBezTo>
                  <a:cubicBezTo>
                    <a:pt x="323" y="781"/>
                    <a:pt x="350" y="757"/>
                    <a:pt x="342" y="729"/>
                  </a:cubicBezTo>
                  <a:cubicBezTo>
                    <a:pt x="277" y="488"/>
                    <a:pt x="167" y="252"/>
                    <a:pt x="70" y="22"/>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8" name="Google Shape;878;p35"/>
            <p:cNvSpPr/>
            <p:nvPr/>
          </p:nvSpPr>
          <p:spPr>
            <a:xfrm>
              <a:off x="7319135" y="2008032"/>
              <a:ext cx="35041" cy="22583"/>
            </a:xfrm>
            <a:custGeom>
              <a:avLst/>
              <a:gdLst/>
              <a:ahLst/>
              <a:cxnLst/>
              <a:rect l="l" t="t" r="r" b="b"/>
              <a:pathLst>
                <a:path w="661" h="426" extrusionOk="0">
                  <a:moveTo>
                    <a:pt x="607" y="0"/>
                  </a:moveTo>
                  <a:cubicBezTo>
                    <a:pt x="598" y="0"/>
                    <a:pt x="589" y="4"/>
                    <a:pt x="582" y="12"/>
                  </a:cubicBezTo>
                  <a:cubicBezTo>
                    <a:pt x="432" y="173"/>
                    <a:pt x="265" y="292"/>
                    <a:pt x="50" y="345"/>
                  </a:cubicBezTo>
                  <a:cubicBezTo>
                    <a:pt x="0" y="358"/>
                    <a:pt x="18" y="426"/>
                    <a:pt x="64" y="426"/>
                  </a:cubicBezTo>
                  <a:cubicBezTo>
                    <a:pt x="67" y="426"/>
                    <a:pt x="70" y="426"/>
                    <a:pt x="72" y="425"/>
                  </a:cubicBezTo>
                  <a:cubicBezTo>
                    <a:pt x="302" y="384"/>
                    <a:pt x="517" y="257"/>
                    <a:pt x="643" y="59"/>
                  </a:cubicBezTo>
                  <a:cubicBezTo>
                    <a:pt x="660" y="31"/>
                    <a:pt x="634" y="0"/>
                    <a:pt x="6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9" name="Google Shape;879;p35"/>
            <p:cNvSpPr/>
            <p:nvPr/>
          </p:nvSpPr>
          <p:spPr>
            <a:xfrm>
              <a:off x="7309646" y="1592208"/>
              <a:ext cx="25128" cy="14154"/>
            </a:xfrm>
            <a:custGeom>
              <a:avLst/>
              <a:gdLst/>
              <a:ahLst/>
              <a:cxnLst/>
              <a:rect l="l" t="t" r="r" b="b"/>
              <a:pathLst>
                <a:path w="474" h="267" extrusionOk="0">
                  <a:moveTo>
                    <a:pt x="58" y="0"/>
                  </a:moveTo>
                  <a:cubicBezTo>
                    <a:pt x="52" y="0"/>
                    <a:pt x="46" y="0"/>
                    <a:pt x="41" y="0"/>
                  </a:cubicBezTo>
                  <a:cubicBezTo>
                    <a:pt x="0" y="2"/>
                    <a:pt x="0" y="64"/>
                    <a:pt x="41" y="64"/>
                  </a:cubicBezTo>
                  <a:cubicBezTo>
                    <a:pt x="200" y="65"/>
                    <a:pt x="309" y="146"/>
                    <a:pt x="413" y="257"/>
                  </a:cubicBezTo>
                  <a:cubicBezTo>
                    <a:pt x="419" y="264"/>
                    <a:pt x="427" y="267"/>
                    <a:pt x="434" y="267"/>
                  </a:cubicBezTo>
                  <a:cubicBezTo>
                    <a:pt x="455" y="267"/>
                    <a:pt x="474" y="242"/>
                    <a:pt x="463" y="219"/>
                  </a:cubicBezTo>
                  <a:cubicBezTo>
                    <a:pt x="391" y="73"/>
                    <a:pt x="215" y="0"/>
                    <a:pt x="5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0" name="Google Shape;880;p35"/>
            <p:cNvSpPr/>
            <p:nvPr/>
          </p:nvSpPr>
          <p:spPr>
            <a:xfrm>
              <a:off x="7253983" y="2023193"/>
              <a:ext cx="39229" cy="10549"/>
            </a:xfrm>
            <a:custGeom>
              <a:avLst/>
              <a:gdLst/>
              <a:ahLst/>
              <a:cxnLst/>
              <a:rect l="l" t="t" r="r" b="b"/>
              <a:pathLst>
                <a:path w="740" h="199" extrusionOk="0">
                  <a:moveTo>
                    <a:pt x="51" y="0"/>
                  </a:moveTo>
                  <a:cubicBezTo>
                    <a:pt x="19" y="0"/>
                    <a:pt x="1" y="55"/>
                    <a:pt x="34" y="70"/>
                  </a:cubicBezTo>
                  <a:cubicBezTo>
                    <a:pt x="213" y="147"/>
                    <a:pt x="400" y="198"/>
                    <a:pt x="594" y="198"/>
                  </a:cubicBezTo>
                  <a:cubicBezTo>
                    <a:pt x="627" y="198"/>
                    <a:pt x="660" y="197"/>
                    <a:pt x="693" y="194"/>
                  </a:cubicBezTo>
                  <a:cubicBezTo>
                    <a:pt x="738" y="189"/>
                    <a:pt x="739" y="126"/>
                    <a:pt x="693" y="124"/>
                  </a:cubicBezTo>
                  <a:cubicBezTo>
                    <a:pt x="476" y="112"/>
                    <a:pt x="267" y="82"/>
                    <a:pt x="62" y="2"/>
                  </a:cubicBezTo>
                  <a:cubicBezTo>
                    <a:pt x="58" y="1"/>
                    <a:pt x="55"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1" name="Google Shape;881;p35"/>
            <p:cNvSpPr/>
            <p:nvPr/>
          </p:nvSpPr>
          <p:spPr>
            <a:xfrm>
              <a:off x="7244070" y="1590618"/>
              <a:ext cx="30323" cy="12723"/>
            </a:xfrm>
            <a:custGeom>
              <a:avLst/>
              <a:gdLst/>
              <a:ahLst/>
              <a:cxnLst/>
              <a:rect l="l" t="t" r="r" b="b"/>
              <a:pathLst>
                <a:path w="572" h="240" extrusionOk="0">
                  <a:moveTo>
                    <a:pt x="540" y="1"/>
                  </a:moveTo>
                  <a:cubicBezTo>
                    <a:pt x="538" y="1"/>
                    <a:pt x="536" y="1"/>
                    <a:pt x="533" y="2"/>
                  </a:cubicBezTo>
                  <a:cubicBezTo>
                    <a:pt x="448" y="28"/>
                    <a:pt x="372" y="81"/>
                    <a:pt x="289" y="115"/>
                  </a:cubicBezTo>
                  <a:cubicBezTo>
                    <a:pt x="205" y="148"/>
                    <a:pt x="119" y="174"/>
                    <a:pt x="31" y="193"/>
                  </a:cubicBezTo>
                  <a:cubicBezTo>
                    <a:pt x="1" y="199"/>
                    <a:pt x="12" y="239"/>
                    <a:pt x="39" y="239"/>
                  </a:cubicBezTo>
                  <a:cubicBezTo>
                    <a:pt x="41" y="239"/>
                    <a:pt x="42" y="239"/>
                    <a:pt x="44" y="239"/>
                  </a:cubicBezTo>
                  <a:cubicBezTo>
                    <a:pt x="210" y="213"/>
                    <a:pt x="433" y="165"/>
                    <a:pt x="556" y="41"/>
                  </a:cubicBezTo>
                  <a:cubicBezTo>
                    <a:pt x="571" y="27"/>
                    <a:pt x="559" y="1"/>
                    <a:pt x="5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2" name="Google Shape;882;p35"/>
            <p:cNvSpPr/>
            <p:nvPr/>
          </p:nvSpPr>
          <p:spPr>
            <a:xfrm>
              <a:off x="7199275" y="2005540"/>
              <a:ext cx="35624" cy="13995"/>
            </a:xfrm>
            <a:custGeom>
              <a:avLst/>
              <a:gdLst/>
              <a:ahLst/>
              <a:cxnLst/>
              <a:rect l="l" t="t" r="r" b="b"/>
              <a:pathLst>
                <a:path w="672" h="264" extrusionOk="0">
                  <a:moveTo>
                    <a:pt x="35" y="1"/>
                  </a:moveTo>
                  <a:cubicBezTo>
                    <a:pt x="0" y="1"/>
                    <a:pt x="1" y="56"/>
                    <a:pt x="38" y="59"/>
                  </a:cubicBezTo>
                  <a:cubicBezTo>
                    <a:pt x="251" y="80"/>
                    <a:pt x="431" y="158"/>
                    <a:pt x="618" y="259"/>
                  </a:cubicBezTo>
                  <a:cubicBezTo>
                    <a:pt x="623" y="262"/>
                    <a:pt x="628" y="264"/>
                    <a:pt x="633" y="264"/>
                  </a:cubicBezTo>
                  <a:cubicBezTo>
                    <a:pt x="658" y="264"/>
                    <a:pt x="672" y="228"/>
                    <a:pt x="648" y="209"/>
                  </a:cubicBezTo>
                  <a:cubicBezTo>
                    <a:pt x="473" y="78"/>
                    <a:pt x="252" y="17"/>
                    <a:pt x="38" y="1"/>
                  </a:cubicBezTo>
                  <a:cubicBezTo>
                    <a:pt x="37" y="1"/>
                    <a:pt x="36" y="1"/>
                    <a:pt x="3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3" name="Google Shape;883;p35"/>
            <p:cNvSpPr/>
            <p:nvPr/>
          </p:nvSpPr>
          <p:spPr>
            <a:xfrm>
              <a:off x="7176003" y="1615957"/>
              <a:ext cx="29634" cy="17070"/>
            </a:xfrm>
            <a:custGeom>
              <a:avLst/>
              <a:gdLst/>
              <a:ahLst/>
              <a:cxnLst/>
              <a:rect l="l" t="t" r="r" b="b"/>
              <a:pathLst>
                <a:path w="559" h="322" extrusionOk="0">
                  <a:moveTo>
                    <a:pt x="522" y="0"/>
                  </a:moveTo>
                  <a:cubicBezTo>
                    <a:pt x="517" y="0"/>
                    <a:pt x="512" y="2"/>
                    <a:pt x="508" y="5"/>
                  </a:cubicBezTo>
                  <a:cubicBezTo>
                    <a:pt x="359" y="119"/>
                    <a:pt x="207" y="217"/>
                    <a:pt x="27" y="275"/>
                  </a:cubicBezTo>
                  <a:cubicBezTo>
                    <a:pt x="0" y="284"/>
                    <a:pt x="8" y="321"/>
                    <a:pt x="33" y="321"/>
                  </a:cubicBezTo>
                  <a:cubicBezTo>
                    <a:pt x="35" y="321"/>
                    <a:pt x="37" y="321"/>
                    <a:pt x="40" y="321"/>
                  </a:cubicBezTo>
                  <a:cubicBezTo>
                    <a:pt x="228" y="276"/>
                    <a:pt x="407" y="191"/>
                    <a:pt x="542" y="49"/>
                  </a:cubicBezTo>
                  <a:cubicBezTo>
                    <a:pt x="558" y="31"/>
                    <a:pt x="543" y="0"/>
                    <a:pt x="5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4" name="Google Shape;884;p35"/>
            <p:cNvSpPr/>
            <p:nvPr/>
          </p:nvSpPr>
          <p:spPr>
            <a:xfrm>
              <a:off x="7130572" y="1994673"/>
              <a:ext cx="46704" cy="6839"/>
            </a:xfrm>
            <a:custGeom>
              <a:avLst/>
              <a:gdLst/>
              <a:ahLst/>
              <a:cxnLst/>
              <a:rect l="l" t="t" r="r" b="b"/>
              <a:pathLst>
                <a:path w="881" h="129" extrusionOk="0">
                  <a:moveTo>
                    <a:pt x="276" y="1"/>
                  </a:moveTo>
                  <a:cubicBezTo>
                    <a:pt x="198" y="1"/>
                    <a:pt x="120" y="4"/>
                    <a:pt x="42" y="9"/>
                  </a:cubicBezTo>
                  <a:cubicBezTo>
                    <a:pt x="2" y="11"/>
                    <a:pt x="0" y="72"/>
                    <a:pt x="41" y="72"/>
                  </a:cubicBezTo>
                  <a:cubicBezTo>
                    <a:pt x="41" y="72"/>
                    <a:pt x="42" y="72"/>
                    <a:pt x="42" y="72"/>
                  </a:cubicBezTo>
                  <a:cubicBezTo>
                    <a:pt x="53" y="72"/>
                    <a:pt x="65" y="72"/>
                    <a:pt x="76" y="72"/>
                  </a:cubicBezTo>
                  <a:cubicBezTo>
                    <a:pt x="331" y="72"/>
                    <a:pt x="582" y="95"/>
                    <a:pt x="837" y="128"/>
                  </a:cubicBezTo>
                  <a:cubicBezTo>
                    <a:pt x="838" y="128"/>
                    <a:pt x="840" y="128"/>
                    <a:pt x="841" y="128"/>
                  </a:cubicBezTo>
                  <a:cubicBezTo>
                    <a:pt x="875" y="128"/>
                    <a:pt x="880" y="70"/>
                    <a:pt x="845" y="61"/>
                  </a:cubicBezTo>
                  <a:cubicBezTo>
                    <a:pt x="658" y="19"/>
                    <a:pt x="467" y="1"/>
                    <a:pt x="2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5" name="Google Shape;885;p35"/>
            <p:cNvSpPr/>
            <p:nvPr/>
          </p:nvSpPr>
          <p:spPr>
            <a:xfrm>
              <a:off x="7102158" y="1632391"/>
              <a:ext cx="29634" cy="7793"/>
            </a:xfrm>
            <a:custGeom>
              <a:avLst/>
              <a:gdLst/>
              <a:ahLst/>
              <a:cxnLst/>
              <a:rect l="l" t="t" r="r" b="b"/>
              <a:pathLst>
                <a:path w="559" h="147" extrusionOk="0">
                  <a:moveTo>
                    <a:pt x="33" y="1"/>
                  </a:moveTo>
                  <a:cubicBezTo>
                    <a:pt x="13" y="1"/>
                    <a:pt x="0" y="29"/>
                    <a:pt x="21" y="38"/>
                  </a:cubicBezTo>
                  <a:cubicBezTo>
                    <a:pt x="171" y="106"/>
                    <a:pt x="330" y="147"/>
                    <a:pt x="493" y="147"/>
                  </a:cubicBezTo>
                  <a:cubicBezTo>
                    <a:pt x="505" y="147"/>
                    <a:pt x="517" y="147"/>
                    <a:pt x="529" y="146"/>
                  </a:cubicBezTo>
                  <a:cubicBezTo>
                    <a:pt x="559" y="145"/>
                    <a:pt x="559" y="100"/>
                    <a:pt x="529" y="99"/>
                  </a:cubicBezTo>
                  <a:cubicBezTo>
                    <a:pt x="359" y="96"/>
                    <a:pt x="199" y="69"/>
                    <a:pt x="43" y="3"/>
                  </a:cubicBezTo>
                  <a:cubicBezTo>
                    <a:pt x="39" y="2"/>
                    <a:pt x="36" y="1"/>
                    <a:pt x="3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6" name="Google Shape;886;p35"/>
            <p:cNvSpPr/>
            <p:nvPr/>
          </p:nvSpPr>
          <p:spPr>
            <a:xfrm>
              <a:off x="7041141" y="2002572"/>
              <a:ext cx="54709" cy="16540"/>
            </a:xfrm>
            <a:custGeom>
              <a:avLst/>
              <a:gdLst/>
              <a:ahLst/>
              <a:cxnLst/>
              <a:rect l="l" t="t" r="r" b="b"/>
              <a:pathLst>
                <a:path w="1032" h="312" extrusionOk="0">
                  <a:moveTo>
                    <a:pt x="986" y="0"/>
                  </a:moveTo>
                  <a:cubicBezTo>
                    <a:pt x="985" y="0"/>
                    <a:pt x="984" y="0"/>
                    <a:pt x="982" y="0"/>
                  </a:cubicBezTo>
                  <a:cubicBezTo>
                    <a:pt x="818" y="23"/>
                    <a:pt x="658" y="87"/>
                    <a:pt x="503" y="149"/>
                  </a:cubicBezTo>
                  <a:cubicBezTo>
                    <a:pt x="446" y="171"/>
                    <a:pt x="377" y="215"/>
                    <a:pt x="316" y="215"/>
                  </a:cubicBezTo>
                  <a:cubicBezTo>
                    <a:pt x="312" y="215"/>
                    <a:pt x="308" y="214"/>
                    <a:pt x="304" y="214"/>
                  </a:cubicBezTo>
                  <a:cubicBezTo>
                    <a:pt x="220" y="205"/>
                    <a:pt x="127" y="111"/>
                    <a:pt x="56" y="63"/>
                  </a:cubicBezTo>
                  <a:cubicBezTo>
                    <a:pt x="50" y="60"/>
                    <a:pt x="45" y="58"/>
                    <a:pt x="40" y="58"/>
                  </a:cubicBezTo>
                  <a:cubicBezTo>
                    <a:pt x="15" y="58"/>
                    <a:pt x="0" y="97"/>
                    <a:pt x="25" y="117"/>
                  </a:cubicBezTo>
                  <a:cubicBezTo>
                    <a:pt x="85" y="163"/>
                    <a:pt x="212" y="298"/>
                    <a:pt x="284" y="310"/>
                  </a:cubicBezTo>
                  <a:cubicBezTo>
                    <a:pt x="289" y="311"/>
                    <a:pt x="295" y="311"/>
                    <a:pt x="301" y="311"/>
                  </a:cubicBezTo>
                  <a:cubicBezTo>
                    <a:pt x="346" y="311"/>
                    <a:pt x="390" y="284"/>
                    <a:pt x="433" y="267"/>
                  </a:cubicBezTo>
                  <a:cubicBezTo>
                    <a:pt x="620" y="196"/>
                    <a:pt x="819" y="148"/>
                    <a:pt x="1002" y="67"/>
                  </a:cubicBezTo>
                  <a:cubicBezTo>
                    <a:pt x="1031" y="53"/>
                    <a:pt x="1019" y="0"/>
                    <a:pt x="9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7" name="Google Shape;887;p35"/>
            <p:cNvSpPr/>
            <p:nvPr/>
          </p:nvSpPr>
          <p:spPr>
            <a:xfrm>
              <a:off x="7028578" y="1599365"/>
              <a:ext cx="44902" cy="21470"/>
            </a:xfrm>
            <a:custGeom>
              <a:avLst/>
              <a:gdLst/>
              <a:ahLst/>
              <a:cxnLst/>
              <a:rect l="l" t="t" r="r" b="b"/>
              <a:pathLst>
                <a:path w="847" h="405" extrusionOk="0">
                  <a:moveTo>
                    <a:pt x="398" y="0"/>
                  </a:moveTo>
                  <a:cubicBezTo>
                    <a:pt x="398" y="0"/>
                    <a:pt x="397" y="0"/>
                    <a:pt x="397" y="0"/>
                  </a:cubicBezTo>
                  <a:cubicBezTo>
                    <a:pt x="349" y="0"/>
                    <a:pt x="320" y="34"/>
                    <a:pt x="289" y="65"/>
                  </a:cubicBezTo>
                  <a:cubicBezTo>
                    <a:pt x="199" y="154"/>
                    <a:pt x="113" y="249"/>
                    <a:pt x="26" y="341"/>
                  </a:cubicBezTo>
                  <a:cubicBezTo>
                    <a:pt x="1" y="367"/>
                    <a:pt x="26" y="404"/>
                    <a:pt x="54" y="404"/>
                  </a:cubicBezTo>
                  <a:cubicBezTo>
                    <a:pt x="62" y="404"/>
                    <a:pt x="71" y="401"/>
                    <a:pt x="78" y="393"/>
                  </a:cubicBezTo>
                  <a:cubicBezTo>
                    <a:pt x="135" y="339"/>
                    <a:pt x="191" y="284"/>
                    <a:pt x="246" y="230"/>
                  </a:cubicBezTo>
                  <a:cubicBezTo>
                    <a:pt x="301" y="174"/>
                    <a:pt x="332" y="114"/>
                    <a:pt x="393" y="114"/>
                  </a:cubicBezTo>
                  <a:cubicBezTo>
                    <a:pt x="412" y="114"/>
                    <a:pt x="434" y="120"/>
                    <a:pt x="461" y="134"/>
                  </a:cubicBezTo>
                  <a:cubicBezTo>
                    <a:pt x="573" y="190"/>
                    <a:pt x="665" y="300"/>
                    <a:pt x="772" y="369"/>
                  </a:cubicBezTo>
                  <a:cubicBezTo>
                    <a:pt x="778" y="373"/>
                    <a:pt x="785" y="375"/>
                    <a:pt x="791" y="375"/>
                  </a:cubicBezTo>
                  <a:cubicBezTo>
                    <a:pt x="822" y="375"/>
                    <a:pt x="846" y="333"/>
                    <a:pt x="820" y="308"/>
                  </a:cubicBezTo>
                  <a:cubicBezTo>
                    <a:pt x="740" y="233"/>
                    <a:pt x="651" y="170"/>
                    <a:pt x="567" y="105"/>
                  </a:cubicBezTo>
                  <a:cubicBezTo>
                    <a:pt x="524" y="71"/>
                    <a:pt x="459" y="0"/>
                    <a:pt x="39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8" name="Google Shape;888;p35"/>
            <p:cNvSpPr/>
            <p:nvPr/>
          </p:nvSpPr>
          <p:spPr>
            <a:xfrm>
              <a:off x="6988448" y="1989637"/>
              <a:ext cx="38593" cy="11345"/>
            </a:xfrm>
            <a:custGeom>
              <a:avLst/>
              <a:gdLst/>
              <a:ahLst/>
              <a:cxnLst/>
              <a:rect l="l" t="t" r="r" b="b"/>
              <a:pathLst>
                <a:path w="728" h="214" extrusionOk="0">
                  <a:moveTo>
                    <a:pt x="40" y="1"/>
                  </a:moveTo>
                  <a:cubicBezTo>
                    <a:pt x="0" y="1"/>
                    <a:pt x="2" y="62"/>
                    <a:pt x="42" y="64"/>
                  </a:cubicBezTo>
                  <a:cubicBezTo>
                    <a:pt x="266" y="79"/>
                    <a:pt x="468" y="143"/>
                    <a:pt x="679" y="212"/>
                  </a:cubicBezTo>
                  <a:cubicBezTo>
                    <a:pt x="682" y="213"/>
                    <a:pt x="685" y="214"/>
                    <a:pt x="688" y="214"/>
                  </a:cubicBezTo>
                  <a:cubicBezTo>
                    <a:pt x="714" y="214"/>
                    <a:pt x="727" y="175"/>
                    <a:pt x="702" y="161"/>
                  </a:cubicBezTo>
                  <a:cubicBezTo>
                    <a:pt x="500" y="50"/>
                    <a:pt x="268" y="11"/>
                    <a:pt x="42" y="1"/>
                  </a:cubicBezTo>
                  <a:cubicBezTo>
                    <a:pt x="41" y="1"/>
                    <a:pt x="40" y="1"/>
                    <a:pt x="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9" name="Google Shape;889;p35"/>
            <p:cNvSpPr/>
            <p:nvPr/>
          </p:nvSpPr>
          <p:spPr>
            <a:xfrm>
              <a:off x="6969947" y="1632073"/>
              <a:ext cx="28415" cy="8959"/>
            </a:xfrm>
            <a:custGeom>
              <a:avLst/>
              <a:gdLst/>
              <a:ahLst/>
              <a:cxnLst/>
              <a:rect l="l" t="t" r="r" b="b"/>
              <a:pathLst>
                <a:path w="536" h="169" extrusionOk="0">
                  <a:moveTo>
                    <a:pt x="491" y="0"/>
                  </a:moveTo>
                  <a:cubicBezTo>
                    <a:pt x="486" y="0"/>
                    <a:pt x="481" y="1"/>
                    <a:pt x="476" y="4"/>
                  </a:cubicBezTo>
                  <a:cubicBezTo>
                    <a:pt x="365" y="60"/>
                    <a:pt x="261" y="104"/>
                    <a:pt x="142" y="104"/>
                  </a:cubicBezTo>
                  <a:cubicBezTo>
                    <a:pt x="113" y="104"/>
                    <a:pt x="82" y="101"/>
                    <a:pt x="51" y="96"/>
                  </a:cubicBezTo>
                  <a:cubicBezTo>
                    <a:pt x="49" y="95"/>
                    <a:pt x="46" y="95"/>
                    <a:pt x="44" y="95"/>
                  </a:cubicBezTo>
                  <a:cubicBezTo>
                    <a:pt x="13" y="95"/>
                    <a:pt x="1" y="143"/>
                    <a:pt x="36" y="151"/>
                  </a:cubicBezTo>
                  <a:cubicBezTo>
                    <a:pt x="83" y="162"/>
                    <a:pt x="134" y="168"/>
                    <a:pt x="185" y="168"/>
                  </a:cubicBezTo>
                  <a:cubicBezTo>
                    <a:pt x="305" y="168"/>
                    <a:pt x="426" y="134"/>
                    <a:pt x="513" y="52"/>
                  </a:cubicBezTo>
                  <a:cubicBezTo>
                    <a:pt x="535" y="31"/>
                    <a:pt x="516" y="0"/>
                    <a:pt x="49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0" name="Google Shape;890;p35"/>
            <p:cNvSpPr/>
            <p:nvPr/>
          </p:nvSpPr>
          <p:spPr>
            <a:xfrm>
              <a:off x="6912429" y="2000451"/>
              <a:ext cx="32603" cy="9966"/>
            </a:xfrm>
            <a:custGeom>
              <a:avLst/>
              <a:gdLst/>
              <a:ahLst/>
              <a:cxnLst/>
              <a:rect l="l" t="t" r="r" b="b"/>
              <a:pathLst>
                <a:path w="615" h="188" extrusionOk="0">
                  <a:moveTo>
                    <a:pt x="586" y="0"/>
                  </a:moveTo>
                  <a:cubicBezTo>
                    <a:pt x="584" y="0"/>
                    <a:pt x="582" y="1"/>
                    <a:pt x="580" y="1"/>
                  </a:cubicBezTo>
                  <a:cubicBezTo>
                    <a:pt x="392" y="25"/>
                    <a:pt x="209" y="93"/>
                    <a:pt x="26" y="145"/>
                  </a:cubicBezTo>
                  <a:cubicBezTo>
                    <a:pt x="0" y="152"/>
                    <a:pt x="8" y="187"/>
                    <a:pt x="32" y="187"/>
                  </a:cubicBezTo>
                  <a:cubicBezTo>
                    <a:pt x="34" y="187"/>
                    <a:pt x="36" y="187"/>
                    <a:pt x="38" y="187"/>
                  </a:cubicBezTo>
                  <a:cubicBezTo>
                    <a:pt x="220" y="147"/>
                    <a:pt x="413" y="119"/>
                    <a:pt x="588" y="54"/>
                  </a:cubicBezTo>
                  <a:cubicBezTo>
                    <a:pt x="613" y="44"/>
                    <a:pt x="615" y="0"/>
                    <a:pt x="5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1" name="Google Shape;891;p35"/>
            <p:cNvSpPr/>
            <p:nvPr/>
          </p:nvSpPr>
          <p:spPr>
            <a:xfrm>
              <a:off x="6898752" y="1624227"/>
              <a:ext cx="38858" cy="13783"/>
            </a:xfrm>
            <a:custGeom>
              <a:avLst/>
              <a:gdLst/>
              <a:ahLst/>
              <a:cxnLst/>
              <a:rect l="l" t="t" r="r" b="b"/>
              <a:pathLst>
                <a:path w="733" h="260" extrusionOk="0">
                  <a:moveTo>
                    <a:pt x="44" y="0"/>
                  </a:moveTo>
                  <a:cubicBezTo>
                    <a:pt x="18" y="0"/>
                    <a:pt x="0" y="39"/>
                    <a:pt x="29" y="55"/>
                  </a:cubicBezTo>
                  <a:cubicBezTo>
                    <a:pt x="206" y="158"/>
                    <a:pt x="430" y="259"/>
                    <a:pt x="643" y="259"/>
                  </a:cubicBezTo>
                  <a:cubicBezTo>
                    <a:pt x="659" y="259"/>
                    <a:pt x="675" y="259"/>
                    <a:pt x="691" y="258"/>
                  </a:cubicBezTo>
                  <a:cubicBezTo>
                    <a:pt x="722" y="255"/>
                    <a:pt x="733" y="208"/>
                    <a:pt x="698" y="199"/>
                  </a:cubicBezTo>
                  <a:cubicBezTo>
                    <a:pt x="472" y="143"/>
                    <a:pt x="269" y="119"/>
                    <a:pt x="59" y="4"/>
                  </a:cubicBezTo>
                  <a:cubicBezTo>
                    <a:pt x="54" y="2"/>
                    <a:pt x="49" y="0"/>
                    <a:pt x="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2" name="Google Shape;892;p35"/>
            <p:cNvSpPr/>
            <p:nvPr/>
          </p:nvSpPr>
          <p:spPr>
            <a:xfrm>
              <a:off x="6843620" y="2022822"/>
              <a:ext cx="33769" cy="9754"/>
            </a:xfrm>
            <a:custGeom>
              <a:avLst/>
              <a:gdLst/>
              <a:ahLst/>
              <a:cxnLst/>
              <a:rect l="l" t="t" r="r" b="b"/>
              <a:pathLst>
                <a:path w="637" h="184" extrusionOk="0">
                  <a:moveTo>
                    <a:pt x="592" y="0"/>
                  </a:moveTo>
                  <a:cubicBezTo>
                    <a:pt x="590" y="0"/>
                    <a:pt x="588" y="0"/>
                    <a:pt x="586" y="1"/>
                  </a:cubicBezTo>
                  <a:cubicBezTo>
                    <a:pt x="400" y="35"/>
                    <a:pt x="217" y="82"/>
                    <a:pt x="33" y="126"/>
                  </a:cubicBezTo>
                  <a:cubicBezTo>
                    <a:pt x="0" y="134"/>
                    <a:pt x="12" y="183"/>
                    <a:pt x="43" y="183"/>
                  </a:cubicBezTo>
                  <a:cubicBezTo>
                    <a:pt x="45" y="183"/>
                    <a:pt x="47" y="183"/>
                    <a:pt x="50" y="182"/>
                  </a:cubicBezTo>
                  <a:cubicBezTo>
                    <a:pt x="234" y="143"/>
                    <a:pt x="419" y="105"/>
                    <a:pt x="602" y="57"/>
                  </a:cubicBezTo>
                  <a:cubicBezTo>
                    <a:pt x="636" y="48"/>
                    <a:pt x="624" y="0"/>
                    <a:pt x="5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3" name="Google Shape;893;p35"/>
            <p:cNvSpPr/>
            <p:nvPr/>
          </p:nvSpPr>
          <p:spPr>
            <a:xfrm>
              <a:off x="6835509" y="1598092"/>
              <a:ext cx="28892" cy="15374"/>
            </a:xfrm>
            <a:custGeom>
              <a:avLst/>
              <a:gdLst/>
              <a:ahLst/>
              <a:cxnLst/>
              <a:rect l="l" t="t" r="r" b="b"/>
              <a:pathLst>
                <a:path w="545" h="290" extrusionOk="0">
                  <a:moveTo>
                    <a:pt x="41" y="1"/>
                  </a:moveTo>
                  <a:cubicBezTo>
                    <a:pt x="10" y="1"/>
                    <a:pt x="0" y="51"/>
                    <a:pt x="35" y="64"/>
                  </a:cubicBezTo>
                  <a:cubicBezTo>
                    <a:pt x="193" y="123"/>
                    <a:pt x="338" y="205"/>
                    <a:pt x="487" y="285"/>
                  </a:cubicBezTo>
                  <a:cubicBezTo>
                    <a:pt x="493" y="288"/>
                    <a:pt x="498" y="289"/>
                    <a:pt x="503" y="289"/>
                  </a:cubicBezTo>
                  <a:cubicBezTo>
                    <a:pt x="531" y="289"/>
                    <a:pt x="545" y="250"/>
                    <a:pt x="519" y="229"/>
                  </a:cubicBezTo>
                  <a:cubicBezTo>
                    <a:pt x="381" y="123"/>
                    <a:pt x="215" y="55"/>
                    <a:pt x="52" y="3"/>
                  </a:cubicBezTo>
                  <a:cubicBezTo>
                    <a:pt x="48" y="2"/>
                    <a:pt x="45" y="1"/>
                    <a:pt x="4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4" name="Google Shape;894;p35"/>
            <p:cNvSpPr/>
            <p:nvPr/>
          </p:nvSpPr>
          <p:spPr>
            <a:xfrm>
              <a:off x="6769615" y="2016832"/>
              <a:ext cx="33769" cy="18236"/>
            </a:xfrm>
            <a:custGeom>
              <a:avLst/>
              <a:gdLst/>
              <a:ahLst/>
              <a:cxnLst/>
              <a:rect l="l" t="t" r="r" b="b"/>
              <a:pathLst>
                <a:path w="637" h="344" extrusionOk="0">
                  <a:moveTo>
                    <a:pt x="38" y="0"/>
                  </a:moveTo>
                  <a:cubicBezTo>
                    <a:pt x="19" y="0"/>
                    <a:pt x="0" y="19"/>
                    <a:pt x="13" y="40"/>
                  </a:cubicBezTo>
                  <a:cubicBezTo>
                    <a:pt x="120" y="220"/>
                    <a:pt x="315" y="344"/>
                    <a:pt x="524" y="344"/>
                  </a:cubicBezTo>
                  <a:cubicBezTo>
                    <a:pt x="550" y="344"/>
                    <a:pt x="576" y="342"/>
                    <a:pt x="602" y="338"/>
                  </a:cubicBezTo>
                  <a:cubicBezTo>
                    <a:pt x="637" y="333"/>
                    <a:pt x="628" y="275"/>
                    <a:pt x="593" y="275"/>
                  </a:cubicBezTo>
                  <a:cubicBezTo>
                    <a:pt x="593" y="275"/>
                    <a:pt x="592" y="275"/>
                    <a:pt x="592" y="275"/>
                  </a:cubicBezTo>
                  <a:cubicBezTo>
                    <a:pt x="587" y="275"/>
                    <a:pt x="581" y="275"/>
                    <a:pt x="576" y="275"/>
                  </a:cubicBezTo>
                  <a:cubicBezTo>
                    <a:pt x="367" y="275"/>
                    <a:pt x="178" y="195"/>
                    <a:pt x="60" y="13"/>
                  </a:cubicBezTo>
                  <a:cubicBezTo>
                    <a:pt x="54" y="4"/>
                    <a:pt x="46" y="0"/>
                    <a:pt x="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5" name="Google Shape;895;p35"/>
            <p:cNvSpPr/>
            <p:nvPr/>
          </p:nvSpPr>
          <p:spPr>
            <a:xfrm>
              <a:off x="6764526" y="1597297"/>
              <a:ext cx="31012" cy="11610"/>
            </a:xfrm>
            <a:custGeom>
              <a:avLst/>
              <a:gdLst/>
              <a:ahLst/>
              <a:cxnLst/>
              <a:rect l="l" t="t" r="r" b="b"/>
              <a:pathLst>
                <a:path w="585" h="219" extrusionOk="0">
                  <a:moveTo>
                    <a:pt x="473" y="1"/>
                  </a:moveTo>
                  <a:cubicBezTo>
                    <a:pt x="314" y="1"/>
                    <a:pt x="156" y="68"/>
                    <a:pt x="28" y="159"/>
                  </a:cubicBezTo>
                  <a:cubicBezTo>
                    <a:pt x="0" y="178"/>
                    <a:pt x="16" y="218"/>
                    <a:pt x="43" y="218"/>
                  </a:cubicBezTo>
                  <a:cubicBezTo>
                    <a:pt x="48" y="218"/>
                    <a:pt x="54" y="217"/>
                    <a:pt x="60" y="213"/>
                  </a:cubicBezTo>
                  <a:cubicBezTo>
                    <a:pt x="210" y="118"/>
                    <a:pt x="366" y="89"/>
                    <a:pt x="541" y="71"/>
                  </a:cubicBezTo>
                  <a:cubicBezTo>
                    <a:pt x="584" y="66"/>
                    <a:pt x="583" y="9"/>
                    <a:pt x="541" y="5"/>
                  </a:cubicBezTo>
                  <a:cubicBezTo>
                    <a:pt x="518" y="2"/>
                    <a:pt x="496" y="1"/>
                    <a:pt x="4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6" name="Google Shape;896;p35"/>
            <p:cNvSpPr/>
            <p:nvPr/>
          </p:nvSpPr>
          <p:spPr>
            <a:xfrm>
              <a:off x="6737861" y="1971719"/>
              <a:ext cx="12723" cy="26771"/>
            </a:xfrm>
            <a:custGeom>
              <a:avLst/>
              <a:gdLst/>
              <a:ahLst/>
              <a:cxnLst/>
              <a:rect l="l" t="t" r="r" b="b"/>
              <a:pathLst>
                <a:path w="240" h="505" extrusionOk="0">
                  <a:moveTo>
                    <a:pt x="38" y="1"/>
                  </a:moveTo>
                  <a:cubicBezTo>
                    <a:pt x="19" y="1"/>
                    <a:pt x="1" y="15"/>
                    <a:pt x="8" y="40"/>
                  </a:cubicBezTo>
                  <a:cubicBezTo>
                    <a:pt x="56" y="189"/>
                    <a:pt x="107" y="337"/>
                    <a:pt x="168" y="483"/>
                  </a:cubicBezTo>
                  <a:cubicBezTo>
                    <a:pt x="174" y="498"/>
                    <a:pt x="188" y="505"/>
                    <a:pt x="201" y="505"/>
                  </a:cubicBezTo>
                  <a:cubicBezTo>
                    <a:pt x="221" y="505"/>
                    <a:pt x="239" y="490"/>
                    <a:pt x="232" y="465"/>
                  </a:cubicBezTo>
                  <a:cubicBezTo>
                    <a:pt x="185" y="314"/>
                    <a:pt x="129" y="169"/>
                    <a:pt x="70" y="23"/>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7" name="Google Shape;897;p35"/>
            <p:cNvSpPr/>
            <p:nvPr/>
          </p:nvSpPr>
          <p:spPr>
            <a:xfrm>
              <a:off x="6741466" y="1634830"/>
              <a:ext cx="5831" cy="23219"/>
            </a:xfrm>
            <a:custGeom>
              <a:avLst/>
              <a:gdLst/>
              <a:ahLst/>
              <a:cxnLst/>
              <a:rect l="l" t="t" r="r" b="b"/>
              <a:pathLst>
                <a:path w="110" h="438" extrusionOk="0">
                  <a:moveTo>
                    <a:pt x="79" y="1"/>
                  </a:moveTo>
                  <a:cubicBezTo>
                    <a:pt x="71" y="1"/>
                    <a:pt x="65" y="4"/>
                    <a:pt x="61" y="13"/>
                  </a:cubicBezTo>
                  <a:cubicBezTo>
                    <a:pt x="6" y="143"/>
                    <a:pt x="0" y="288"/>
                    <a:pt x="18" y="426"/>
                  </a:cubicBezTo>
                  <a:cubicBezTo>
                    <a:pt x="19" y="434"/>
                    <a:pt x="26" y="438"/>
                    <a:pt x="32" y="438"/>
                  </a:cubicBezTo>
                  <a:cubicBezTo>
                    <a:pt x="41" y="438"/>
                    <a:pt x="49" y="432"/>
                    <a:pt x="49" y="423"/>
                  </a:cubicBezTo>
                  <a:cubicBezTo>
                    <a:pt x="46" y="286"/>
                    <a:pt x="73" y="162"/>
                    <a:pt x="105" y="31"/>
                  </a:cubicBezTo>
                  <a:cubicBezTo>
                    <a:pt x="109" y="14"/>
                    <a:pt x="93" y="1"/>
                    <a:pt x="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8" name="Google Shape;898;p35"/>
            <p:cNvSpPr/>
            <p:nvPr/>
          </p:nvSpPr>
          <p:spPr>
            <a:xfrm>
              <a:off x="6693119" y="1952794"/>
              <a:ext cx="28733" cy="14737"/>
            </a:xfrm>
            <a:custGeom>
              <a:avLst/>
              <a:gdLst/>
              <a:ahLst/>
              <a:cxnLst/>
              <a:rect l="l" t="t" r="r" b="b"/>
              <a:pathLst>
                <a:path w="542" h="278" extrusionOk="0">
                  <a:moveTo>
                    <a:pt x="499" y="0"/>
                  </a:moveTo>
                  <a:cubicBezTo>
                    <a:pt x="495" y="0"/>
                    <a:pt x="492" y="1"/>
                    <a:pt x="488" y="2"/>
                  </a:cubicBezTo>
                  <a:cubicBezTo>
                    <a:pt x="335" y="65"/>
                    <a:pt x="177" y="124"/>
                    <a:pt x="33" y="205"/>
                  </a:cubicBezTo>
                  <a:cubicBezTo>
                    <a:pt x="0" y="224"/>
                    <a:pt x="17" y="277"/>
                    <a:pt x="50" y="277"/>
                  </a:cubicBezTo>
                  <a:cubicBezTo>
                    <a:pt x="54" y="277"/>
                    <a:pt x="58" y="276"/>
                    <a:pt x="62" y="275"/>
                  </a:cubicBezTo>
                  <a:cubicBezTo>
                    <a:pt x="218" y="218"/>
                    <a:pt x="365" y="136"/>
                    <a:pt x="513" y="61"/>
                  </a:cubicBezTo>
                  <a:cubicBezTo>
                    <a:pt x="541" y="47"/>
                    <a:pt x="526" y="0"/>
                    <a:pt x="4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9" name="Google Shape;899;p35"/>
            <p:cNvSpPr/>
            <p:nvPr/>
          </p:nvSpPr>
          <p:spPr>
            <a:xfrm>
              <a:off x="6680344" y="1641191"/>
              <a:ext cx="38858" cy="28150"/>
            </a:xfrm>
            <a:custGeom>
              <a:avLst/>
              <a:gdLst/>
              <a:ahLst/>
              <a:cxnLst/>
              <a:rect l="l" t="t" r="r" b="b"/>
              <a:pathLst>
                <a:path w="733" h="531" extrusionOk="0">
                  <a:moveTo>
                    <a:pt x="34" y="0"/>
                  </a:moveTo>
                  <a:cubicBezTo>
                    <a:pt x="12" y="0"/>
                    <a:pt x="1" y="36"/>
                    <a:pt x="23" y="47"/>
                  </a:cubicBezTo>
                  <a:cubicBezTo>
                    <a:pt x="276" y="162"/>
                    <a:pt x="467" y="333"/>
                    <a:pt x="668" y="522"/>
                  </a:cubicBezTo>
                  <a:cubicBezTo>
                    <a:pt x="674" y="528"/>
                    <a:pt x="681" y="530"/>
                    <a:pt x="688" y="530"/>
                  </a:cubicBezTo>
                  <a:cubicBezTo>
                    <a:pt x="710" y="530"/>
                    <a:pt x="732" y="507"/>
                    <a:pt x="716" y="486"/>
                  </a:cubicBezTo>
                  <a:cubicBezTo>
                    <a:pt x="552" y="260"/>
                    <a:pt x="295" y="105"/>
                    <a:pt x="41" y="2"/>
                  </a:cubicBezTo>
                  <a:cubicBezTo>
                    <a:pt x="39" y="1"/>
                    <a:pt x="36" y="0"/>
                    <a:pt x="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0" name="Google Shape;900;p35"/>
            <p:cNvSpPr/>
            <p:nvPr/>
          </p:nvSpPr>
          <p:spPr>
            <a:xfrm>
              <a:off x="6640214" y="1973945"/>
              <a:ext cx="26347" cy="10231"/>
            </a:xfrm>
            <a:custGeom>
              <a:avLst/>
              <a:gdLst/>
              <a:ahLst/>
              <a:cxnLst/>
              <a:rect l="l" t="t" r="r" b="b"/>
              <a:pathLst>
                <a:path w="497" h="193" extrusionOk="0">
                  <a:moveTo>
                    <a:pt x="453" y="0"/>
                  </a:moveTo>
                  <a:cubicBezTo>
                    <a:pt x="448" y="0"/>
                    <a:pt x="443" y="2"/>
                    <a:pt x="437" y="6"/>
                  </a:cubicBezTo>
                  <a:cubicBezTo>
                    <a:pt x="347" y="71"/>
                    <a:pt x="248" y="93"/>
                    <a:pt x="144" y="93"/>
                  </a:cubicBezTo>
                  <a:cubicBezTo>
                    <a:pt x="115" y="93"/>
                    <a:pt x="86" y="91"/>
                    <a:pt x="57" y="88"/>
                  </a:cubicBezTo>
                  <a:cubicBezTo>
                    <a:pt x="56" y="88"/>
                    <a:pt x="55" y="88"/>
                    <a:pt x="54" y="88"/>
                  </a:cubicBezTo>
                  <a:cubicBezTo>
                    <a:pt x="18" y="88"/>
                    <a:pt x="1" y="149"/>
                    <a:pt x="36" y="163"/>
                  </a:cubicBezTo>
                  <a:cubicBezTo>
                    <a:pt x="83" y="183"/>
                    <a:pt x="131" y="192"/>
                    <a:pt x="178" y="192"/>
                  </a:cubicBezTo>
                  <a:cubicBezTo>
                    <a:pt x="289" y="192"/>
                    <a:pt x="397" y="142"/>
                    <a:pt x="477" y="59"/>
                  </a:cubicBezTo>
                  <a:cubicBezTo>
                    <a:pt x="497" y="37"/>
                    <a:pt x="478" y="0"/>
                    <a:pt x="4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1" name="Google Shape;901;p35"/>
            <p:cNvSpPr/>
            <p:nvPr/>
          </p:nvSpPr>
          <p:spPr>
            <a:xfrm>
              <a:off x="6628392" y="1619244"/>
              <a:ext cx="27460" cy="13306"/>
            </a:xfrm>
            <a:custGeom>
              <a:avLst/>
              <a:gdLst/>
              <a:ahLst/>
              <a:cxnLst/>
              <a:rect l="l" t="t" r="r" b="b"/>
              <a:pathLst>
                <a:path w="518" h="251" extrusionOk="0">
                  <a:moveTo>
                    <a:pt x="28" y="1"/>
                  </a:moveTo>
                  <a:cubicBezTo>
                    <a:pt x="11" y="1"/>
                    <a:pt x="0" y="31"/>
                    <a:pt x="19" y="41"/>
                  </a:cubicBezTo>
                  <a:cubicBezTo>
                    <a:pt x="166" y="112"/>
                    <a:pt x="315" y="192"/>
                    <a:pt x="469" y="249"/>
                  </a:cubicBezTo>
                  <a:cubicBezTo>
                    <a:pt x="472" y="250"/>
                    <a:pt x="475" y="251"/>
                    <a:pt x="478" y="251"/>
                  </a:cubicBezTo>
                  <a:cubicBezTo>
                    <a:pt x="503" y="251"/>
                    <a:pt x="517" y="210"/>
                    <a:pt x="491" y="197"/>
                  </a:cubicBezTo>
                  <a:cubicBezTo>
                    <a:pt x="345" y="120"/>
                    <a:pt x="187" y="64"/>
                    <a:pt x="35" y="2"/>
                  </a:cubicBezTo>
                  <a:cubicBezTo>
                    <a:pt x="33" y="1"/>
                    <a:pt x="30" y="1"/>
                    <a:pt x="2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2" name="Google Shape;902;p35"/>
            <p:cNvSpPr/>
            <p:nvPr/>
          </p:nvSpPr>
          <p:spPr>
            <a:xfrm>
              <a:off x="6585718" y="1970924"/>
              <a:ext cx="30800" cy="14578"/>
            </a:xfrm>
            <a:custGeom>
              <a:avLst/>
              <a:gdLst/>
              <a:ahLst/>
              <a:cxnLst/>
              <a:rect l="l" t="t" r="r" b="b"/>
              <a:pathLst>
                <a:path w="581" h="275" extrusionOk="0">
                  <a:moveTo>
                    <a:pt x="51" y="0"/>
                  </a:moveTo>
                  <a:cubicBezTo>
                    <a:pt x="26" y="0"/>
                    <a:pt x="1" y="21"/>
                    <a:pt x="12" y="48"/>
                  </a:cubicBezTo>
                  <a:cubicBezTo>
                    <a:pt x="70" y="194"/>
                    <a:pt x="210" y="274"/>
                    <a:pt x="355" y="274"/>
                  </a:cubicBezTo>
                  <a:cubicBezTo>
                    <a:pt x="423" y="274"/>
                    <a:pt x="492" y="257"/>
                    <a:pt x="555" y="220"/>
                  </a:cubicBezTo>
                  <a:cubicBezTo>
                    <a:pt x="580" y="205"/>
                    <a:pt x="565" y="170"/>
                    <a:pt x="540" y="170"/>
                  </a:cubicBezTo>
                  <a:cubicBezTo>
                    <a:pt x="536" y="170"/>
                    <a:pt x="532" y="171"/>
                    <a:pt x="527" y="173"/>
                  </a:cubicBezTo>
                  <a:cubicBezTo>
                    <a:pt x="484" y="194"/>
                    <a:pt x="440" y="203"/>
                    <a:pt x="395" y="203"/>
                  </a:cubicBezTo>
                  <a:cubicBezTo>
                    <a:pt x="270" y="203"/>
                    <a:pt x="148" y="129"/>
                    <a:pt x="84" y="18"/>
                  </a:cubicBezTo>
                  <a:cubicBezTo>
                    <a:pt x="76" y="6"/>
                    <a:pt x="64"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3" name="Google Shape;903;p35"/>
            <p:cNvSpPr/>
            <p:nvPr/>
          </p:nvSpPr>
          <p:spPr>
            <a:xfrm>
              <a:off x="6577872" y="1622266"/>
              <a:ext cx="20463" cy="25499"/>
            </a:xfrm>
            <a:custGeom>
              <a:avLst/>
              <a:gdLst/>
              <a:ahLst/>
              <a:cxnLst/>
              <a:rect l="l" t="t" r="r" b="b"/>
              <a:pathLst>
                <a:path w="386" h="481" extrusionOk="0">
                  <a:moveTo>
                    <a:pt x="340" y="0"/>
                  </a:moveTo>
                  <a:cubicBezTo>
                    <a:pt x="338" y="0"/>
                    <a:pt x="336" y="0"/>
                    <a:pt x="334" y="1"/>
                  </a:cubicBezTo>
                  <a:cubicBezTo>
                    <a:pt x="127" y="42"/>
                    <a:pt x="1" y="259"/>
                    <a:pt x="18" y="461"/>
                  </a:cubicBezTo>
                  <a:cubicBezTo>
                    <a:pt x="19" y="474"/>
                    <a:pt x="29" y="480"/>
                    <a:pt x="39" y="480"/>
                  </a:cubicBezTo>
                  <a:cubicBezTo>
                    <a:pt x="49" y="480"/>
                    <a:pt x="59" y="474"/>
                    <a:pt x="59" y="461"/>
                  </a:cubicBezTo>
                  <a:cubicBezTo>
                    <a:pt x="62" y="268"/>
                    <a:pt x="188" y="129"/>
                    <a:pt x="356" y="53"/>
                  </a:cubicBezTo>
                  <a:cubicBezTo>
                    <a:pt x="386" y="40"/>
                    <a:pt x="367" y="0"/>
                    <a:pt x="3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4" name="Google Shape;904;p35"/>
            <p:cNvSpPr/>
            <p:nvPr/>
          </p:nvSpPr>
          <p:spPr>
            <a:xfrm>
              <a:off x="6576971" y="1842582"/>
              <a:ext cx="18872" cy="37692"/>
            </a:xfrm>
            <a:custGeom>
              <a:avLst/>
              <a:gdLst/>
              <a:ahLst/>
              <a:cxnLst/>
              <a:rect l="l" t="t" r="r" b="b"/>
              <a:pathLst>
                <a:path w="356" h="711" extrusionOk="0">
                  <a:moveTo>
                    <a:pt x="309" y="0"/>
                  </a:moveTo>
                  <a:cubicBezTo>
                    <a:pt x="297" y="0"/>
                    <a:pt x="286" y="7"/>
                    <a:pt x="282" y="22"/>
                  </a:cubicBezTo>
                  <a:cubicBezTo>
                    <a:pt x="219" y="253"/>
                    <a:pt x="170" y="459"/>
                    <a:pt x="20" y="653"/>
                  </a:cubicBezTo>
                  <a:cubicBezTo>
                    <a:pt x="1" y="679"/>
                    <a:pt x="29" y="710"/>
                    <a:pt x="55" y="710"/>
                  </a:cubicBezTo>
                  <a:cubicBezTo>
                    <a:pt x="64" y="710"/>
                    <a:pt x="72" y="707"/>
                    <a:pt x="79" y="698"/>
                  </a:cubicBezTo>
                  <a:cubicBezTo>
                    <a:pt x="224" y="516"/>
                    <a:pt x="356" y="271"/>
                    <a:pt x="341" y="30"/>
                  </a:cubicBezTo>
                  <a:cubicBezTo>
                    <a:pt x="339" y="12"/>
                    <a:pt x="324" y="0"/>
                    <a:pt x="30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5" name="Google Shape;905;p35"/>
            <p:cNvSpPr/>
            <p:nvPr/>
          </p:nvSpPr>
          <p:spPr>
            <a:xfrm>
              <a:off x="6568966" y="1797735"/>
              <a:ext cx="20781" cy="23856"/>
            </a:xfrm>
            <a:custGeom>
              <a:avLst/>
              <a:gdLst/>
              <a:ahLst/>
              <a:cxnLst/>
              <a:rect l="l" t="t" r="r" b="b"/>
              <a:pathLst>
                <a:path w="392" h="450" extrusionOk="0">
                  <a:moveTo>
                    <a:pt x="54" y="0"/>
                  </a:moveTo>
                  <a:cubicBezTo>
                    <a:pt x="26" y="0"/>
                    <a:pt x="1" y="34"/>
                    <a:pt x="18" y="59"/>
                  </a:cubicBezTo>
                  <a:cubicBezTo>
                    <a:pt x="64" y="124"/>
                    <a:pt x="137" y="164"/>
                    <a:pt x="190" y="221"/>
                  </a:cubicBezTo>
                  <a:cubicBezTo>
                    <a:pt x="252" y="286"/>
                    <a:pt x="300" y="359"/>
                    <a:pt x="341" y="438"/>
                  </a:cubicBezTo>
                  <a:cubicBezTo>
                    <a:pt x="345" y="446"/>
                    <a:pt x="353" y="450"/>
                    <a:pt x="361" y="450"/>
                  </a:cubicBezTo>
                  <a:cubicBezTo>
                    <a:pt x="376" y="450"/>
                    <a:pt x="391" y="437"/>
                    <a:pt x="385" y="420"/>
                  </a:cubicBezTo>
                  <a:cubicBezTo>
                    <a:pt x="355" y="330"/>
                    <a:pt x="311" y="248"/>
                    <a:pt x="256" y="172"/>
                  </a:cubicBezTo>
                  <a:cubicBezTo>
                    <a:pt x="205" y="104"/>
                    <a:pt x="148" y="26"/>
                    <a:pt x="63" y="1"/>
                  </a:cubicBezTo>
                  <a:cubicBezTo>
                    <a:pt x="60" y="1"/>
                    <a:pt x="57" y="0"/>
                    <a:pt x="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6" name="Google Shape;906;p35"/>
            <p:cNvSpPr/>
            <p:nvPr/>
          </p:nvSpPr>
          <p:spPr>
            <a:xfrm>
              <a:off x="6575539" y="1742867"/>
              <a:ext cx="12511" cy="34034"/>
            </a:xfrm>
            <a:custGeom>
              <a:avLst/>
              <a:gdLst/>
              <a:ahLst/>
              <a:cxnLst/>
              <a:rect l="l" t="t" r="r" b="b"/>
              <a:pathLst>
                <a:path w="236" h="642" extrusionOk="0">
                  <a:moveTo>
                    <a:pt x="186" y="0"/>
                  </a:moveTo>
                  <a:cubicBezTo>
                    <a:pt x="177" y="0"/>
                    <a:pt x="169" y="5"/>
                    <a:pt x="166" y="17"/>
                  </a:cubicBezTo>
                  <a:cubicBezTo>
                    <a:pt x="117" y="221"/>
                    <a:pt x="101" y="411"/>
                    <a:pt x="10" y="606"/>
                  </a:cubicBezTo>
                  <a:cubicBezTo>
                    <a:pt x="1" y="624"/>
                    <a:pt x="17" y="642"/>
                    <a:pt x="33" y="642"/>
                  </a:cubicBezTo>
                  <a:cubicBezTo>
                    <a:pt x="40" y="642"/>
                    <a:pt x="47" y="638"/>
                    <a:pt x="51" y="629"/>
                  </a:cubicBezTo>
                  <a:cubicBezTo>
                    <a:pt x="144" y="451"/>
                    <a:pt x="235" y="229"/>
                    <a:pt x="213" y="24"/>
                  </a:cubicBezTo>
                  <a:cubicBezTo>
                    <a:pt x="211" y="10"/>
                    <a:pt x="198" y="0"/>
                    <a:pt x="1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7" name="Google Shape;907;p35"/>
            <p:cNvSpPr/>
            <p:nvPr/>
          </p:nvSpPr>
          <p:spPr>
            <a:xfrm>
              <a:off x="6576335" y="1676974"/>
              <a:ext cx="7899" cy="31542"/>
            </a:xfrm>
            <a:custGeom>
              <a:avLst/>
              <a:gdLst/>
              <a:ahLst/>
              <a:cxnLst/>
              <a:rect l="l" t="t" r="r" b="b"/>
              <a:pathLst>
                <a:path w="149" h="595" extrusionOk="0">
                  <a:moveTo>
                    <a:pt x="67" y="1"/>
                  </a:moveTo>
                  <a:cubicBezTo>
                    <a:pt x="58" y="1"/>
                    <a:pt x="49" y="6"/>
                    <a:pt x="46" y="18"/>
                  </a:cubicBezTo>
                  <a:cubicBezTo>
                    <a:pt x="0" y="193"/>
                    <a:pt x="48" y="408"/>
                    <a:pt x="97" y="578"/>
                  </a:cubicBezTo>
                  <a:cubicBezTo>
                    <a:pt x="101" y="589"/>
                    <a:pt x="110" y="594"/>
                    <a:pt x="119" y="594"/>
                  </a:cubicBezTo>
                  <a:cubicBezTo>
                    <a:pt x="134" y="594"/>
                    <a:pt x="149" y="582"/>
                    <a:pt x="144" y="564"/>
                  </a:cubicBezTo>
                  <a:cubicBezTo>
                    <a:pt x="121" y="471"/>
                    <a:pt x="105" y="377"/>
                    <a:pt x="98" y="281"/>
                  </a:cubicBezTo>
                  <a:cubicBezTo>
                    <a:pt x="93" y="195"/>
                    <a:pt x="103" y="110"/>
                    <a:pt x="94" y="24"/>
                  </a:cubicBezTo>
                  <a:cubicBezTo>
                    <a:pt x="92" y="10"/>
                    <a:pt x="79" y="1"/>
                    <a:pt x="6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8" name="Google Shape;908;p35"/>
            <p:cNvSpPr/>
            <p:nvPr/>
          </p:nvSpPr>
          <p:spPr>
            <a:xfrm>
              <a:off x="6571033" y="1916269"/>
              <a:ext cx="8694" cy="32391"/>
            </a:xfrm>
            <a:custGeom>
              <a:avLst/>
              <a:gdLst/>
              <a:ahLst/>
              <a:cxnLst/>
              <a:rect l="l" t="t" r="r" b="b"/>
              <a:pathLst>
                <a:path w="164" h="611" extrusionOk="0">
                  <a:moveTo>
                    <a:pt x="124" y="0"/>
                  </a:moveTo>
                  <a:cubicBezTo>
                    <a:pt x="113" y="0"/>
                    <a:pt x="103" y="5"/>
                    <a:pt x="97" y="16"/>
                  </a:cubicBezTo>
                  <a:cubicBezTo>
                    <a:pt x="1" y="191"/>
                    <a:pt x="8" y="405"/>
                    <a:pt x="78" y="588"/>
                  </a:cubicBezTo>
                  <a:cubicBezTo>
                    <a:pt x="83" y="603"/>
                    <a:pt x="96" y="610"/>
                    <a:pt x="109" y="610"/>
                  </a:cubicBezTo>
                  <a:cubicBezTo>
                    <a:pt x="127" y="610"/>
                    <a:pt x="145" y="595"/>
                    <a:pt x="139" y="572"/>
                  </a:cubicBezTo>
                  <a:cubicBezTo>
                    <a:pt x="88" y="388"/>
                    <a:pt x="111" y="222"/>
                    <a:pt x="158" y="41"/>
                  </a:cubicBezTo>
                  <a:cubicBezTo>
                    <a:pt x="163" y="18"/>
                    <a:pt x="143" y="0"/>
                    <a:pt x="1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图片 1"/>
          <p:cNvPicPr>
            <a:picLocks noChangeAspect="1"/>
          </p:cNvPicPr>
          <p:nvPr/>
        </p:nvPicPr>
        <p:blipFill>
          <a:blip r:embed="rId6" cstate="screen"/>
          <a:stretch>
            <a:fillRect/>
          </a:stretch>
        </p:blipFill>
        <p:spPr>
          <a:xfrm>
            <a:off x="1" y="-177164"/>
            <a:ext cx="4419600" cy="2610517"/>
          </a:xfrm>
          <a:prstGeom prst="rect">
            <a:avLst/>
          </a:prstGeom>
        </p:spPr>
      </p:pic>
      <p:pic>
        <p:nvPicPr>
          <p:cNvPr id="4" name="图片 3"/>
          <p:cNvPicPr>
            <a:picLocks noChangeAspect="1"/>
          </p:cNvPicPr>
          <p:nvPr/>
        </p:nvPicPr>
        <p:blipFill>
          <a:blip r:embed="rId7" cstate="screen"/>
          <a:stretch>
            <a:fillRect/>
          </a:stretch>
        </p:blipFill>
        <p:spPr>
          <a:xfrm>
            <a:off x="7318762" y="-320674"/>
            <a:ext cx="4873238" cy="2896898"/>
          </a:xfrm>
          <a:prstGeom prst="rect">
            <a:avLst/>
          </a:prstGeom>
        </p:spPr>
      </p:pic>
      <p:pic>
        <p:nvPicPr>
          <p:cNvPr id="14" name="图片 13"/>
          <p:cNvPicPr>
            <a:picLocks noChangeAspect="1"/>
          </p:cNvPicPr>
          <p:nvPr/>
        </p:nvPicPr>
        <p:blipFill>
          <a:blip r:embed="rId8"/>
          <a:stretch>
            <a:fillRect/>
          </a:stretch>
        </p:blipFill>
        <p:spPr>
          <a:xfrm>
            <a:off x="5948767" y="489110"/>
            <a:ext cx="838200" cy="1323975"/>
          </a:xfrm>
          <a:prstGeom prst="rect">
            <a:avLst/>
          </a:prstGeom>
        </p:spPr>
      </p:pic>
      <p:pic>
        <p:nvPicPr>
          <p:cNvPr id="16" name="图片 15"/>
          <p:cNvPicPr>
            <a:picLocks noChangeAspect="1"/>
          </p:cNvPicPr>
          <p:nvPr/>
        </p:nvPicPr>
        <p:blipFill>
          <a:blip r:embed="rId9"/>
          <a:stretch>
            <a:fillRect/>
          </a:stretch>
        </p:blipFill>
        <p:spPr>
          <a:xfrm>
            <a:off x="5205569" y="895509"/>
            <a:ext cx="419100" cy="657225"/>
          </a:xfrm>
          <a:prstGeom prst="rect">
            <a:avLst/>
          </a:prstGeom>
        </p:spPr>
      </p:pic>
      <p:pic>
        <p:nvPicPr>
          <p:cNvPr id="18" name="图片 17"/>
          <p:cNvPicPr>
            <a:picLocks noChangeAspect="1"/>
          </p:cNvPicPr>
          <p:nvPr/>
        </p:nvPicPr>
        <p:blipFill>
          <a:blip r:embed="rId10" cstate="screen"/>
          <a:stretch>
            <a:fillRect/>
          </a:stretch>
        </p:blipFill>
        <p:spPr>
          <a:xfrm>
            <a:off x="2490771" y="2876073"/>
            <a:ext cx="633413" cy="1785939"/>
          </a:xfrm>
          <a:prstGeom prst="rect">
            <a:avLst/>
          </a:prstGeom>
        </p:spPr>
      </p:pic>
      <p:pic>
        <p:nvPicPr>
          <p:cNvPr id="34" name="图片 33" descr="E:\PPT\PPT\外\8月7号学校介绍PPT模板\—Pngtree—cartoon school_4426439.png—Pngtree—cartoon school_4426439"/>
          <p:cNvPicPr>
            <a:picLocks noChangeAspect="1"/>
          </p:cNvPicPr>
          <p:nvPr/>
        </p:nvPicPr>
        <p:blipFill rotWithShape="1">
          <a:blip r:embed="rId11"/>
          <a:srcRect/>
          <a:stretch>
            <a:fillRect/>
          </a:stretch>
        </p:blipFill>
        <p:spPr>
          <a:xfrm>
            <a:off x="6597899" y="2126035"/>
            <a:ext cx="6015355" cy="6016625"/>
          </a:xfrm>
          <a:prstGeom prst="rect">
            <a:avLst/>
          </a:prstGeom>
        </p:spPr>
      </p:pic>
      <p:pic>
        <p:nvPicPr>
          <p:cNvPr id="8" name="图片 7" descr="—Pngtree—school season back school bag_5759236"/>
          <p:cNvPicPr>
            <a:picLocks noChangeAspect="1"/>
          </p:cNvPicPr>
          <p:nvPr/>
        </p:nvPicPr>
        <p:blipFill>
          <a:blip r:embed="rId12"/>
          <a:srcRect t="23306" b="17787"/>
          <a:stretch>
            <a:fillRect/>
          </a:stretch>
        </p:blipFill>
        <p:spPr>
          <a:xfrm>
            <a:off x="-444500" y="3293745"/>
            <a:ext cx="6858000" cy="4039870"/>
          </a:xfrm>
          <a:prstGeom prst="rect">
            <a:avLst/>
          </a:prstGeom>
        </p:spPr>
      </p:pic>
      <p:pic>
        <p:nvPicPr>
          <p:cNvPr id="67" name="Picture 66">
            <a:extLst>
              <a:ext uri="{FF2B5EF4-FFF2-40B4-BE49-F238E27FC236}">
                <a16:creationId xmlns:a16="http://schemas.microsoft.com/office/drawing/2014/main" id="{10D391E8-A8FF-43F9-971C-0DCD086AF3AA}"/>
              </a:ext>
            </a:extLst>
          </p:cNvPr>
          <p:cNvPicPr>
            <a:picLocks noChangeAspect="1"/>
          </p:cNvPicPr>
          <p:nvPr/>
        </p:nvPicPr>
        <p:blipFill>
          <a:blip r:embed="rId13"/>
          <a:stretch>
            <a:fillRect/>
          </a:stretch>
        </p:blipFill>
        <p:spPr>
          <a:xfrm>
            <a:off x="3183122" y="1639715"/>
            <a:ext cx="5761219" cy="33591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 name="图片 9"/>
          <p:cNvPicPr>
            <a:picLocks noChangeAspect="1"/>
          </p:cNvPicPr>
          <p:nvPr>
            <p:custDataLst>
              <p:tags r:id="rId1"/>
            </p:custDataLst>
          </p:nvPr>
        </p:nvPicPr>
        <p:blipFill>
          <a:blip r:embed="rId4"/>
          <a:stretch>
            <a:fillRect/>
          </a:stretch>
        </p:blipFill>
        <p:spPr>
          <a:xfrm>
            <a:off x="3800474" y="4311741"/>
            <a:ext cx="4931273" cy="1841074"/>
          </a:xfrm>
          <a:prstGeom prst="rect">
            <a:avLst/>
          </a:prstGeom>
        </p:spPr>
      </p:pic>
      <p:pic>
        <p:nvPicPr>
          <p:cNvPr id="3" name="Picture 2">
            <a:extLst>
              <a:ext uri="{FF2B5EF4-FFF2-40B4-BE49-F238E27FC236}">
                <a16:creationId xmlns:a16="http://schemas.microsoft.com/office/drawing/2014/main" id="{8D65EE2E-D6F9-483F-82AB-B89213699134}"/>
              </a:ext>
            </a:extLst>
          </p:cNvPr>
          <p:cNvPicPr>
            <a:picLocks noChangeAspect="1"/>
          </p:cNvPicPr>
          <p:nvPr/>
        </p:nvPicPr>
        <p:blipFill>
          <a:blip r:embed="rId5"/>
          <a:stretch>
            <a:fillRect/>
          </a:stretch>
        </p:blipFill>
        <p:spPr>
          <a:xfrm>
            <a:off x="1638290" y="654884"/>
            <a:ext cx="9010669" cy="1261981"/>
          </a:xfrm>
          <a:prstGeom prst="rect">
            <a:avLst/>
          </a:prstGeom>
        </p:spPr>
      </p:pic>
      <p:sp>
        <p:nvSpPr>
          <p:cNvPr id="60" name="Text Box 56">
            <a:extLst>
              <a:ext uri="{FF2B5EF4-FFF2-40B4-BE49-F238E27FC236}">
                <a16:creationId xmlns:a16="http://schemas.microsoft.com/office/drawing/2014/main" id="{7C7C88DF-30F7-45C8-A8A2-292D3CC0C734}"/>
              </a:ext>
            </a:extLst>
          </p:cNvPr>
          <p:cNvSpPr txBox="1">
            <a:spLocks noChangeArrowheads="1"/>
          </p:cNvSpPr>
          <p:nvPr/>
        </p:nvSpPr>
        <p:spPr bwMode="auto">
          <a:xfrm>
            <a:off x="1311817" y="1795037"/>
            <a:ext cx="10229603" cy="2554545"/>
          </a:xfrm>
          <a:prstGeom prst="rect">
            <a:avLst/>
          </a:prstGeom>
          <a:solidFill>
            <a:srgbClr val="FFFF00"/>
          </a:solidFill>
          <a:ln>
            <a:headEnd/>
            <a:tailEnd/>
          </a:ln>
        </p:spPr>
        <p:style>
          <a:lnRef idx="3">
            <a:schemeClr val="lt1"/>
          </a:lnRef>
          <a:fillRef idx="1">
            <a:schemeClr val="accent3"/>
          </a:fillRef>
          <a:effectRef idx="1">
            <a:schemeClr val="accent3"/>
          </a:effectRef>
          <a:fontRef idx="minor">
            <a:schemeClr val="lt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algn="just">
              <a:spcBef>
                <a:spcPct val="50000"/>
              </a:spcBef>
            </a:pPr>
            <a:r>
              <a:rPr lang="en-US" altLang="en-US" b="1" dirty="0">
                <a:solidFill>
                  <a:srgbClr val="002060"/>
                </a:solidFill>
                <a:latin typeface="Cambria" panose="02040503050406030204" pitchFamily="18" charset="0"/>
                <a:ea typeface="Cambria" panose="02040503050406030204" pitchFamily="18" charset="0"/>
              </a:rPr>
              <a:t>C</a:t>
            </a:r>
            <a:r>
              <a:rPr lang="vi-VN" altLang="en-US" b="1" dirty="0">
                <a:solidFill>
                  <a:srgbClr val="002060"/>
                </a:solidFill>
                <a:latin typeface="Cambria" panose="02040503050406030204" pitchFamily="18" charset="0"/>
                <a:ea typeface="Cambria" panose="02040503050406030204" pitchFamily="18" charset="0"/>
              </a:rPr>
              <a:t>hia lớp thành 2 đội</a:t>
            </a:r>
            <a:r>
              <a:rPr lang="en-US" altLang="en-US" b="1" dirty="0">
                <a:solidFill>
                  <a:srgbClr val="002060"/>
                </a:solidFill>
                <a:latin typeface="Cambria" panose="02040503050406030204" pitchFamily="18" charset="0"/>
                <a:ea typeface="Cambria" panose="02040503050406030204" pitchFamily="18" charset="0"/>
              </a:rPr>
              <a:t>.</a:t>
            </a:r>
          </a:p>
          <a:p>
            <a:pPr marL="457200" indent="-457200" algn="just">
              <a:spcBef>
                <a:spcPct val="50000"/>
              </a:spcBef>
            </a:pPr>
            <a:r>
              <a:rPr lang="vi-VN" altLang="en-US" b="1" dirty="0">
                <a:solidFill>
                  <a:srgbClr val="002060"/>
                </a:solidFill>
                <a:latin typeface="Cambria" panose="02040503050406030204" pitchFamily="18" charset="0"/>
                <a:ea typeface="Cambria" panose="02040503050406030204" pitchFamily="18" charset="0"/>
              </a:rPr>
              <a:t>Hai đội sẽ luân phiên kể các nhiệm vụ của mình</a:t>
            </a:r>
            <a:endParaRPr lang="en-US" altLang="en-US" b="1" dirty="0">
              <a:solidFill>
                <a:srgbClr val="002060"/>
              </a:solidFill>
              <a:latin typeface="Cambria" panose="02040503050406030204" pitchFamily="18" charset="0"/>
              <a:ea typeface="Cambria" panose="02040503050406030204" pitchFamily="18" charset="0"/>
            </a:endParaRPr>
          </a:p>
          <a:p>
            <a:pPr marL="457200" indent="-457200" algn="just">
              <a:spcBef>
                <a:spcPct val="50000"/>
              </a:spcBef>
            </a:pPr>
            <a:r>
              <a:rPr lang="en-US" altLang="en-US" b="1" dirty="0">
                <a:solidFill>
                  <a:srgbClr val="002060"/>
                </a:solidFill>
                <a:latin typeface="Cambria" panose="02040503050406030204" pitchFamily="18" charset="0"/>
                <a:ea typeface="Cambria" panose="02040503050406030204" pitchFamily="18" charset="0"/>
              </a:rPr>
              <a:t>N</a:t>
            </a:r>
            <a:r>
              <a:rPr lang="vi-VN" altLang="en-US" b="1" dirty="0">
                <a:solidFill>
                  <a:srgbClr val="002060"/>
                </a:solidFill>
                <a:latin typeface="Cambria" panose="02040503050406030204" pitchFamily="18" charset="0"/>
                <a:ea typeface="Cambria" panose="02040503050406030204" pitchFamily="18" charset="0"/>
              </a:rPr>
              <a:t>hiệm vụ nào đã kể rồi sẽ không kể lại, nếu kể trùng lặp sẽ không được tính.</a:t>
            </a:r>
            <a:endParaRPr kumimoji="0" lang="en-US" altLang="en-US"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0">
                                            <p:bg/>
                                          </p:spTgt>
                                        </p:tgtEl>
                                        <p:attrNameLst>
                                          <p:attrName>style.visibility</p:attrName>
                                        </p:attrNameLst>
                                      </p:cBhvr>
                                      <p:to>
                                        <p:strVal val="visible"/>
                                      </p:to>
                                    </p:set>
                                    <p:anim calcmode="lin" valueType="num">
                                      <p:cBhvr>
                                        <p:cTn id="20" dur="1000" fill="hold"/>
                                        <p:tgtEl>
                                          <p:spTgt spid="60">
                                            <p:bg/>
                                          </p:spTgt>
                                        </p:tgtEl>
                                        <p:attrNameLst>
                                          <p:attrName>ppt_w</p:attrName>
                                        </p:attrNameLst>
                                      </p:cBhvr>
                                      <p:tavLst>
                                        <p:tav tm="0">
                                          <p:val>
                                            <p:fltVal val="0"/>
                                          </p:val>
                                        </p:tav>
                                        <p:tav tm="100000">
                                          <p:val>
                                            <p:strVal val="#ppt_w"/>
                                          </p:val>
                                        </p:tav>
                                      </p:tavLst>
                                    </p:anim>
                                    <p:anim calcmode="lin" valueType="num">
                                      <p:cBhvr>
                                        <p:cTn id="21" dur="1000" fill="hold"/>
                                        <p:tgtEl>
                                          <p:spTgt spid="60">
                                            <p:bg/>
                                          </p:spTgt>
                                        </p:tgtEl>
                                        <p:attrNameLst>
                                          <p:attrName>ppt_h</p:attrName>
                                        </p:attrNameLst>
                                      </p:cBhvr>
                                      <p:tavLst>
                                        <p:tav tm="0">
                                          <p:val>
                                            <p:fltVal val="0"/>
                                          </p:val>
                                        </p:tav>
                                        <p:tav tm="100000">
                                          <p:val>
                                            <p:strVal val="#ppt_h"/>
                                          </p:val>
                                        </p:tav>
                                      </p:tavLst>
                                    </p:anim>
                                    <p:animEffect transition="in" filter="fade">
                                      <p:cBhvr>
                                        <p:cTn id="22" dur="1000"/>
                                        <p:tgtEl>
                                          <p:spTgt spid="60">
                                            <p:bg/>
                                          </p:spTgt>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60">
                                            <p:txEl>
                                              <p:pRg st="0" end="0"/>
                                            </p:txEl>
                                          </p:spTgt>
                                        </p:tgtEl>
                                        <p:attrNameLst>
                                          <p:attrName>style.visibility</p:attrName>
                                        </p:attrNameLst>
                                      </p:cBhvr>
                                      <p:to>
                                        <p:strVal val="visible"/>
                                      </p:to>
                                    </p:set>
                                    <p:anim calcmode="lin" valueType="num">
                                      <p:cBhvr>
                                        <p:cTn id="25" dur="10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60">
                                            <p:txEl>
                                              <p:pRg st="0" end="0"/>
                                            </p:txEl>
                                          </p:spTgt>
                                        </p:tgtEl>
                                        <p:attrNameLst>
                                          <p:attrName>ppt_h</p:attrName>
                                        </p:attrNameLst>
                                      </p:cBhvr>
                                      <p:tavLst>
                                        <p:tav tm="0">
                                          <p:val>
                                            <p:fltVal val="0"/>
                                          </p:val>
                                        </p:tav>
                                        <p:tav tm="100000">
                                          <p:val>
                                            <p:strVal val="#ppt_h"/>
                                          </p:val>
                                        </p:tav>
                                      </p:tavLst>
                                    </p:anim>
                                    <p:animEffect transition="in" filter="fade">
                                      <p:cBhvr>
                                        <p:cTn id="27" dur="1000"/>
                                        <p:tgtEl>
                                          <p:spTgt spid="60">
                                            <p:txEl>
                                              <p:pRg st="0" end="0"/>
                                            </p:txEl>
                                          </p:spTgt>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0">
                                            <p:txEl>
                                              <p:pRg st="1" end="1"/>
                                            </p:txEl>
                                          </p:spTgt>
                                        </p:tgtEl>
                                        <p:attrNameLst>
                                          <p:attrName>style.visibility</p:attrName>
                                        </p:attrNameLst>
                                      </p:cBhvr>
                                      <p:to>
                                        <p:strVal val="visible"/>
                                      </p:to>
                                    </p:set>
                                    <p:anim calcmode="lin" valueType="num">
                                      <p:cBhvr>
                                        <p:cTn id="30" dur="1000" fill="hold"/>
                                        <p:tgtEl>
                                          <p:spTgt spid="60">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60">
                                            <p:txEl>
                                              <p:pRg st="1" end="1"/>
                                            </p:txEl>
                                          </p:spTgt>
                                        </p:tgtEl>
                                        <p:attrNameLst>
                                          <p:attrName>ppt_h</p:attrName>
                                        </p:attrNameLst>
                                      </p:cBhvr>
                                      <p:tavLst>
                                        <p:tav tm="0">
                                          <p:val>
                                            <p:fltVal val="0"/>
                                          </p:val>
                                        </p:tav>
                                        <p:tav tm="100000">
                                          <p:val>
                                            <p:strVal val="#ppt_h"/>
                                          </p:val>
                                        </p:tav>
                                      </p:tavLst>
                                    </p:anim>
                                    <p:animEffect transition="in" filter="fade">
                                      <p:cBhvr>
                                        <p:cTn id="32" dur="1000"/>
                                        <p:tgtEl>
                                          <p:spTgt spid="60">
                                            <p:txEl>
                                              <p:pRg st="1" end="1"/>
                                            </p:txEl>
                                          </p:spTgt>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60">
                                            <p:txEl>
                                              <p:pRg st="2" end="2"/>
                                            </p:txEl>
                                          </p:spTgt>
                                        </p:tgtEl>
                                        <p:attrNameLst>
                                          <p:attrName>style.visibility</p:attrName>
                                        </p:attrNameLst>
                                      </p:cBhvr>
                                      <p:to>
                                        <p:strVal val="visible"/>
                                      </p:to>
                                    </p:set>
                                    <p:anim calcmode="lin" valueType="num">
                                      <p:cBhvr>
                                        <p:cTn id="35" dur="1000" fill="hold"/>
                                        <p:tgtEl>
                                          <p:spTgt spid="60">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60">
                                            <p:txEl>
                                              <p:pRg st="2" end="2"/>
                                            </p:txEl>
                                          </p:spTgt>
                                        </p:tgtEl>
                                        <p:attrNameLst>
                                          <p:attrName>ppt_h</p:attrName>
                                        </p:attrNameLst>
                                      </p:cBhvr>
                                      <p:tavLst>
                                        <p:tav tm="0">
                                          <p:val>
                                            <p:fltVal val="0"/>
                                          </p:val>
                                        </p:tav>
                                        <p:tav tm="100000">
                                          <p:val>
                                            <p:strVal val="#ppt_h"/>
                                          </p:val>
                                        </p:tav>
                                      </p:tavLst>
                                    </p:anim>
                                    <p:animEffect transition="in" filter="fade">
                                      <p:cBhvr>
                                        <p:cTn id="37" dur="1000"/>
                                        <p:tgtEl>
                                          <p:spTgt spid="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7" name="Picture 16">
            <a:extLst>
              <a:ext uri="{FF2B5EF4-FFF2-40B4-BE49-F238E27FC236}">
                <a16:creationId xmlns:a16="http://schemas.microsoft.com/office/drawing/2014/main" id="{B68E8961-742C-486A-B931-C9DCB57F8F10}"/>
              </a:ext>
            </a:extLst>
          </p:cNvPr>
          <p:cNvPicPr>
            <a:picLocks noChangeAspect="1"/>
          </p:cNvPicPr>
          <p:nvPr/>
        </p:nvPicPr>
        <p:blipFill>
          <a:blip r:embed="rId3"/>
          <a:stretch>
            <a:fillRect/>
          </a:stretch>
        </p:blipFill>
        <p:spPr>
          <a:xfrm>
            <a:off x="2257425" y="1162050"/>
            <a:ext cx="7105300" cy="44767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4" name="Picture 63" descr="A picture containing calendar&#10;&#10;Description automatically generated">
            <a:extLst>
              <a:ext uri="{FF2B5EF4-FFF2-40B4-BE49-F238E27FC236}">
                <a16:creationId xmlns:a16="http://schemas.microsoft.com/office/drawing/2014/main" id="{C4F67E5A-60F2-4F29-B4ED-CCA7F0BDA3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7849" y="1894409"/>
            <a:ext cx="4297680" cy="4297680"/>
          </a:xfrm>
          <a:prstGeom prst="rect">
            <a:avLst/>
          </a:prstGeom>
        </p:spPr>
      </p:pic>
      <p:pic>
        <p:nvPicPr>
          <p:cNvPr id="65" name="Picture 11">
            <a:extLst>
              <a:ext uri="{FF2B5EF4-FFF2-40B4-BE49-F238E27FC236}">
                <a16:creationId xmlns:a16="http://schemas.microsoft.com/office/drawing/2014/main" id="{C6636D17-717C-4637-B3DF-DAAD475F10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76300" y="904876"/>
            <a:ext cx="6143625" cy="3111596"/>
          </a:xfrm>
          <a:prstGeom prst="rect">
            <a:avLst/>
          </a:prstGeom>
        </p:spPr>
      </p:pic>
      <p:pic>
        <p:nvPicPr>
          <p:cNvPr id="7" name="Picture 6">
            <a:extLst>
              <a:ext uri="{FF2B5EF4-FFF2-40B4-BE49-F238E27FC236}">
                <a16:creationId xmlns:a16="http://schemas.microsoft.com/office/drawing/2014/main" id="{8D84E5BB-616F-45B8-9EAF-44638F1A246A}"/>
              </a:ext>
            </a:extLst>
          </p:cNvPr>
          <p:cNvPicPr>
            <a:picLocks noChangeAspect="1"/>
          </p:cNvPicPr>
          <p:nvPr/>
        </p:nvPicPr>
        <p:blipFill>
          <a:blip r:embed="rId6"/>
          <a:stretch>
            <a:fillRect/>
          </a:stretch>
        </p:blipFill>
        <p:spPr>
          <a:xfrm>
            <a:off x="1615236" y="1412662"/>
            <a:ext cx="4694327" cy="1975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anim calcmode="lin" valueType="num">
                                      <p:cBhvr>
                                        <p:cTn id="8" dur="500" fill="hold"/>
                                        <p:tgtEl>
                                          <p:spTgt spid="64"/>
                                        </p:tgtEl>
                                        <p:attrNameLst>
                                          <p:attrName>ppt_x</p:attrName>
                                        </p:attrNameLst>
                                      </p:cBhvr>
                                      <p:tavLst>
                                        <p:tav tm="0">
                                          <p:val>
                                            <p:strVal val="#ppt_x"/>
                                          </p:val>
                                        </p:tav>
                                        <p:tav tm="100000">
                                          <p:val>
                                            <p:strVal val="#ppt_x"/>
                                          </p:val>
                                        </p:tav>
                                      </p:tavLst>
                                    </p:anim>
                                    <p:anim calcmode="lin" valueType="num">
                                      <p:cBhvr>
                                        <p:cTn id="9" dur="450" decel="100000" fill="hold"/>
                                        <p:tgtEl>
                                          <p:spTgt spid="64"/>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64"/>
                                        </p:tgtEl>
                                        <p:attrNameLst>
                                          <p:attrName>ppt_y</p:attrName>
                                        </p:attrNameLst>
                                      </p:cBhvr>
                                      <p:tavLst>
                                        <p:tav tm="0">
                                          <p:val>
                                            <p:strVal val="#ppt_y-.03"/>
                                          </p:val>
                                        </p:tav>
                                        <p:tav tm="100000">
                                          <p:val>
                                            <p:strVal val="#ppt_y"/>
                                          </p:val>
                                        </p:tav>
                                      </p:tavLst>
                                    </p:anim>
                                  </p:childTnLst>
                                </p:cTn>
                              </p:par>
                              <p:par>
                                <p:cTn id="11" presetID="53" presetClass="entr" presetSubtype="16"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par>
                                <p:cTn id="16" presetID="53" presetClass="entr" presetSubtype="16"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500" fill="hold"/>
                                        <p:tgtEl>
                                          <p:spTgt spid="65"/>
                                        </p:tgtEl>
                                        <p:attrNameLst>
                                          <p:attrName>ppt_w</p:attrName>
                                        </p:attrNameLst>
                                      </p:cBhvr>
                                      <p:tavLst>
                                        <p:tav tm="0">
                                          <p:val>
                                            <p:fltVal val="0"/>
                                          </p:val>
                                        </p:tav>
                                        <p:tav tm="100000">
                                          <p:val>
                                            <p:strVal val="#ppt_w"/>
                                          </p:val>
                                        </p:tav>
                                      </p:tavLst>
                                    </p:anim>
                                    <p:anim calcmode="lin" valueType="num">
                                      <p:cBhvr>
                                        <p:cTn id="19" dur="500" fill="hold"/>
                                        <p:tgtEl>
                                          <p:spTgt spid="65"/>
                                        </p:tgtEl>
                                        <p:attrNameLst>
                                          <p:attrName>ppt_h</p:attrName>
                                        </p:attrNameLst>
                                      </p:cBhvr>
                                      <p:tavLst>
                                        <p:tav tm="0">
                                          <p:val>
                                            <p:fltVal val="0"/>
                                          </p:val>
                                        </p:tav>
                                        <p:tav tm="100000">
                                          <p:val>
                                            <p:strVal val="#ppt_h"/>
                                          </p:val>
                                        </p:tav>
                                      </p:tavLst>
                                    </p:anim>
                                    <p:animEffect transition="in" filter="fade">
                                      <p:cBhvr>
                                        <p:cTn id="20" dur="500"/>
                                        <p:tgtEl>
                                          <p:spTgt spid="6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图片 2" descr="E:\PPT\PPT\外\8月7号学校介绍PPT模板\图片1.png图片1"/>
          <p:cNvPicPr>
            <a:picLocks noChangeAspect="1"/>
          </p:cNvPicPr>
          <p:nvPr/>
        </p:nvPicPr>
        <p:blipFill rotWithShape="1">
          <a:blip r:embed="rId3"/>
          <a:srcRect/>
          <a:stretch>
            <a:fillRect/>
          </a:stretch>
        </p:blipFill>
        <p:spPr>
          <a:xfrm>
            <a:off x="2379980" y="1287145"/>
            <a:ext cx="7354570" cy="4199255"/>
          </a:xfrm>
          <a:prstGeom prst="rect">
            <a:avLst/>
          </a:prstGeom>
        </p:spPr>
      </p:pic>
      <p:pic>
        <p:nvPicPr>
          <p:cNvPr id="5" name="Picture 4">
            <a:extLst>
              <a:ext uri="{FF2B5EF4-FFF2-40B4-BE49-F238E27FC236}">
                <a16:creationId xmlns:a16="http://schemas.microsoft.com/office/drawing/2014/main" id="{E5D311AD-037E-488B-8700-5ECCB19F0896}"/>
              </a:ext>
            </a:extLst>
          </p:cNvPr>
          <p:cNvPicPr>
            <a:picLocks noChangeAspect="1"/>
          </p:cNvPicPr>
          <p:nvPr/>
        </p:nvPicPr>
        <p:blipFill>
          <a:blip r:embed="rId4"/>
          <a:stretch>
            <a:fillRect/>
          </a:stretch>
        </p:blipFill>
        <p:spPr>
          <a:xfrm>
            <a:off x="3469930" y="2507690"/>
            <a:ext cx="5023539" cy="1194920"/>
          </a:xfrm>
          <a:prstGeom prst="rect">
            <a:avLst/>
          </a:prstGeom>
        </p:spPr>
      </p:pic>
    </p:spTree>
    <p:extLst>
      <p:ext uri="{BB962C8B-B14F-4D97-AF65-F5344CB8AC3E}">
        <p14:creationId xmlns:p14="http://schemas.microsoft.com/office/powerpoint/2010/main" val="307244096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1" name="Rectangle: Rounded Corners 60">
            <a:extLst>
              <a:ext uri="{FF2B5EF4-FFF2-40B4-BE49-F238E27FC236}">
                <a16:creationId xmlns:a16="http://schemas.microsoft.com/office/drawing/2014/main" id="{CA2A92A3-D01A-46EE-88CD-B6328CDF46F4}"/>
              </a:ext>
            </a:extLst>
          </p:cNvPr>
          <p:cNvSpPr/>
          <p:nvPr/>
        </p:nvSpPr>
        <p:spPr>
          <a:xfrm>
            <a:off x="485776" y="123825"/>
            <a:ext cx="11049000" cy="733425"/>
          </a:xfrm>
          <a:prstGeom prst="roundRect">
            <a:avLst/>
          </a:prstGeom>
          <a:solidFill>
            <a:srgbClr val="FFFF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ysClr val="windowText" lastClr="000000"/>
                </a:solidFill>
                <a:latin typeface="Calibri" panose="020F0502020204030204" pitchFamily="34" charset="0"/>
                <a:cs typeface="Calibri" panose="020F0502020204030204" pitchFamily="34" charset="0"/>
              </a:rPr>
              <a:t>1. </a:t>
            </a:r>
            <a:r>
              <a:rPr lang="en-US" sz="3200" b="1" dirty="0" err="1">
                <a:solidFill>
                  <a:sysClr val="windowText" lastClr="000000"/>
                </a:solidFill>
                <a:latin typeface="Calibri" panose="020F0502020204030204" pitchFamily="34" charset="0"/>
                <a:cs typeface="Calibri" panose="020F0502020204030204" pitchFamily="34" charset="0"/>
              </a:rPr>
              <a:t>Tìm</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hiểu</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biểu</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hiện</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của</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việc</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tích</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cực</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hoàn</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thành</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nhiệm</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vụ</a:t>
            </a:r>
            <a:r>
              <a:rPr lang="en-US" sz="3200" b="1" dirty="0">
                <a:solidFill>
                  <a:sysClr val="windowText" lastClr="000000"/>
                </a:solidFill>
                <a:latin typeface="Calibri" panose="020F0502020204030204" pitchFamily="34" charset="0"/>
                <a:cs typeface="Calibri" panose="020F0502020204030204" pitchFamily="34" charset="0"/>
              </a:rPr>
              <a:t>. </a:t>
            </a:r>
            <a:endPar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1E65A01-519B-40CA-ACB0-1E7AE7DF95C9}"/>
              </a:ext>
            </a:extLst>
          </p:cNvPr>
          <p:cNvPicPr>
            <a:picLocks noChangeAspect="1"/>
          </p:cNvPicPr>
          <p:nvPr/>
        </p:nvPicPr>
        <p:blipFill>
          <a:blip r:embed="rId4"/>
          <a:stretch>
            <a:fillRect/>
          </a:stretch>
        </p:blipFill>
        <p:spPr>
          <a:xfrm>
            <a:off x="3409949" y="942974"/>
            <a:ext cx="5686425" cy="2823467"/>
          </a:xfrm>
          <a:prstGeom prst="rect">
            <a:avLst/>
          </a:prstGeom>
        </p:spPr>
      </p:pic>
      <p:pic>
        <p:nvPicPr>
          <p:cNvPr id="7" name="Picture 6">
            <a:extLst>
              <a:ext uri="{FF2B5EF4-FFF2-40B4-BE49-F238E27FC236}">
                <a16:creationId xmlns:a16="http://schemas.microsoft.com/office/drawing/2014/main" id="{747E4727-C534-4CAC-9DA5-190DD5455CD7}"/>
              </a:ext>
            </a:extLst>
          </p:cNvPr>
          <p:cNvPicPr>
            <a:picLocks noChangeAspect="1"/>
          </p:cNvPicPr>
          <p:nvPr/>
        </p:nvPicPr>
        <p:blipFill>
          <a:blip r:embed="rId5"/>
          <a:stretch>
            <a:fillRect/>
          </a:stretch>
        </p:blipFill>
        <p:spPr>
          <a:xfrm>
            <a:off x="3157537" y="3810000"/>
            <a:ext cx="6556345" cy="23050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9" name="等腰三角形 2">
            <a:extLst>
              <a:ext uri="{FF2B5EF4-FFF2-40B4-BE49-F238E27FC236}">
                <a16:creationId xmlns:a16="http://schemas.microsoft.com/office/drawing/2014/main" id="{CA3A8173-2623-49DA-A3CF-6661F6A51640}"/>
              </a:ext>
            </a:extLst>
          </p:cNvPr>
          <p:cNvSpPr>
            <a:spLocks noChangeAspect="1"/>
          </p:cNvSpPr>
          <p:nvPr/>
        </p:nvSpPr>
        <p:spPr bwMode="auto">
          <a:xfrm rot="12656442" flipV="1">
            <a:off x="1148879" y="3091275"/>
            <a:ext cx="2881940" cy="3069294"/>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accent2">
              <a:lumMod val="40000"/>
              <a:lumOff val="60000"/>
            </a:schemeClr>
          </a:solidFill>
          <a:ln w="28575" cmpd="sng">
            <a:solidFill>
              <a:srgbClr val="F8F8F8"/>
            </a:solidFill>
            <a:round/>
          </a:ln>
        </p:spPr>
        <p:txBody>
          <a:bodyPr wrap="none" lIns="91416" tIns="45708" rIns="91416" bIns="4570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65" b="0" i="0" u="none" strike="noStrike" kern="0" cap="none" spc="0" normalizeH="0" baseline="0" noProof="0" dirty="0">
              <a:ln>
                <a:noFill/>
              </a:ln>
              <a:solidFill>
                <a:prstClr val="black"/>
              </a:solidFill>
              <a:effectLst/>
              <a:uLnTx/>
              <a:uFillTx/>
              <a:latin typeface="Patrick Hand" panose="00000500000000000000" pitchFamily="2" charset="0"/>
              <a:ea typeface="方正清刻本悦宋简体" panose="02000000000000000000" pitchFamily="2" charset="-122"/>
              <a:cs typeface="Arial"/>
              <a:sym typeface="Arial"/>
            </a:endParaRPr>
          </a:p>
        </p:txBody>
      </p:sp>
      <p:sp>
        <p:nvSpPr>
          <p:cNvPr id="70" name="Rectangle 69">
            <a:extLst>
              <a:ext uri="{FF2B5EF4-FFF2-40B4-BE49-F238E27FC236}">
                <a16:creationId xmlns:a16="http://schemas.microsoft.com/office/drawing/2014/main" id="{01AB18D3-D709-4603-B24E-5B0B751935BC}"/>
              </a:ext>
            </a:extLst>
          </p:cNvPr>
          <p:cNvSpPr/>
          <p:nvPr/>
        </p:nvSpPr>
        <p:spPr>
          <a:xfrm>
            <a:off x="1234407" y="3598428"/>
            <a:ext cx="2331819" cy="255454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prstClr val="black"/>
                </a:solidFill>
                <a:effectLst/>
                <a:uLnTx/>
                <a:uFillTx/>
                <a:latin typeface="Calibri"/>
                <a:ea typeface="字魂59号-创粗黑"/>
                <a:cs typeface="Calibri" panose="020F0502020204030204" pitchFamily="34" charset="0"/>
              </a:rPr>
              <a:t>Đọc</a:t>
            </a:r>
            <a:r>
              <a:rPr kumimoji="0" lang="en-US" sz="4000" b="0" i="0" u="none" strike="noStrike" kern="0" cap="none" spc="0" normalizeH="0" baseline="0" noProof="0" dirty="0">
                <a:ln>
                  <a:noFill/>
                </a:ln>
                <a:solidFill>
                  <a:prstClr val="black"/>
                </a:solidFill>
                <a:effectLst/>
                <a:uLnTx/>
                <a:uFillTx/>
                <a:latin typeface="Calibri"/>
                <a:ea typeface="字魂59号-创粗黑"/>
                <a:cs typeface="Calibri" panose="020F0502020204030204" pitchFamily="34" charset="0"/>
              </a:rPr>
              <a:t> </a:t>
            </a:r>
            <a:r>
              <a:rPr kumimoji="0" lang="en-US" sz="4000" b="0" i="0" u="none" strike="noStrike" kern="0" cap="none" spc="0" normalizeH="0" baseline="0" noProof="0" dirty="0" err="1">
                <a:ln>
                  <a:noFill/>
                </a:ln>
                <a:solidFill>
                  <a:prstClr val="black"/>
                </a:solidFill>
                <a:effectLst/>
                <a:uLnTx/>
                <a:uFillTx/>
                <a:latin typeface="Calibri"/>
                <a:ea typeface="字魂59号-创粗黑"/>
                <a:cs typeface="Calibri" panose="020F0502020204030204" pitchFamily="34" charset="0"/>
              </a:rPr>
              <a:t>truyện</a:t>
            </a:r>
            <a:r>
              <a:rPr kumimoji="0" lang="en-US" sz="4000" b="0" i="0" u="none" strike="noStrike" kern="0" cap="none" spc="0" normalizeH="0" baseline="0" noProof="0" dirty="0">
                <a:ln>
                  <a:noFill/>
                </a:ln>
                <a:solidFill>
                  <a:prstClr val="black"/>
                </a:solidFill>
                <a:effectLst/>
                <a:uLnTx/>
                <a:uFillTx/>
                <a:latin typeface="Calibri"/>
                <a:ea typeface="字魂59号-创粗黑"/>
                <a:cs typeface="Calibri" panose="020F0502020204030204" pitchFamily="34" charset="0"/>
              </a:rPr>
              <a:t> </a:t>
            </a:r>
            <a:r>
              <a:rPr kumimoji="0" lang="en-US" sz="4000" b="0" i="0" u="none" strike="noStrike" kern="0" cap="none" spc="0" normalizeH="0" baseline="0" noProof="0" dirty="0" err="1">
                <a:ln>
                  <a:noFill/>
                </a:ln>
                <a:solidFill>
                  <a:prstClr val="black"/>
                </a:solidFill>
                <a:effectLst/>
                <a:uLnTx/>
                <a:uFillTx/>
                <a:latin typeface="Calibri"/>
                <a:ea typeface="字魂59号-创粗黑"/>
                <a:cs typeface="Calibri" panose="020F0502020204030204" pitchFamily="34" charset="0"/>
              </a:rPr>
              <a:t>và</a:t>
            </a:r>
            <a:r>
              <a:rPr kumimoji="0" lang="en-US" sz="4000" b="0" i="0" u="none" strike="noStrike" kern="0" cap="none" spc="0" normalizeH="0" baseline="0" noProof="0" dirty="0">
                <a:ln>
                  <a:noFill/>
                </a:ln>
                <a:solidFill>
                  <a:prstClr val="black"/>
                </a:solidFill>
                <a:effectLst/>
                <a:uLnTx/>
                <a:uFillTx/>
                <a:latin typeface="Calibri"/>
                <a:ea typeface="字魂59号-创粗黑"/>
                <a:cs typeface="Calibri" panose="020F0502020204030204" pitchFamily="34" charset="0"/>
              </a:rPr>
              <a:t> </a:t>
            </a:r>
            <a:r>
              <a:rPr kumimoji="0" lang="en-US" sz="4000" b="0" i="0" u="none" strike="noStrike" kern="0" cap="none" spc="0" normalizeH="0" baseline="0" noProof="0" dirty="0" err="1">
                <a:ln>
                  <a:noFill/>
                </a:ln>
                <a:solidFill>
                  <a:prstClr val="black"/>
                </a:solidFill>
                <a:effectLst/>
                <a:uLnTx/>
                <a:uFillTx/>
                <a:latin typeface="Calibri"/>
                <a:ea typeface="字魂59号-创粗黑"/>
                <a:cs typeface="Calibri" panose="020F0502020204030204" pitchFamily="34" charset="0"/>
              </a:rPr>
              <a:t>trả</a:t>
            </a:r>
            <a:r>
              <a:rPr kumimoji="0" lang="en-US" sz="4000" b="0" i="0" u="none" strike="noStrike" kern="0" cap="none" spc="0" normalizeH="0" baseline="0" noProof="0" dirty="0">
                <a:ln>
                  <a:noFill/>
                </a:ln>
                <a:solidFill>
                  <a:prstClr val="black"/>
                </a:solidFill>
                <a:effectLst/>
                <a:uLnTx/>
                <a:uFillTx/>
                <a:latin typeface="Calibri"/>
                <a:ea typeface="字魂59号-创粗黑"/>
                <a:cs typeface="Calibri" panose="020F0502020204030204" pitchFamily="34" charset="0"/>
              </a:rPr>
              <a:t> </a:t>
            </a:r>
            <a:r>
              <a:rPr kumimoji="0" lang="en-US" sz="4000" b="0" i="0" u="none" strike="noStrike" kern="0" cap="none" spc="0" normalizeH="0" baseline="0" noProof="0" dirty="0" err="1">
                <a:ln>
                  <a:noFill/>
                </a:ln>
                <a:solidFill>
                  <a:prstClr val="black"/>
                </a:solidFill>
                <a:effectLst/>
                <a:uLnTx/>
                <a:uFillTx/>
                <a:latin typeface="Calibri"/>
                <a:ea typeface="字魂59号-创粗黑"/>
                <a:cs typeface="Calibri" panose="020F0502020204030204" pitchFamily="34" charset="0"/>
              </a:rPr>
              <a:t>lời</a:t>
            </a:r>
            <a:r>
              <a:rPr kumimoji="0" lang="en-US" sz="4000" b="0" i="0" u="none" strike="noStrike" kern="0" cap="none" spc="0" normalizeH="0" baseline="0" noProof="0" dirty="0">
                <a:ln>
                  <a:noFill/>
                </a:ln>
                <a:solidFill>
                  <a:prstClr val="black"/>
                </a:solidFill>
                <a:effectLst/>
                <a:uLnTx/>
                <a:uFillTx/>
                <a:latin typeface="Calibri"/>
                <a:ea typeface="字魂59号-创粗黑"/>
                <a:cs typeface="Calibri" panose="020F0502020204030204" pitchFamily="34" charset="0"/>
              </a:rPr>
              <a:t> </a:t>
            </a:r>
            <a:r>
              <a:rPr kumimoji="0" lang="en-US" sz="4000" b="0" i="0" u="none" strike="noStrike" kern="0" cap="none" spc="0" normalizeH="0" baseline="0" noProof="0" dirty="0" err="1">
                <a:ln>
                  <a:noFill/>
                </a:ln>
                <a:solidFill>
                  <a:prstClr val="black"/>
                </a:solidFill>
                <a:effectLst/>
                <a:uLnTx/>
                <a:uFillTx/>
                <a:latin typeface="Calibri"/>
                <a:ea typeface="字魂59号-创粗黑"/>
                <a:cs typeface="Calibri" panose="020F0502020204030204" pitchFamily="34" charset="0"/>
              </a:rPr>
              <a:t>câu</a:t>
            </a:r>
            <a:r>
              <a:rPr kumimoji="0" lang="en-US" sz="4000" b="0" i="0" u="none" strike="noStrike" kern="0" cap="none" spc="0" normalizeH="0" baseline="0" noProof="0" dirty="0">
                <a:ln>
                  <a:noFill/>
                </a:ln>
                <a:solidFill>
                  <a:prstClr val="black"/>
                </a:solidFill>
                <a:effectLst/>
                <a:uLnTx/>
                <a:uFillTx/>
                <a:latin typeface="Calibri"/>
                <a:ea typeface="字魂59号-创粗黑"/>
                <a:cs typeface="Calibri" panose="020F0502020204030204" pitchFamily="34" charset="0"/>
              </a:rPr>
              <a:t> </a:t>
            </a:r>
            <a:r>
              <a:rPr kumimoji="0" lang="en-US" sz="4000" b="0" i="0" u="none" strike="noStrike" kern="0" cap="none" spc="0" normalizeH="0" baseline="0" noProof="0" dirty="0" err="1">
                <a:ln>
                  <a:noFill/>
                </a:ln>
                <a:solidFill>
                  <a:prstClr val="black"/>
                </a:solidFill>
                <a:effectLst/>
                <a:uLnTx/>
                <a:uFillTx/>
                <a:latin typeface="Calibri"/>
                <a:ea typeface="字魂59号-创粗黑"/>
                <a:cs typeface="Calibri" panose="020F0502020204030204" pitchFamily="34" charset="0"/>
              </a:rPr>
              <a:t>hỏi</a:t>
            </a:r>
            <a:endParaRPr kumimoji="0" lang="en-US" sz="4000" b="0" i="0" u="none" strike="noStrike" kern="0" cap="none" spc="0" normalizeH="0" baseline="0" noProof="0" dirty="0">
              <a:ln>
                <a:noFill/>
              </a:ln>
              <a:solidFill>
                <a:prstClr val="black"/>
              </a:solidFill>
              <a:effectLst/>
              <a:uLnTx/>
              <a:uFillTx/>
              <a:latin typeface="Calibri"/>
              <a:ea typeface="字魂59号-创粗黑"/>
              <a:cs typeface="Calibri" panose="020F0502020204030204" pitchFamily="34" charset="0"/>
            </a:endParaRPr>
          </a:p>
        </p:txBody>
      </p:sp>
      <p:pic>
        <p:nvPicPr>
          <p:cNvPr id="60" name="Picture 59">
            <a:extLst>
              <a:ext uri="{FF2B5EF4-FFF2-40B4-BE49-F238E27FC236}">
                <a16:creationId xmlns:a16="http://schemas.microsoft.com/office/drawing/2014/main" id="{87C11EEC-2AEA-45F2-BC76-EA7A1364E179}"/>
              </a:ext>
            </a:extLst>
          </p:cNvPr>
          <p:cNvPicPr>
            <a:picLocks noChangeAspect="1"/>
          </p:cNvPicPr>
          <p:nvPr/>
        </p:nvPicPr>
        <p:blipFill>
          <a:blip r:embed="rId3"/>
          <a:stretch>
            <a:fillRect/>
          </a:stretch>
        </p:blipFill>
        <p:spPr>
          <a:xfrm>
            <a:off x="2962275" y="690562"/>
            <a:ext cx="6115050" cy="2490921"/>
          </a:xfrm>
          <a:prstGeom prst="rect">
            <a:avLst/>
          </a:prstGeom>
        </p:spPr>
      </p:pic>
      <p:pic>
        <p:nvPicPr>
          <p:cNvPr id="3" name="Picture 2">
            <a:extLst>
              <a:ext uri="{FF2B5EF4-FFF2-40B4-BE49-F238E27FC236}">
                <a16:creationId xmlns:a16="http://schemas.microsoft.com/office/drawing/2014/main" id="{F9B9C63C-7D26-46E5-8005-2F4784267E8C}"/>
              </a:ext>
            </a:extLst>
          </p:cNvPr>
          <p:cNvPicPr>
            <a:picLocks noChangeAspect="1"/>
          </p:cNvPicPr>
          <p:nvPr/>
        </p:nvPicPr>
        <p:blipFill>
          <a:blip r:embed="rId4"/>
          <a:stretch>
            <a:fillRect/>
          </a:stretch>
        </p:blipFill>
        <p:spPr>
          <a:xfrm>
            <a:off x="4291012" y="3414712"/>
            <a:ext cx="5934075" cy="2562225"/>
          </a:xfrm>
          <a:prstGeom prst="rect">
            <a:avLst/>
          </a:prstGeom>
        </p:spPr>
      </p:pic>
    </p:spTree>
    <p:extLst>
      <p:ext uri="{BB962C8B-B14F-4D97-AF65-F5344CB8AC3E}">
        <p14:creationId xmlns:p14="http://schemas.microsoft.com/office/powerpoint/2010/main" val="188073304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1000" fill="hold"/>
                                        <p:tgtEl>
                                          <p:spTgt spid="69"/>
                                        </p:tgtEl>
                                        <p:attrNameLst>
                                          <p:attrName>ppt_w</p:attrName>
                                        </p:attrNameLst>
                                      </p:cBhvr>
                                      <p:tavLst>
                                        <p:tav tm="0">
                                          <p:val>
                                            <p:fltVal val="0"/>
                                          </p:val>
                                        </p:tav>
                                        <p:tav tm="100000">
                                          <p:val>
                                            <p:strVal val="#ppt_w"/>
                                          </p:val>
                                        </p:tav>
                                      </p:tavLst>
                                    </p:anim>
                                    <p:anim calcmode="lin" valueType="num">
                                      <p:cBhvr>
                                        <p:cTn id="20" dur="1000" fill="hold"/>
                                        <p:tgtEl>
                                          <p:spTgt spid="69"/>
                                        </p:tgtEl>
                                        <p:attrNameLst>
                                          <p:attrName>ppt_h</p:attrName>
                                        </p:attrNameLst>
                                      </p:cBhvr>
                                      <p:tavLst>
                                        <p:tav tm="0">
                                          <p:val>
                                            <p:fltVal val="0"/>
                                          </p:val>
                                        </p:tav>
                                        <p:tav tm="100000">
                                          <p:val>
                                            <p:strVal val="#ppt_h"/>
                                          </p:val>
                                        </p:tav>
                                      </p:tavLst>
                                    </p:anim>
                                    <p:anim calcmode="lin" valueType="num">
                                      <p:cBhvr>
                                        <p:cTn id="21" dur="1000" fill="hold"/>
                                        <p:tgtEl>
                                          <p:spTgt spid="69"/>
                                        </p:tgtEl>
                                        <p:attrNameLst>
                                          <p:attrName>style.rotation</p:attrName>
                                        </p:attrNameLst>
                                      </p:cBhvr>
                                      <p:tavLst>
                                        <p:tav tm="0">
                                          <p:val>
                                            <p:fltVal val="90"/>
                                          </p:val>
                                        </p:tav>
                                        <p:tav tm="100000">
                                          <p:val>
                                            <p:fltVal val="0"/>
                                          </p:val>
                                        </p:tav>
                                      </p:tavLst>
                                    </p:anim>
                                    <p:animEffect transition="in" filter="fade">
                                      <p:cBhvr>
                                        <p:cTn id="22" dur="1000"/>
                                        <p:tgtEl>
                                          <p:spTgt spid="6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p:cTn id="25" dur="1000" fill="hold"/>
                                        <p:tgtEl>
                                          <p:spTgt spid="70"/>
                                        </p:tgtEl>
                                        <p:attrNameLst>
                                          <p:attrName>ppt_w</p:attrName>
                                        </p:attrNameLst>
                                      </p:cBhvr>
                                      <p:tavLst>
                                        <p:tav tm="0">
                                          <p:val>
                                            <p:fltVal val="0"/>
                                          </p:val>
                                        </p:tav>
                                        <p:tav tm="100000">
                                          <p:val>
                                            <p:strVal val="#ppt_w"/>
                                          </p:val>
                                        </p:tav>
                                      </p:tavLst>
                                    </p:anim>
                                    <p:anim calcmode="lin" valueType="num">
                                      <p:cBhvr>
                                        <p:cTn id="26" dur="1000" fill="hold"/>
                                        <p:tgtEl>
                                          <p:spTgt spid="70"/>
                                        </p:tgtEl>
                                        <p:attrNameLst>
                                          <p:attrName>ppt_h</p:attrName>
                                        </p:attrNameLst>
                                      </p:cBhvr>
                                      <p:tavLst>
                                        <p:tav tm="0">
                                          <p:val>
                                            <p:fltVal val="0"/>
                                          </p:val>
                                        </p:tav>
                                        <p:tav tm="100000">
                                          <p:val>
                                            <p:strVal val="#ppt_h"/>
                                          </p:val>
                                        </p:tav>
                                      </p:tavLst>
                                    </p:anim>
                                    <p:anim calcmode="lin" valueType="num">
                                      <p:cBhvr>
                                        <p:cTn id="27" dur="1000" fill="hold"/>
                                        <p:tgtEl>
                                          <p:spTgt spid="70"/>
                                        </p:tgtEl>
                                        <p:attrNameLst>
                                          <p:attrName>style.rotation</p:attrName>
                                        </p:attrNameLst>
                                      </p:cBhvr>
                                      <p:tavLst>
                                        <p:tav tm="0">
                                          <p:val>
                                            <p:fltVal val="90"/>
                                          </p:val>
                                        </p:tav>
                                        <p:tav tm="100000">
                                          <p:val>
                                            <p:fltVal val="0"/>
                                          </p:val>
                                        </p:tav>
                                      </p:tavLst>
                                    </p:anim>
                                    <p:animEffect transition="in" filter="fade">
                                      <p:cBhvr>
                                        <p:cTn id="28"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0" name="Picture 5">
            <a:extLst>
              <a:ext uri="{FF2B5EF4-FFF2-40B4-BE49-F238E27FC236}">
                <a16:creationId xmlns:a16="http://schemas.microsoft.com/office/drawing/2014/main" id="{0C094766-1E6E-46B3-95EE-9D8C6A0974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568707" y="351586"/>
            <a:ext cx="6070718" cy="2342810"/>
          </a:xfrm>
          <a:prstGeom prst="rect">
            <a:avLst/>
          </a:prstGeom>
        </p:spPr>
      </p:pic>
      <p:sp>
        <p:nvSpPr>
          <p:cNvPr id="71" name="TextBox 70">
            <a:extLst>
              <a:ext uri="{FF2B5EF4-FFF2-40B4-BE49-F238E27FC236}">
                <a16:creationId xmlns:a16="http://schemas.microsoft.com/office/drawing/2014/main" id="{224E7D2A-7C3A-4E20-8B22-76E438A909F8}"/>
              </a:ext>
            </a:extLst>
          </p:cNvPr>
          <p:cNvSpPr txBox="1"/>
          <p:nvPr/>
        </p:nvSpPr>
        <p:spPr>
          <a:xfrm>
            <a:off x="5127373" y="746599"/>
            <a:ext cx="5021500" cy="1477328"/>
          </a:xfrm>
          <a:prstGeom prst="rect">
            <a:avLst/>
          </a:prstGeom>
          <a:noFill/>
        </p:spPr>
        <p:txBody>
          <a:bodyPr wrap="square">
            <a:spAutoFit/>
          </a:bodyPr>
          <a:lstStyle/>
          <a:p>
            <a:pPr algn="ctr"/>
            <a:r>
              <a:rPr lang="en-US" sz="3000" b="1" dirty="0" err="1">
                <a:ln w="0"/>
                <a:solidFill>
                  <a:srgbClr val="FF0000"/>
                </a:solidFill>
                <a:effectLst>
                  <a:outerShdw blurRad="38100" dist="25400" dir="5400000" algn="ctr" rotWithShape="0">
                    <a:srgbClr val="6E747A">
                      <a:alpha val="43000"/>
                    </a:srgbClr>
                  </a:outerShdw>
                </a:effectLst>
                <a:latin typeface="+mj-lt"/>
              </a:rPr>
              <a:t>Những</a:t>
            </a:r>
            <a:r>
              <a:rPr lang="en-US" sz="3000" b="1" dirty="0">
                <a:ln w="0"/>
                <a:solidFill>
                  <a:srgbClr val="FF0000"/>
                </a:solidFill>
                <a:effectLst>
                  <a:outerShdw blurRad="38100" dist="25400" dir="5400000" algn="ctr" rotWithShape="0">
                    <a:srgbClr val="6E747A">
                      <a:alpha val="43000"/>
                    </a:srgbClr>
                  </a:outerShdw>
                </a:effectLst>
                <a:latin typeface="+mj-lt"/>
              </a:rPr>
              <a:t> chi </a:t>
            </a:r>
            <a:r>
              <a:rPr lang="en-US" sz="3000" b="1" dirty="0" err="1">
                <a:ln w="0"/>
                <a:solidFill>
                  <a:srgbClr val="FF0000"/>
                </a:solidFill>
                <a:effectLst>
                  <a:outerShdw blurRad="38100" dist="25400" dir="5400000" algn="ctr" rotWithShape="0">
                    <a:srgbClr val="6E747A">
                      <a:alpha val="43000"/>
                    </a:srgbClr>
                  </a:outerShdw>
                </a:effectLst>
                <a:latin typeface="+mj-lt"/>
              </a:rPr>
              <a:t>tiết</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nào</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trong</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chuyện</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thể</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hiện</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việc</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tích</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cực</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hoàn</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thành</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nhiệm</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vụ</a:t>
            </a:r>
            <a:r>
              <a:rPr lang="en-US" sz="3000" b="1" dirty="0">
                <a:ln w="0"/>
                <a:solidFill>
                  <a:srgbClr val="FF0000"/>
                </a:solidFill>
                <a:effectLst>
                  <a:outerShdw blurRad="38100" dist="25400" dir="5400000" algn="ctr" rotWithShape="0">
                    <a:srgbClr val="6E747A">
                      <a:alpha val="43000"/>
                    </a:srgbClr>
                  </a:outerShdw>
                </a:effectLst>
                <a:latin typeface="+mj-lt"/>
              </a:rPr>
              <a:t>?</a:t>
            </a:r>
          </a:p>
        </p:txBody>
      </p:sp>
      <p:pic>
        <p:nvPicPr>
          <p:cNvPr id="72" name="Picture 5">
            <a:extLst>
              <a:ext uri="{FF2B5EF4-FFF2-40B4-BE49-F238E27FC236}">
                <a16:creationId xmlns:a16="http://schemas.microsoft.com/office/drawing/2014/main" id="{2D714417-DC6A-42C4-9CD3-CA01A33E9AB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302132" y="2970961"/>
            <a:ext cx="6070718" cy="2342810"/>
          </a:xfrm>
          <a:prstGeom prst="rect">
            <a:avLst/>
          </a:prstGeom>
        </p:spPr>
      </p:pic>
      <p:sp>
        <p:nvSpPr>
          <p:cNvPr id="73" name="TextBox 72">
            <a:extLst>
              <a:ext uri="{FF2B5EF4-FFF2-40B4-BE49-F238E27FC236}">
                <a16:creationId xmlns:a16="http://schemas.microsoft.com/office/drawing/2014/main" id="{902EC051-CBD6-42A3-B1F4-CE1A64331895}"/>
              </a:ext>
            </a:extLst>
          </p:cNvPr>
          <p:cNvSpPr txBox="1"/>
          <p:nvPr/>
        </p:nvSpPr>
        <p:spPr>
          <a:xfrm>
            <a:off x="5860798" y="3365974"/>
            <a:ext cx="5021500" cy="1477328"/>
          </a:xfrm>
          <a:prstGeom prst="rect">
            <a:avLst/>
          </a:prstGeom>
          <a:noFill/>
        </p:spPr>
        <p:txBody>
          <a:bodyPr wrap="square">
            <a:spAutoFit/>
          </a:bodyPr>
          <a:lstStyle/>
          <a:p>
            <a:pPr algn="ctr"/>
            <a:r>
              <a:rPr lang="en-US" sz="3000" b="1">
                <a:ln w="0"/>
                <a:solidFill>
                  <a:srgbClr val="FF0000"/>
                </a:solidFill>
                <a:effectLst>
                  <a:outerShdw blurRad="38100" dist="25400" dir="5400000" algn="ctr" rotWithShape="0">
                    <a:srgbClr val="6E747A">
                      <a:alpha val="43000"/>
                    </a:srgbClr>
                  </a:outerShdw>
                </a:effectLst>
                <a:latin typeface="+mj-lt"/>
              </a:rPr>
              <a:t>Em còn biết những biểu hiện nào khác của việc tích cực hoàn thành nhiệm vụ?</a:t>
            </a:r>
            <a:endParaRPr lang="en-US" sz="3000" b="1" dirty="0">
              <a:ln w="0"/>
              <a:solidFill>
                <a:srgbClr val="FF0000"/>
              </a:solidFill>
              <a:effectLst>
                <a:outerShdw blurRad="38100" dist="25400" dir="5400000" algn="ctr" rotWithShape="0">
                  <a:srgbClr val="6E747A">
                    <a:alpha val="43000"/>
                  </a:srgbClr>
                </a:outerShdw>
              </a:effectLst>
              <a:latin typeface="+mj-lt"/>
            </a:endParaRPr>
          </a:p>
        </p:txBody>
      </p:sp>
      <p:grpSp>
        <p:nvGrpSpPr>
          <p:cNvPr id="3" name="Group 2">
            <a:extLst>
              <a:ext uri="{FF2B5EF4-FFF2-40B4-BE49-F238E27FC236}">
                <a16:creationId xmlns:a16="http://schemas.microsoft.com/office/drawing/2014/main" id="{614865E4-36E6-41DC-8C44-5F9A9FD41B47}"/>
              </a:ext>
            </a:extLst>
          </p:cNvPr>
          <p:cNvGrpSpPr/>
          <p:nvPr/>
        </p:nvGrpSpPr>
        <p:grpSpPr>
          <a:xfrm>
            <a:off x="912795" y="742950"/>
            <a:ext cx="4608538" cy="5352695"/>
            <a:chOff x="912795" y="742950"/>
            <a:chExt cx="4608538" cy="5352695"/>
          </a:xfrm>
        </p:grpSpPr>
        <p:pic>
          <p:nvPicPr>
            <p:cNvPr id="66" name="Picture 65" descr="A picture containing calendar&#10;&#10;Description automatically generated">
              <a:extLst>
                <a:ext uri="{FF2B5EF4-FFF2-40B4-BE49-F238E27FC236}">
                  <a16:creationId xmlns:a16="http://schemas.microsoft.com/office/drawing/2014/main" id="{01FA2F3A-6613-4D94-8A08-6D94DB3433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3653" y="1797965"/>
              <a:ext cx="4297680" cy="4297680"/>
            </a:xfrm>
            <a:prstGeom prst="rect">
              <a:avLst/>
            </a:prstGeom>
          </p:spPr>
        </p:pic>
        <p:pic>
          <p:nvPicPr>
            <p:cNvPr id="74" name="Picture 11">
              <a:extLst>
                <a:ext uri="{FF2B5EF4-FFF2-40B4-BE49-F238E27FC236}">
                  <a16:creationId xmlns:a16="http://schemas.microsoft.com/office/drawing/2014/main" id="{55D3F7DF-BDA5-4D90-9702-9B13AC289D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0462" y="742950"/>
              <a:ext cx="2596642" cy="1548100"/>
            </a:xfrm>
            <a:prstGeom prst="rect">
              <a:avLst/>
            </a:prstGeom>
          </p:spPr>
        </p:pic>
        <p:sp>
          <p:nvSpPr>
            <p:cNvPr id="75" name="TextBox 74">
              <a:extLst>
                <a:ext uri="{FF2B5EF4-FFF2-40B4-BE49-F238E27FC236}">
                  <a16:creationId xmlns:a16="http://schemas.microsoft.com/office/drawing/2014/main" id="{35A25B5C-40A0-4F0B-91BF-7B4BDFCD583F}"/>
                </a:ext>
              </a:extLst>
            </p:cNvPr>
            <p:cNvSpPr txBox="1"/>
            <p:nvPr/>
          </p:nvSpPr>
          <p:spPr>
            <a:xfrm>
              <a:off x="912795" y="1050658"/>
              <a:ext cx="2992890" cy="739754"/>
            </a:xfrm>
            <a:prstGeom prst="rect">
              <a:avLst/>
            </a:prstGeom>
            <a:noFill/>
          </p:spPr>
          <p:txBody>
            <a:bodyPr wrap="square">
              <a:spAutoFit/>
            </a:bodyPr>
            <a:lstStyle/>
            <a:p>
              <a:pPr algn="ctr">
                <a:lnSpc>
                  <a:spcPct val="150000"/>
                </a:lnSpc>
              </a:pPr>
              <a:r>
                <a:rPr lang="en-US" sz="3200" b="1" dirty="0">
                  <a:solidFill>
                    <a:srgbClr val="00B050"/>
                  </a:solidFill>
                  <a:effectLst>
                    <a:glow rad="63500">
                      <a:schemeClr val="accent2">
                        <a:satMod val="175000"/>
                        <a:alpha val="40000"/>
                      </a:schemeClr>
                    </a:glow>
                  </a:effectLst>
                  <a:latin typeface="Arial" panose="020B0604020202020204" pitchFamily="34" charset="0"/>
                  <a:cs typeface="Arial" panose="020B0604020202020204" pitchFamily="34" charset="0"/>
                </a:rPr>
                <a:t>NHÓM 2</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1"/>
                                        </p:tgtEl>
                                        <p:attrNameLst>
                                          <p:attrName>style.visibility</p:attrName>
                                        </p:attrNameLst>
                                      </p:cBhvr>
                                      <p:to>
                                        <p:strVal val="visible"/>
                                      </p:to>
                                    </p:set>
                                    <p:anim calcmode="lin" valueType="num">
                                      <p:cBhvr>
                                        <p:cTn id="14" dur="1000" fill="hold"/>
                                        <p:tgtEl>
                                          <p:spTgt spid="71"/>
                                        </p:tgtEl>
                                        <p:attrNameLst>
                                          <p:attrName>ppt_w</p:attrName>
                                        </p:attrNameLst>
                                      </p:cBhvr>
                                      <p:tavLst>
                                        <p:tav tm="0">
                                          <p:val>
                                            <p:fltVal val="0"/>
                                          </p:val>
                                        </p:tav>
                                        <p:tav tm="100000">
                                          <p:val>
                                            <p:strVal val="#ppt_w"/>
                                          </p:val>
                                        </p:tav>
                                      </p:tavLst>
                                    </p:anim>
                                    <p:anim calcmode="lin" valueType="num">
                                      <p:cBhvr>
                                        <p:cTn id="15" dur="1000" fill="hold"/>
                                        <p:tgtEl>
                                          <p:spTgt spid="71"/>
                                        </p:tgtEl>
                                        <p:attrNameLst>
                                          <p:attrName>ppt_h</p:attrName>
                                        </p:attrNameLst>
                                      </p:cBhvr>
                                      <p:tavLst>
                                        <p:tav tm="0">
                                          <p:val>
                                            <p:fltVal val="0"/>
                                          </p:val>
                                        </p:tav>
                                        <p:tav tm="100000">
                                          <p:val>
                                            <p:strVal val="#ppt_h"/>
                                          </p:val>
                                        </p:tav>
                                      </p:tavLst>
                                    </p:anim>
                                    <p:anim calcmode="lin" valueType="num">
                                      <p:cBhvr>
                                        <p:cTn id="16" dur="1000" fill="hold"/>
                                        <p:tgtEl>
                                          <p:spTgt spid="71"/>
                                        </p:tgtEl>
                                        <p:attrNameLst>
                                          <p:attrName>style.rotation</p:attrName>
                                        </p:attrNameLst>
                                      </p:cBhvr>
                                      <p:tavLst>
                                        <p:tav tm="0">
                                          <p:val>
                                            <p:fltVal val="90"/>
                                          </p:val>
                                        </p:tav>
                                        <p:tav tm="100000">
                                          <p:val>
                                            <p:fltVal val="0"/>
                                          </p:val>
                                        </p:tav>
                                      </p:tavLst>
                                    </p:anim>
                                    <p:animEffect transition="in" filter="fade">
                                      <p:cBhvr>
                                        <p:cTn id="17" dur="1000"/>
                                        <p:tgtEl>
                                          <p:spTgt spid="71"/>
                                        </p:tgtEl>
                                      </p:cBhvr>
                                    </p:animEffect>
                                  </p:childTnLst>
                                </p:cTn>
                              </p:par>
                              <p:par>
                                <p:cTn id="18" presetID="31" presetClass="entr" presetSubtype="0" fill="hold" nodeType="with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1000" fill="hold"/>
                                        <p:tgtEl>
                                          <p:spTgt spid="70"/>
                                        </p:tgtEl>
                                        <p:attrNameLst>
                                          <p:attrName>ppt_w</p:attrName>
                                        </p:attrNameLst>
                                      </p:cBhvr>
                                      <p:tavLst>
                                        <p:tav tm="0">
                                          <p:val>
                                            <p:fltVal val="0"/>
                                          </p:val>
                                        </p:tav>
                                        <p:tav tm="100000">
                                          <p:val>
                                            <p:strVal val="#ppt_w"/>
                                          </p:val>
                                        </p:tav>
                                      </p:tavLst>
                                    </p:anim>
                                    <p:anim calcmode="lin" valueType="num">
                                      <p:cBhvr>
                                        <p:cTn id="21" dur="1000" fill="hold"/>
                                        <p:tgtEl>
                                          <p:spTgt spid="70"/>
                                        </p:tgtEl>
                                        <p:attrNameLst>
                                          <p:attrName>ppt_h</p:attrName>
                                        </p:attrNameLst>
                                      </p:cBhvr>
                                      <p:tavLst>
                                        <p:tav tm="0">
                                          <p:val>
                                            <p:fltVal val="0"/>
                                          </p:val>
                                        </p:tav>
                                        <p:tav tm="100000">
                                          <p:val>
                                            <p:strVal val="#ppt_h"/>
                                          </p:val>
                                        </p:tav>
                                      </p:tavLst>
                                    </p:anim>
                                    <p:anim calcmode="lin" valueType="num">
                                      <p:cBhvr>
                                        <p:cTn id="22" dur="1000" fill="hold"/>
                                        <p:tgtEl>
                                          <p:spTgt spid="70"/>
                                        </p:tgtEl>
                                        <p:attrNameLst>
                                          <p:attrName>style.rotation</p:attrName>
                                        </p:attrNameLst>
                                      </p:cBhvr>
                                      <p:tavLst>
                                        <p:tav tm="0">
                                          <p:val>
                                            <p:fltVal val="90"/>
                                          </p:val>
                                        </p:tav>
                                        <p:tav tm="100000">
                                          <p:val>
                                            <p:fltVal val="0"/>
                                          </p:val>
                                        </p:tav>
                                      </p:tavLst>
                                    </p:anim>
                                    <p:animEffect transition="in" filter="fade">
                                      <p:cBhvr>
                                        <p:cTn id="23" dur="1000"/>
                                        <p:tgtEl>
                                          <p:spTgt spid="70"/>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par>
                                <p:cTn id="32" presetID="31" presetClass="entr" presetSubtype="0" fill="hold" nodeType="withEffect">
                                  <p:stCondLst>
                                    <p:cond delay="0"/>
                                  </p:stCondLst>
                                  <p:childTnLst>
                                    <p:set>
                                      <p:cBhvr>
                                        <p:cTn id="33" dur="1" fill="hold">
                                          <p:stCondLst>
                                            <p:cond delay="0"/>
                                          </p:stCondLst>
                                        </p:cTn>
                                        <p:tgtEl>
                                          <p:spTgt spid="72"/>
                                        </p:tgtEl>
                                        <p:attrNameLst>
                                          <p:attrName>style.visibility</p:attrName>
                                        </p:attrNameLst>
                                      </p:cBhvr>
                                      <p:to>
                                        <p:strVal val="visible"/>
                                      </p:to>
                                    </p:set>
                                    <p:anim calcmode="lin" valueType="num">
                                      <p:cBhvr>
                                        <p:cTn id="34" dur="1000" fill="hold"/>
                                        <p:tgtEl>
                                          <p:spTgt spid="72"/>
                                        </p:tgtEl>
                                        <p:attrNameLst>
                                          <p:attrName>ppt_w</p:attrName>
                                        </p:attrNameLst>
                                      </p:cBhvr>
                                      <p:tavLst>
                                        <p:tav tm="0">
                                          <p:val>
                                            <p:fltVal val="0"/>
                                          </p:val>
                                        </p:tav>
                                        <p:tav tm="100000">
                                          <p:val>
                                            <p:strVal val="#ppt_w"/>
                                          </p:val>
                                        </p:tav>
                                      </p:tavLst>
                                    </p:anim>
                                    <p:anim calcmode="lin" valueType="num">
                                      <p:cBhvr>
                                        <p:cTn id="35" dur="1000" fill="hold"/>
                                        <p:tgtEl>
                                          <p:spTgt spid="72"/>
                                        </p:tgtEl>
                                        <p:attrNameLst>
                                          <p:attrName>ppt_h</p:attrName>
                                        </p:attrNameLst>
                                      </p:cBhvr>
                                      <p:tavLst>
                                        <p:tav tm="0">
                                          <p:val>
                                            <p:fltVal val="0"/>
                                          </p:val>
                                        </p:tav>
                                        <p:tav tm="100000">
                                          <p:val>
                                            <p:strVal val="#ppt_h"/>
                                          </p:val>
                                        </p:tav>
                                      </p:tavLst>
                                    </p:anim>
                                    <p:anim calcmode="lin" valueType="num">
                                      <p:cBhvr>
                                        <p:cTn id="36" dur="1000" fill="hold"/>
                                        <p:tgtEl>
                                          <p:spTgt spid="72"/>
                                        </p:tgtEl>
                                        <p:attrNameLst>
                                          <p:attrName>style.rotation</p:attrName>
                                        </p:attrNameLst>
                                      </p:cBhvr>
                                      <p:tavLst>
                                        <p:tav tm="0">
                                          <p:val>
                                            <p:fltVal val="90"/>
                                          </p:val>
                                        </p:tav>
                                        <p:tav tm="100000">
                                          <p:val>
                                            <p:fltVal val="0"/>
                                          </p:val>
                                        </p:tav>
                                      </p:tavLst>
                                    </p:anim>
                                    <p:animEffect transition="in" filter="fade">
                                      <p:cBhvr>
                                        <p:cTn id="37"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084.9984251968503,&quot;width&quot;:10941.568503937007}"/>
</p:tagLst>
</file>

<file path=ppt/tags/tag2.xml><?xml version="1.0" encoding="utf-8"?>
<p:tagLst xmlns:a="http://schemas.openxmlformats.org/drawingml/2006/main" xmlns:r="http://schemas.openxmlformats.org/officeDocument/2006/relationships" xmlns:p="http://schemas.openxmlformats.org/presentationml/2006/main">
  <p:tag name="MH" val="20170510164451"/>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70510164451"/>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70510164451"/>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70510164451"/>
  <p:tag name="MH_LIBRARY" val="GRAPHIC"/>
  <p:tag name="MH_TYPE" val="Other"/>
  <p:tag name="MH_ORDER" val="3"/>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318C80"/>
      </a:accent1>
      <a:accent2>
        <a:srgbClr val="F2CF61"/>
      </a:accent2>
      <a:accent3>
        <a:srgbClr val="A6E582"/>
      </a:accent3>
      <a:accent4>
        <a:srgbClr val="51D9B5"/>
      </a:accent4>
      <a:accent5>
        <a:srgbClr val="D95B5B"/>
      </a:accent5>
      <a:accent6>
        <a:srgbClr val="BFBFBF"/>
      </a:accent6>
      <a:hlink>
        <a:srgbClr val="318C80"/>
      </a:hlink>
      <a:folHlink>
        <a:srgbClr val="BFBFBF"/>
      </a:folHlink>
    </a:clrScheme>
    <a:fontScheme name="ary5y2yg">
      <a:majorFont>
        <a:latin typeface="Helvetica"/>
        <a:ea typeface="Helvetica"/>
        <a:cs typeface=""/>
      </a:majorFont>
      <a:minorFont>
        <a:latin typeface="Helvetica"/>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758</Words>
  <Application>Microsoft Office PowerPoint</Application>
  <PresentationFormat>Widescreen</PresentationFormat>
  <Paragraphs>92</Paragraphs>
  <Slides>25</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Bubblegum Sans</vt:lpstr>
      <vt:lpstr>等线</vt:lpstr>
      <vt:lpstr>华文琥珀</vt:lpstr>
      <vt:lpstr>Arial</vt:lpstr>
      <vt:lpstr>Calibri</vt:lpstr>
      <vt:lpstr>Cambria</vt:lpstr>
      <vt:lpstr>Helvetica</vt:lpstr>
      <vt:lpstr>Patrick Hand</vt:lpstr>
      <vt:lpstr>Symbol</vt:lpstr>
      <vt:lpstr>自定义设计方案</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43</cp:revision>
  <dcterms:created xsi:type="dcterms:W3CDTF">2022-09-17T12:13:04Z</dcterms:created>
  <dcterms:modified xsi:type="dcterms:W3CDTF">2022-09-30T08:30:51Z</dcterms:modified>
</cp:coreProperties>
</file>