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78" r:id="rId3"/>
    <p:sldMasterId id="2147483795" r:id="rId4"/>
    <p:sldMasterId id="2147483807" r:id="rId5"/>
    <p:sldMasterId id="2147483825" r:id="rId6"/>
    <p:sldMasterId id="2147483842" r:id="rId7"/>
  </p:sldMasterIdLst>
  <p:notesMasterIdLst>
    <p:notesMasterId r:id="rId38"/>
  </p:notesMasterIdLst>
  <p:sldIdLst>
    <p:sldId id="415" r:id="rId8"/>
    <p:sldId id="430" r:id="rId9"/>
    <p:sldId id="256" r:id="rId10"/>
    <p:sldId id="416" r:id="rId11"/>
    <p:sldId id="345" r:id="rId12"/>
    <p:sldId id="297" r:id="rId13"/>
    <p:sldId id="417" r:id="rId14"/>
    <p:sldId id="418" r:id="rId15"/>
    <p:sldId id="420" r:id="rId16"/>
    <p:sldId id="421" r:id="rId17"/>
    <p:sldId id="422" r:id="rId18"/>
    <p:sldId id="423" r:id="rId19"/>
    <p:sldId id="317" r:id="rId20"/>
    <p:sldId id="424" r:id="rId21"/>
    <p:sldId id="425" r:id="rId22"/>
    <p:sldId id="426" r:id="rId23"/>
    <p:sldId id="427" r:id="rId24"/>
    <p:sldId id="307" r:id="rId25"/>
    <p:sldId id="278" r:id="rId26"/>
    <p:sldId id="280" r:id="rId27"/>
    <p:sldId id="281" r:id="rId28"/>
    <p:sldId id="308" r:id="rId29"/>
    <p:sldId id="282" r:id="rId30"/>
    <p:sldId id="428" r:id="rId31"/>
    <p:sldId id="292" r:id="rId32"/>
    <p:sldId id="283" r:id="rId33"/>
    <p:sldId id="293" r:id="rId34"/>
    <p:sldId id="284" r:id="rId35"/>
    <p:sldId id="310" r:id="rId36"/>
    <p:sldId id="26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F8BB0-1B0F-4CAC-B236-FA34A1F9C989}"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85C81-D502-4AAB-91B4-25E2774561DF}" type="slidenum">
              <a:rPr lang="en-US" smtClean="0"/>
              <a:t>‹#›</a:t>
            </a:fld>
            <a:endParaRPr lang="en-US"/>
          </a:p>
        </p:txBody>
      </p:sp>
    </p:spTree>
    <p:extLst>
      <p:ext uri="{BB962C8B-B14F-4D97-AF65-F5344CB8AC3E}">
        <p14:creationId xmlns:p14="http://schemas.microsoft.com/office/powerpoint/2010/main" val="16521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1666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557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9815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FDE5A-4F0E-4A97-97A2-B644821C77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525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facebook.com/teamKTUTS" TargetMode="External"/><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3188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99659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4929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15/12/2025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620354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15/12/2025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8856727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15/12/2025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5007217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15/12/2025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0765577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15/12/2025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2866418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15/12/2025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5399913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15/12/2025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117722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15/12/2025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6596563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5852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15/12/2025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260200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15/12/2025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1203685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15/12/2025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4969527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97954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CA55-644A-5F59-9CF3-151364EE21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0A6E61-AB85-57E5-D85A-F284F60BA9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3F8BA8-1058-3B01-C858-6794156F81C8}"/>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12/15/2025</a:t>
            </a:fld>
            <a:endParaRPr lang="en-US"/>
          </a:p>
        </p:txBody>
      </p:sp>
      <p:sp>
        <p:nvSpPr>
          <p:cNvPr id="5" name="Footer Placeholder 4">
            <a:extLst>
              <a:ext uri="{FF2B5EF4-FFF2-40B4-BE49-F238E27FC236}">
                <a16:creationId xmlns:a16="http://schemas.microsoft.com/office/drawing/2014/main" id="{69F67CFA-697B-6EBD-FAC9-C639AA1320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EA7480-0FBD-206A-6C55-51FB2DE71E9F}"/>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508269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2FE95-1687-C568-0B70-D93F78C71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C1B9E36-7EB0-FFEE-E5E4-A40268F6D5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22D24-1B0C-8E1C-2890-7C2EDF4883B5}"/>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12/15/2025</a:t>
            </a:fld>
            <a:endParaRPr lang="en-US"/>
          </a:p>
        </p:txBody>
      </p:sp>
      <p:sp>
        <p:nvSpPr>
          <p:cNvPr id="5" name="Footer Placeholder 4">
            <a:extLst>
              <a:ext uri="{FF2B5EF4-FFF2-40B4-BE49-F238E27FC236}">
                <a16:creationId xmlns:a16="http://schemas.microsoft.com/office/drawing/2014/main" id="{59B2BD89-05EC-AE0F-F502-6A7BDA07A5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1871B0-9848-74D4-E123-A4B413411E93}"/>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pic>
        <p:nvPicPr>
          <p:cNvPr id="7" name="Picture 6">
            <a:extLst>
              <a:ext uri="{FF2B5EF4-FFF2-40B4-BE49-F238E27FC236}">
                <a16:creationId xmlns:a16="http://schemas.microsoft.com/office/drawing/2014/main" id="{D6801683-B8EE-F4D7-3A1E-352CB21A0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9841" y="1312945"/>
            <a:ext cx="2688349" cy="2688349"/>
          </a:xfrm>
          <a:prstGeom prst="rect">
            <a:avLst/>
          </a:prstGeom>
        </p:spPr>
      </p:pic>
      <p:pic>
        <p:nvPicPr>
          <p:cNvPr id="8" name="Picture 7">
            <a:extLst>
              <a:ext uri="{FF2B5EF4-FFF2-40B4-BE49-F238E27FC236}">
                <a16:creationId xmlns:a16="http://schemas.microsoft.com/office/drawing/2014/main" id="{7F4A5664-44A5-A93B-0BB1-189B090349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68636" y="1690688"/>
            <a:ext cx="2688349" cy="2688349"/>
          </a:xfrm>
          <a:prstGeom prst="rect">
            <a:avLst/>
          </a:prstGeom>
        </p:spPr>
      </p:pic>
    </p:spTree>
    <p:extLst>
      <p:ext uri="{BB962C8B-B14F-4D97-AF65-F5344CB8AC3E}">
        <p14:creationId xmlns:p14="http://schemas.microsoft.com/office/powerpoint/2010/main" val="3976482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7BA31-969D-51D0-F5E7-80A964D7DB2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188540-8A7B-58F9-3D37-FEF5520BB1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80A11-5E00-2665-61EC-D444C447CC59}"/>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12/15/2025</a:t>
            </a:fld>
            <a:endParaRPr lang="en-US"/>
          </a:p>
        </p:txBody>
      </p:sp>
      <p:sp>
        <p:nvSpPr>
          <p:cNvPr id="5" name="Footer Placeholder 4">
            <a:extLst>
              <a:ext uri="{FF2B5EF4-FFF2-40B4-BE49-F238E27FC236}">
                <a16:creationId xmlns:a16="http://schemas.microsoft.com/office/drawing/2014/main" id="{2AD2FB50-B290-BA9D-EC40-624088DE6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B6675A-ACE5-1058-5B7E-DD0199EE49B5}"/>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522021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C108-86E1-2E30-000E-F27F4B436C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DE6977-944F-0DC3-590E-306A0EDA9F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48B665-48B7-2CF8-BE23-65EBBD509F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0330AE-7C85-2216-5E2B-203EAB3B9397}"/>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12/15/2025</a:t>
            </a:fld>
            <a:endParaRPr lang="en-US"/>
          </a:p>
        </p:txBody>
      </p:sp>
      <p:sp>
        <p:nvSpPr>
          <p:cNvPr id="6" name="Footer Placeholder 5">
            <a:extLst>
              <a:ext uri="{FF2B5EF4-FFF2-40B4-BE49-F238E27FC236}">
                <a16:creationId xmlns:a16="http://schemas.microsoft.com/office/drawing/2014/main" id="{2624DA1C-C9A8-DA03-4631-5A81CBA9A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95404B-E1BF-26A6-DDCA-95F8D94E241C}"/>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759792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75108-0D0C-D3F7-CE91-CD3363E883F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9D4A804-765C-F2E5-1060-30656078DFD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57AA44-7195-3140-E600-C5C22007C9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D0933-1C23-830C-8EE3-1EAB87C8AE9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D96022-7EEF-4FB7-AD4E-B19DC613100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65D8A-A76F-6F7F-232E-66800D9996D2}"/>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12/15/2025</a:t>
            </a:fld>
            <a:endParaRPr lang="en-US"/>
          </a:p>
        </p:txBody>
      </p:sp>
      <p:sp>
        <p:nvSpPr>
          <p:cNvPr id="8" name="Footer Placeholder 7">
            <a:extLst>
              <a:ext uri="{FF2B5EF4-FFF2-40B4-BE49-F238E27FC236}">
                <a16:creationId xmlns:a16="http://schemas.microsoft.com/office/drawing/2014/main" id="{07EB1084-524C-EBBD-1576-CA716CD81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E643190-968C-ADAD-0221-D80B4F6C7844}"/>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657859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C465-3EEB-6AFA-AC7C-2406CECEEB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86EE39-B26C-D4B0-EB91-8BAA4C55C88C}"/>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12/15/2025</a:t>
            </a:fld>
            <a:endParaRPr lang="en-US"/>
          </a:p>
        </p:txBody>
      </p:sp>
      <p:sp>
        <p:nvSpPr>
          <p:cNvPr id="4" name="Footer Placeholder 3">
            <a:extLst>
              <a:ext uri="{FF2B5EF4-FFF2-40B4-BE49-F238E27FC236}">
                <a16:creationId xmlns:a16="http://schemas.microsoft.com/office/drawing/2014/main" id="{2996BBAC-181B-FEC9-EE46-12F07B9826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ABA0FC-DBEE-08D7-6FD4-11043CBB01A3}"/>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466345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24133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EAFB3-7EFE-8010-A487-EC0EA034B0A9}"/>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12/15/2025</a:t>
            </a:fld>
            <a:endParaRPr lang="en-US"/>
          </a:p>
        </p:txBody>
      </p:sp>
      <p:sp>
        <p:nvSpPr>
          <p:cNvPr id="3" name="Footer Placeholder 2">
            <a:extLst>
              <a:ext uri="{FF2B5EF4-FFF2-40B4-BE49-F238E27FC236}">
                <a16:creationId xmlns:a16="http://schemas.microsoft.com/office/drawing/2014/main" id="{69DE73F7-4F67-8137-3BA8-2C32834AE6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9991CA0-159C-4375-0124-AA9B69ACE04F}"/>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609607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9B7F-9E85-8C4D-2F0C-363C7745550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A0F92B-9F6F-AA21-44D9-E54FA2FFE1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E38D71-6654-FE78-208F-1D850C2DB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87954F-B69E-0BF0-9248-B2050AF1A560}"/>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12/15/2025</a:t>
            </a:fld>
            <a:endParaRPr lang="en-US"/>
          </a:p>
        </p:txBody>
      </p:sp>
      <p:sp>
        <p:nvSpPr>
          <p:cNvPr id="6" name="Footer Placeholder 5">
            <a:extLst>
              <a:ext uri="{FF2B5EF4-FFF2-40B4-BE49-F238E27FC236}">
                <a16:creationId xmlns:a16="http://schemas.microsoft.com/office/drawing/2014/main" id="{520B9B9E-C962-D633-F79E-9E5915C31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9EAADE-89E8-0FDF-EB7F-A1607D0397B8}"/>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456662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8B4A-533B-53C7-6649-43480E56270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E7A3BB-204F-C51B-F54B-EE437DD90E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60FB13-3D15-DB2F-F1DC-2980B36C5A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B69E8-073B-E5FE-3F24-B341147535B3}"/>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12/15/2025</a:t>
            </a:fld>
            <a:endParaRPr lang="en-US"/>
          </a:p>
        </p:txBody>
      </p:sp>
      <p:sp>
        <p:nvSpPr>
          <p:cNvPr id="6" name="Footer Placeholder 5">
            <a:extLst>
              <a:ext uri="{FF2B5EF4-FFF2-40B4-BE49-F238E27FC236}">
                <a16:creationId xmlns:a16="http://schemas.microsoft.com/office/drawing/2014/main" id="{265AD664-2903-7236-1BF9-8C8B4A308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650C3E-2A23-D914-B548-2A81CDBEC143}"/>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9436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F0F4-D95F-C23B-1EBD-35F04EA4D2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58E12-2908-1E2F-99D2-44EFBC52B4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1F1C5-BD5C-6F7E-337D-E557FD375601}"/>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12/15/2025</a:t>
            </a:fld>
            <a:endParaRPr lang="en-US"/>
          </a:p>
        </p:txBody>
      </p:sp>
      <p:sp>
        <p:nvSpPr>
          <p:cNvPr id="5" name="Footer Placeholder 4">
            <a:extLst>
              <a:ext uri="{FF2B5EF4-FFF2-40B4-BE49-F238E27FC236}">
                <a16:creationId xmlns:a16="http://schemas.microsoft.com/office/drawing/2014/main" id="{A6053D07-A58D-8A7C-2338-000CB7BDA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90E0D8-95D3-8356-2575-3130E3A8AD4C}"/>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769191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0C7DDB-4D6C-B2D9-397D-1E685B0D9E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F9EEEE-8A77-15F3-3C47-2D5CF832C6F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74822-B140-C7CF-5DB7-EC0673B2528A}"/>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12/15/2025</a:t>
            </a:fld>
            <a:endParaRPr lang="en-US"/>
          </a:p>
        </p:txBody>
      </p:sp>
      <p:sp>
        <p:nvSpPr>
          <p:cNvPr id="5" name="Footer Placeholder 4">
            <a:extLst>
              <a:ext uri="{FF2B5EF4-FFF2-40B4-BE49-F238E27FC236}">
                <a16:creationId xmlns:a16="http://schemas.microsoft.com/office/drawing/2014/main" id="{65225BA0-963C-C3C6-1899-FD28673E7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4CAB32-3DA7-8EFE-5D94-45DAEB990BD9}"/>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366201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a:xfrm>
            <a:off x="838200" y="1825625"/>
            <a:ext cx="10515600" cy="4351338"/>
          </a:xfrm>
          <a:prstGeom prst="rect">
            <a:avLst/>
          </a:prstGeom>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a:xfrm>
            <a:off x="838200" y="6356350"/>
            <a:ext cx="2743200" cy="365125"/>
          </a:xfrm>
          <a:prstGeom prst="rect">
            <a:avLst/>
          </a:prstGeom>
        </p:spPr>
        <p:txBody>
          <a:bodyPr/>
          <a:lstStyle/>
          <a:p>
            <a:fld id="{E6FFA8D6-61CB-47CF-BA93-9D77189827BB}" type="datetime1">
              <a:rPr lang="en-US"/>
              <a:t>12/15/2025</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Bản chiếu 5"/>
          <p:cNvSpPr>
            <a:spLocks noGrp="1"/>
          </p:cNvSpPr>
          <p:nvPr>
            <p:ph type="sldNum" sz="quarter" idx="12"/>
          </p:nvPr>
        </p:nvSpPr>
        <p:spPr>
          <a:xfrm>
            <a:off x="8610600" y="6356350"/>
            <a:ext cx="2743200" cy="365125"/>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2932186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667479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870930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043145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48129472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0002428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634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7551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9643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5735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4869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453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6459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8813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4680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2618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0645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4754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02A72373-AAE3-4FF9-B5F6-B33780625C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
            <a:extLst>
              <a:ext uri="{FF2B5EF4-FFF2-40B4-BE49-F238E27FC236}">
                <a16:creationId xmlns:a16="http://schemas.microsoft.com/office/drawing/2014/main" id="{0E407689-01EE-499C-B666-62583588E70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724" r="25518" b="37875"/>
          <a:stretch/>
        </p:blipFill>
        <p:spPr>
          <a:xfrm>
            <a:off x="-24581" y="3550675"/>
            <a:ext cx="12241162" cy="3956957"/>
          </a:xfrm>
          <a:prstGeom prst="rect">
            <a:avLst/>
          </a:prstGeom>
        </p:spPr>
      </p:pic>
    </p:spTree>
    <p:extLst>
      <p:ext uri="{BB962C8B-B14F-4D97-AF65-F5344CB8AC3E}">
        <p14:creationId xmlns:p14="http://schemas.microsoft.com/office/powerpoint/2010/main" val="13580528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矩形 2">
            <a:extLst>
              <a:ext uri="{FF2B5EF4-FFF2-40B4-BE49-F238E27FC236}">
                <a16:creationId xmlns:a16="http://schemas.microsoft.com/office/drawing/2014/main" id="{20EE0EF9-82DC-42D2-A6D1-B5DBF026AA69}"/>
              </a:ext>
            </a:extLst>
          </p:cNvPr>
          <p:cNvSpPr/>
          <p:nvPr userDrawn="1"/>
        </p:nvSpPr>
        <p:spPr>
          <a:xfrm>
            <a:off x="0" y="0"/>
            <a:ext cx="12192000" cy="6959600"/>
          </a:xfrm>
          <a:prstGeom prst="rect">
            <a:avLst/>
          </a:prstGeom>
          <a:solidFill>
            <a:srgbClr val="AF1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
        <p:nvSpPr>
          <p:cNvPr id="8" name="矩形 3">
            <a:extLst>
              <a:ext uri="{FF2B5EF4-FFF2-40B4-BE49-F238E27FC236}">
                <a16:creationId xmlns:a16="http://schemas.microsoft.com/office/drawing/2014/main" id="{6FE5E654-6B5B-459E-9393-B120F043846C}"/>
              </a:ext>
            </a:extLst>
          </p:cNvPr>
          <p:cNvSpPr/>
          <p:nvPr userDrawn="1"/>
        </p:nvSpPr>
        <p:spPr>
          <a:xfrm>
            <a:off x="152400" y="190500"/>
            <a:ext cx="11887200" cy="6578600"/>
          </a:xfrm>
          <a:prstGeom prst="rect">
            <a:avLst/>
          </a:prstGeom>
          <a:solidFill>
            <a:srgbClr val="E62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
        <p:nvSpPr>
          <p:cNvPr id="9" name="矩形 4">
            <a:extLst>
              <a:ext uri="{FF2B5EF4-FFF2-40B4-BE49-F238E27FC236}">
                <a16:creationId xmlns:a16="http://schemas.microsoft.com/office/drawing/2014/main" id="{6E0E6639-CA3D-495D-9A53-616B44AA2A5C}"/>
              </a:ext>
            </a:extLst>
          </p:cNvPr>
          <p:cNvSpPr/>
          <p:nvPr userDrawn="1"/>
        </p:nvSpPr>
        <p:spPr>
          <a:xfrm>
            <a:off x="495300" y="419100"/>
            <a:ext cx="11296650" cy="6019800"/>
          </a:xfrm>
          <a:prstGeom prst="rect">
            <a:avLst/>
          </a:prstGeom>
          <a:solidFill>
            <a:srgbClr val="FCC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
        <p:nvSpPr>
          <p:cNvPr id="10" name="矩形 5">
            <a:extLst>
              <a:ext uri="{FF2B5EF4-FFF2-40B4-BE49-F238E27FC236}">
                <a16:creationId xmlns:a16="http://schemas.microsoft.com/office/drawing/2014/main" id="{466BF83B-EEB8-4109-B0B0-70F1275488B5}"/>
              </a:ext>
            </a:extLst>
          </p:cNvPr>
          <p:cNvSpPr/>
          <p:nvPr userDrawn="1"/>
        </p:nvSpPr>
        <p:spPr>
          <a:xfrm>
            <a:off x="723900" y="666749"/>
            <a:ext cx="10812508" cy="5562601"/>
          </a:xfrm>
          <a:prstGeom prst="rect">
            <a:avLst/>
          </a:prstGeom>
          <a:solidFill>
            <a:srgbClr val="FAA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pic>
        <p:nvPicPr>
          <p:cNvPr id="11" name="图片 6">
            <a:extLst>
              <a:ext uri="{FF2B5EF4-FFF2-40B4-BE49-F238E27FC236}">
                <a16:creationId xmlns:a16="http://schemas.microsoft.com/office/drawing/2014/main" id="{AE1CB42C-D9F0-4AC1-8EED-CF00DCD08B6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24" r="25518" b="37875"/>
          <a:stretch/>
        </p:blipFill>
        <p:spPr>
          <a:xfrm>
            <a:off x="-58994" y="3009900"/>
            <a:ext cx="12241162" cy="3956957"/>
          </a:xfrm>
          <a:prstGeom prst="rect">
            <a:avLst/>
          </a:prstGeom>
        </p:spPr>
      </p:pic>
    </p:spTree>
    <p:extLst>
      <p:ext uri="{BB962C8B-B14F-4D97-AF65-F5344CB8AC3E}">
        <p14:creationId xmlns:p14="http://schemas.microsoft.com/office/powerpoint/2010/main" val="42031200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F2CC"/>
        </a:solidFill>
        <a:effectLst/>
      </p:bgPr>
    </p:bg>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B3968A77-B31F-46F3-BD8F-52C389E85F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24" r="25518" b="37875"/>
          <a:stretch/>
        </p:blipFill>
        <p:spPr>
          <a:xfrm>
            <a:off x="0" y="3796481"/>
            <a:ext cx="12241162" cy="3956957"/>
          </a:xfrm>
          <a:prstGeom prst="rect">
            <a:avLst/>
          </a:prstGeom>
        </p:spPr>
      </p:pic>
    </p:spTree>
    <p:extLst>
      <p:ext uri="{BB962C8B-B14F-4D97-AF65-F5344CB8AC3E}">
        <p14:creationId xmlns:p14="http://schemas.microsoft.com/office/powerpoint/2010/main" val="4272341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F2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5892-25C1-4F90-B387-A9710EB6B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8" name="Picture 7" descr="A picture containing diagram&#10;&#10;Description automatically generated">
            <a:extLst>
              <a:ext uri="{FF2B5EF4-FFF2-40B4-BE49-F238E27FC236}">
                <a16:creationId xmlns:a16="http://schemas.microsoft.com/office/drawing/2014/main" id="{328E40B2-5A66-40B4-8BCF-AC1478EA29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3762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151DC5A-A501-42D4-84D1-B21EEE8C942B}"/>
              </a:ext>
            </a:extLst>
          </p:cNvPr>
          <p:cNvSpPr/>
          <p:nvPr userDrawn="1"/>
        </p:nvSpPr>
        <p:spPr>
          <a:xfrm>
            <a:off x="0" y="0"/>
            <a:ext cx="12192000" cy="6959600"/>
          </a:xfrm>
          <a:prstGeom prst="rect">
            <a:avLst/>
          </a:prstGeom>
          <a:solidFill>
            <a:srgbClr val="AF1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
        <p:nvSpPr>
          <p:cNvPr id="4" name="矩形 3">
            <a:extLst>
              <a:ext uri="{FF2B5EF4-FFF2-40B4-BE49-F238E27FC236}">
                <a16:creationId xmlns:a16="http://schemas.microsoft.com/office/drawing/2014/main" id="{774366ED-008C-4478-B22F-5F3BF9DCE880}"/>
              </a:ext>
            </a:extLst>
          </p:cNvPr>
          <p:cNvSpPr/>
          <p:nvPr userDrawn="1"/>
        </p:nvSpPr>
        <p:spPr>
          <a:xfrm>
            <a:off x="152400" y="190500"/>
            <a:ext cx="11887200" cy="6578600"/>
          </a:xfrm>
          <a:prstGeom prst="rect">
            <a:avLst/>
          </a:prstGeom>
          <a:solidFill>
            <a:srgbClr val="E62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
        <p:nvSpPr>
          <p:cNvPr id="5" name="矩形 4">
            <a:extLst>
              <a:ext uri="{FF2B5EF4-FFF2-40B4-BE49-F238E27FC236}">
                <a16:creationId xmlns:a16="http://schemas.microsoft.com/office/drawing/2014/main" id="{FEC91EFD-4282-4843-BC91-988E676B5AC8}"/>
              </a:ext>
            </a:extLst>
          </p:cNvPr>
          <p:cNvSpPr/>
          <p:nvPr userDrawn="1"/>
        </p:nvSpPr>
        <p:spPr>
          <a:xfrm>
            <a:off x="324465" y="419100"/>
            <a:ext cx="11533238" cy="6019800"/>
          </a:xfrm>
          <a:prstGeom prst="rect">
            <a:avLst/>
          </a:prstGeom>
          <a:solidFill>
            <a:srgbClr val="FCC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Tree>
    <p:extLst>
      <p:ext uri="{BB962C8B-B14F-4D97-AF65-F5344CB8AC3E}">
        <p14:creationId xmlns:p14="http://schemas.microsoft.com/office/powerpoint/2010/main" val="37119431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0">
              <a:schemeClr val="bg1"/>
            </a:gs>
            <a:gs pos="91200">
              <a:srgbClr val="FBE7DA"/>
            </a:gs>
            <a:gs pos="100000">
              <a:schemeClr val="accent2">
                <a:lumMod val="20000"/>
                <a:lumOff val="80000"/>
              </a:schemeClr>
            </a:gs>
          </a:gsLst>
          <a:lin ang="2700000" scaled="0"/>
        </a:grad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20CEB995-765B-4933-A721-146ACB3076C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5007"/>
          <a:stretch>
            <a:fillRect/>
          </a:stretch>
        </p:blipFill>
        <p:spPr>
          <a:xfrm>
            <a:off x="0" y="0"/>
            <a:ext cx="768136" cy="1128232"/>
          </a:xfrm>
          <a:prstGeom prst="rect">
            <a:avLst/>
          </a:prstGeom>
        </p:spPr>
      </p:pic>
      <p:pic>
        <p:nvPicPr>
          <p:cNvPr id="4" name="图片 41">
            <a:extLst>
              <a:ext uri="{FF2B5EF4-FFF2-40B4-BE49-F238E27FC236}">
                <a16:creationId xmlns:a16="http://schemas.microsoft.com/office/drawing/2014/main" id="{433759FC-E6FB-4A61-A98B-85F954A43E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1250" y="5927066"/>
            <a:ext cx="4741750" cy="920403"/>
          </a:xfrm>
          <a:prstGeom prst="rect">
            <a:avLst/>
          </a:prstGeom>
        </p:spPr>
      </p:pic>
      <p:pic>
        <p:nvPicPr>
          <p:cNvPr id="5" name="图片 42">
            <a:extLst>
              <a:ext uri="{FF2B5EF4-FFF2-40B4-BE49-F238E27FC236}">
                <a16:creationId xmlns:a16="http://schemas.microsoft.com/office/drawing/2014/main" id="{B28EC25C-C73E-41A2-A715-2CC36454A0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60542" y="26864"/>
            <a:ext cx="3431458" cy="1349652"/>
          </a:xfrm>
          <a:prstGeom prst="rect">
            <a:avLst/>
          </a:prstGeom>
        </p:spPr>
      </p:pic>
    </p:spTree>
    <p:extLst>
      <p:ext uri="{BB962C8B-B14F-4D97-AF65-F5344CB8AC3E}">
        <p14:creationId xmlns:p14="http://schemas.microsoft.com/office/powerpoint/2010/main" val="302822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18D2BBB4-85AA-4718-A252-CA57498C7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5" name="矩形 18">
            <a:extLst>
              <a:ext uri="{FF2B5EF4-FFF2-40B4-BE49-F238E27FC236}">
                <a16:creationId xmlns:a16="http://schemas.microsoft.com/office/drawing/2014/main" id="{B3ABA0A1-6982-41D6-B51D-0E4C15904245}"/>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21">
            <a:extLst>
              <a:ext uri="{FF2B5EF4-FFF2-40B4-BE49-F238E27FC236}">
                <a16:creationId xmlns:a16="http://schemas.microsoft.com/office/drawing/2014/main" id="{90F66EFA-F36D-45DC-A913-F1CF212E80C5}"/>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6229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6" name="Picture 15" descr="A picture containing decorated&#10;&#10;Description automatically generated">
            <a:extLst>
              <a:ext uri="{FF2B5EF4-FFF2-40B4-BE49-F238E27FC236}">
                <a16:creationId xmlns:a16="http://schemas.microsoft.com/office/drawing/2014/main" id="{A118BB54-9D21-4305-9D1F-DCFA9A9D42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5"/>
            <a:ext cx="12192000" cy="6852285"/>
          </a:xfrm>
          <a:prstGeom prst="rect">
            <a:avLst/>
          </a:prstGeom>
        </p:spPr>
      </p:pic>
      <p:sp>
        <p:nvSpPr>
          <p:cNvPr id="4" name="Rectangle 3">
            <a:extLst>
              <a:ext uri="{FF2B5EF4-FFF2-40B4-BE49-F238E27FC236}">
                <a16:creationId xmlns:a16="http://schemas.microsoft.com/office/drawing/2014/main" id="{DDF300F3-A7AB-4A81-BC35-272AC2A8AEEA}"/>
              </a:ext>
            </a:extLst>
          </p:cNvPr>
          <p:cNvSpPr/>
          <p:nvPr userDrawn="1"/>
        </p:nvSpPr>
        <p:spPr>
          <a:xfrm>
            <a:off x="-45720" y="-228600"/>
            <a:ext cx="12285201" cy="710946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2853149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493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30976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38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6EF3ED-6335-4DD6-9724-4810572590DC}"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3E6F7-C02C-4E76-941A-059786424A82}" type="slidenum">
              <a:rPr lang="en-US" smtClean="0"/>
              <a:t>‹#›</a:t>
            </a:fld>
            <a:endParaRPr lang="en-US"/>
          </a:p>
        </p:txBody>
      </p:sp>
    </p:spTree>
    <p:extLst>
      <p:ext uri="{BB962C8B-B14F-4D97-AF65-F5344CB8AC3E}">
        <p14:creationId xmlns:p14="http://schemas.microsoft.com/office/powerpoint/2010/main" val="30240430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2025/12/15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47126502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2363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2531949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34258915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954785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330044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12/15/2025</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172929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12/15/2025</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044115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602804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12/15/2025</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83657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12/15/2025</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551306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12/15/2025</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048306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12/15/2025</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7991995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12/15/2025</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3559615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12/15/2025</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4601231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12/15/2025</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8576492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12/15/2025</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8172969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12/15/2025</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368925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231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328200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7182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7811281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637437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48693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79438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102750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76800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33921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71532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432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2025/12/15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815999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22917871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11864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91601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92238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86767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348124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205784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2648499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742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3.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2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6.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image" Target="../media/image3.pn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image" Target="../media/image3.png"/><Relationship Id="rId2" Type="http://schemas.openxmlformats.org/officeDocument/2006/relationships/slideLayout" Target="../slideLayouts/slideLayout85.xml"/><Relationship Id="rId16" Type="http://schemas.openxmlformats.org/officeDocument/2006/relationships/theme" Target="../theme/theme7.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144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056636"/>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51C1E220-0EB3-8244-384E-B1040D60BE62}"/>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34206" y="0"/>
            <a:ext cx="1477062" cy="1477062"/>
          </a:xfrm>
          <a:prstGeom prst="rect">
            <a:avLst/>
          </a:prstGeom>
        </p:spPr>
      </p:pic>
    </p:spTree>
    <p:extLst>
      <p:ext uri="{BB962C8B-B14F-4D97-AF65-F5344CB8AC3E}">
        <p14:creationId xmlns:p14="http://schemas.microsoft.com/office/powerpoint/2010/main" val="313928955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E340323B-63D4-93C2-9EF1-DCC4FE7CDA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4206" y="0"/>
            <a:ext cx="1477062" cy="1477062"/>
          </a:xfrm>
          <a:prstGeom prst="rect">
            <a:avLst/>
          </a:prstGeom>
        </p:spPr>
      </p:pic>
    </p:spTree>
    <p:extLst>
      <p:ext uri="{BB962C8B-B14F-4D97-AF65-F5344CB8AC3E}">
        <p14:creationId xmlns:p14="http://schemas.microsoft.com/office/powerpoint/2010/main" val="99237127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B4712010-77FC-0C24-030E-75CAA290866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34206" y="0"/>
            <a:ext cx="1477062" cy="1477062"/>
          </a:xfrm>
          <a:prstGeom prst="rect">
            <a:avLst/>
          </a:prstGeom>
        </p:spPr>
      </p:pic>
    </p:spTree>
    <p:extLst>
      <p:ext uri="{BB962C8B-B14F-4D97-AF65-F5344CB8AC3E}">
        <p14:creationId xmlns:p14="http://schemas.microsoft.com/office/powerpoint/2010/main" val="238814644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54302"/>
          <a:stretch/>
        </p:blipFill>
        <p:spPr>
          <a:xfrm>
            <a:off x="0" y="-1037289"/>
            <a:ext cx="12344400" cy="7895289"/>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311535EA-9AB9-9C82-1FC0-A0962CE57D5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34206" y="0"/>
            <a:ext cx="1477062" cy="1477062"/>
          </a:xfrm>
          <a:prstGeom prst="rect">
            <a:avLst/>
          </a:prstGeom>
        </p:spPr>
      </p:pic>
    </p:spTree>
    <p:extLst>
      <p:ext uri="{BB962C8B-B14F-4D97-AF65-F5344CB8AC3E}">
        <p14:creationId xmlns:p14="http://schemas.microsoft.com/office/powerpoint/2010/main" val="168339107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F1FEC1EA-B928-F1C9-4728-0A335E22A1F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734206" y="0"/>
            <a:ext cx="1477062" cy="1477062"/>
          </a:xfrm>
          <a:prstGeom prst="rect">
            <a:avLst/>
          </a:prstGeom>
        </p:spPr>
      </p:pic>
    </p:spTree>
    <p:extLst>
      <p:ext uri="{BB962C8B-B14F-4D97-AF65-F5344CB8AC3E}">
        <p14:creationId xmlns:p14="http://schemas.microsoft.com/office/powerpoint/2010/main" val="4245774525"/>
      </p:ext>
    </p:extLst>
  </p:cSld>
  <p:clrMap bg1="lt1" tx1="dk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0.xml"/><Relationship Id="rId5" Type="http://schemas.openxmlformats.org/officeDocument/2006/relationships/image" Target="../media/image29.png"/><Relationship Id="rId4" Type="http://schemas.openxmlformats.org/officeDocument/2006/relationships/image" Target="../media/image28.emf"/></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8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8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8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xml"/><Relationship Id="rId1" Type="http://schemas.openxmlformats.org/officeDocument/2006/relationships/slideLayout" Target="../slideLayouts/slideLayout89.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xml"/><Relationship Id="rId1" Type="http://schemas.openxmlformats.org/officeDocument/2006/relationships/slideLayout" Target="../slideLayouts/slideLayout89.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xml"/><Relationship Id="rId1" Type="http://schemas.openxmlformats.org/officeDocument/2006/relationships/slideLayout" Target="../slideLayouts/slideLayout89.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xml"/><Relationship Id="rId1" Type="http://schemas.openxmlformats.org/officeDocument/2006/relationships/slideLayout" Target="../slideLayouts/slideLayout89.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6.xml"/><Relationship Id="rId5" Type="http://schemas.openxmlformats.org/officeDocument/2006/relationships/image" Target="../media/image60.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slide" Target="slide2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3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0.jpe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13.xml"/><Relationship Id="rId4" Type="http://schemas.openxmlformats.org/officeDocument/2006/relationships/slide" Target="slide22.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63.jpg"/><Relationship Id="rId1" Type="http://schemas.openxmlformats.org/officeDocument/2006/relationships/slideLayout" Target="../slideLayouts/slideLayout13.xm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6.xml"/><Relationship Id="rId5" Type="http://schemas.openxmlformats.org/officeDocument/2006/relationships/image" Target="../media/image66.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7" Type="http://schemas.microsoft.com/office/2007/relationships/hdphoto" Target="../media/hdphoto4.wdp"/><Relationship Id="rId2" Type="http://schemas.openxmlformats.org/officeDocument/2006/relationships/image" Target="../media/image63.jpg"/><Relationship Id="rId1" Type="http://schemas.openxmlformats.org/officeDocument/2006/relationships/slideLayout" Target="../slideLayouts/slideLayout13.xml"/><Relationship Id="rId6" Type="http://schemas.openxmlformats.org/officeDocument/2006/relationships/image" Target="../media/image70.png"/><Relationship Id="rId5" Type="http://schemas.microsoft.com/office/2007/relationships/hdphoto" Target="../media/hdphoto3.wdp"/><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3.jpg"/><Relationship Id="rId1" Type="http://schemas.openxmlformats.org/officeDocument/2006/relationships/slideLayout" Target="../slideLayouts/slideLayout13.xml"/><Relationship Id="rId5" Type="http://schemas.openxmlformats.org/officeDocument/2006/relationships/image" Target="../media/image74.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7.png"/><Relationship Id="rId2" Type="http://schemas.openxmlformats.org/officeDocument/2006/relationships/image" Target="../media/image30.jpeg"/><Relationship Id="rId1" Type="http://schemas.openxmlformats.org/officeDocument/2006/relationships/slideLayout" Target="../slideLayouts/slideLayout46.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png"/><Relationship Id="rId4" Type="http://schemas.openxmlformats.org/officeDocument/2006/relationships/image" Target="../media/image34.png"/><Relationship Id="rId9" Type="http://schemas.openxmlformats.org/officeDocument/2006/relationships/image" Target="../media/image39.png"/></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1.png"/><Relationship Id="rId7" Type="http://schemas.openxmlformats.org/officeDocument/2006/relationships/image" Target="../media/image37.png"/><Relationship Id="rId2" Type="http://schemas.openxmlformats.org/officeDocument/2006/relationships/image" Target="../media/image30.jpeg"/><Relationship Id="rId1" Type="http://schemas.openxmlformats.org/officeDocument/2006/relationships/slideLayout" Target="../slideLayouts/slideLayout4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6.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5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6.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0.jpeg"/><Relationship Id="rId1" Type="http://schemas.openxmlformats.org/officeDocument/2006/relationships/slideLayout" Target="../slideLayouts/slideLayout46.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8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8" name="Picture 12">
            <a:extLst>
              <a:ext uri="{FF2B5EF4-FFF2-40B4-BE49-F238E27FC236}">
                <a16:creationId xmlns:a16="http://schemas.microsoft.com/office/drawing/2014/main" id="{A158584A-01E0-6B73-62DE-6B122AC47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9566"/>
            <a:ext cx="2928548" cy="3108434"/>
          </a:xfrm>
          <a:prstGeom prst="rect">
            <a:avLst/>
          </a:prstGeom>
        </p:spPr>
      </p:pic>
      <p:pic>
        <p:nvPicPr>
          <p:cNvPr id="9" name="Picture 18">
            <a:extLst>
              <a:ext uri="{FF2B5EF4-FFF2-40B4-BE49-F238E27FC236}">
                <a16:creationId xmlns:a16="http://schemas.microsoft.com/office/drawing/2014/main" id="{F416FA2E-2E5A-7392-F049-D094B2F77A25}"/>
              </a:ext>
            </a:extLst>
          </p:cNvPr>
          <p:cNvPicPr>
            <a:picLocks noChangeAspect="1"/>
          </p:cNvPicPr>
          <p:nvPr/>
        </p:nvPicPr>
        <p:blipFill>
          <a:blip r:embed="rId4"/>
          <a:stretch>
            <a:fillRect/>
          </a:stretch>
        </p:blipFill>
        <p:spPr>
          <a:xfrm>
            <a:off x="9662160" y="3544875"/>
            <a:ext cx="2618589" cy="3313125"/>
          </a:xfrm>
          <a:prstGeom prst="rect">
            <a:avLst/>
          </a:prstGeom>
        </p:spPr>
      </p:pic>
      <p:pic>
        <p:nvPicPr>
          <p:cNvPr id="7" name="Picture 6">
            <a:extLst>
              <a:ext uri="{FF2B5EF4-FFF2-40B4-BE49-F238E27FC236}">
                <a16:creationId xmlns:a16="http://schemas.microsoft.com/office/drawing/2014/main" id="{7515D847-59D6-6A93-72F4-E715AF9779B0}"/>
              </a:ext>
            </a:extLst>
          </p:cNvPr>
          <p:cNvPicPr>
            <a:picLocks noChangeAspect="1"/>
          </p:cNvPicPr>
          <p:nvPr/>
        </p:nvPicPr>
        <p:blipFill>
          <a:blip r:embed="rId5"/>
          <a:stretch>
            <a:fillRect/>
          </a:stretch>
        </p:blipFill>
        <p:spPr>
          <a:xfrm>
            <a:off x="1895492" y="2383971"/>
            <a:ext cx="8401016" cy="3694496"/>
          </a:xfrm>
          <a:prstGeom prst="rect">
            <a:avLst/>
          </a:prstGeom>
        </p:spPr>
      </p:pic>
    </p:spTree>
    <p:extLst>
      <p:ext uri="{BB962C8B-B14F-4D97-AF65-F5344CB8AC3E}">
        <p14:creationId xmlns:p14="http://schemas.microsoft.com/office/powerpoint/2010/main" val="376645319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Góc Tròn 2">
            <a:extLst>
              <a:ext uri="{FF2B5EF4-FFF2-40B4-BE49-F238E27FC236}">
                <a16:creationId xmlns:a16="http://schemas.microsoft.com/office/drawing/2014/main" id="{51649E03-FE2B-4FE4-BA6D-907E0D19E3AF}"/>
              </a:ext>
            </a:extLst>
          </p:cNvPr>
          <p:cNvSpPr/>
          <p:nvPr/>
        </p:nvSpPr>
        <p:spPr>
          <a:xfrm>
            <a:off x="494066"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157330" y="2103008"/>
            <a:ext cx="7069103" cy="4186796"/>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4646428" y="3158353"/>
            <a:ext cx="5989503" cy="2585323"/>
          </a:xfrm>
          <a:prstGeom prst="rect">
            <a:avLst/>
          </a:prstGeom>
          <a:noFill/>
        </p:spPr>
        <p:txBody>
          <a:bodyPr wrap="square" rtlCol="0">
            <a:spAutoFit/>
          </a:bodyPr>
          <a:lstStyle/>
          <a:p>
            <a:pPr algn="ctr"/>
            <a:r>
              <a:rPr lang="en-GB" sz="5400" b="1" dirty="0" err="1">
                <a:latin typeface="Cambria" panose="02040503050406030204" pitchFamily="18" charset="0"/>
                <a:ea typeface="Cambria" panose="02040503050406030204" pitchFamily="18" charset="0"/>
              </a:rPr>
              <a:t>Lúp</a:t>
            </a:r>
            <a:r>
              <a:rPr lang="en-GB" sz="5400" b="1" dirty="0">
                <a:latin typeface="Cambria" panose="02040503050406030204" pitchFamily="18" charset="0"/>
                <a:ea typeface="Cambria" panose="02040503050406030204" pitchFamily="18" charset="0"/>
              </a:rPr>
              <a:t> </a:t>
            </a:r>
            <a:r>
              <a:rPr lang="en-GB" sz="5400" b="1" dirty="0" err="1">
                <a:latin typeface="Cambria" panose="02040503050406030204" pitchFamily="18" charset="0"/>
                <a:ea typeface="Cambria" panose="02040503050406030204" pitchFamily="18" charset="0"/>
              </a:rPr>
              <a:t>xúp</a:t>
            </a:r>
            <a:r>
              <a:rPr lang="en-GB" sz="5400" b="1" dirty="0">
                <a:latin typeface="Cambria" panose="02040503050406030204" pitchFamily="18" charset="0"/>
                <a:ea typeface="Cambria" panose="02040503050406030204" pitchFamily="18" charset="0"/>
              </a:rPr>
              <a:t>: </a:t>
            </a:r>
            <a:r>
              <a:rPr lang="en-GB" sz="5400" dirty="0">
                <a:latin typeface="Cambria" panose="02040503050406030204" pitchFamily="18" charset="0"/>
                <a:ea typeface="Cambria" panose="02040503050406030204" pitchFamily="18" charset="0"/>
              </a:rPr>
              <a:t>Ở </a:t>
            </a:r>
            <a:r>
              <a:rPr lang="en-GB" sz="5400" dirty="0" err="1">
                <a:latin typeface="Cambria" panose="02040503050406030204" pitchFamily="18" charset="0"/>
                <a:ea typeface="Cambria" panose="02040503050406030204" pitchFamily="18" charset="0"/>
              </a:rPr>
              <a:t>gần</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nhau</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thấp</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và</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sàn</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sàn</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như</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nhau</a:t>
            </a:r>
            <a:endParaRPr lang="en-GB" sz="5400" dirty="0">
              <a:latin typeface="Cambria" panose="02040503050406030204" pitchFamily="18" charset="0"/>
              <a:ea typeface="Cambria" panose="02040503050406030204" pitchFamily="18" charset="0"/>
            </a:endParaRPr>
          </a:p>
        </p:txBody>
      </p:sp>
      <p:pic>
        <p:nvPicPr>
          <p:cNvPr id="8200" name="Picture 8" descr="Free vector hand drawn spring flowers collection">
            <a:extLst>
              <a:ext uri="{FF2B5EF4-FFF2-40B4-BE49-F238E27FC236}">
                <a16:creationId xmlns:a16="http://schemas.microsoft.com/office/drawing/2014/main" id="{643A6776-ECB5-4A3F-B839-627F018B3F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0657" y="-96349"/>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Free vector hand drawn spring flowers collection">
            <a:extLst>
              <a:ext uri="{FF2B5EF4-FFF2-40B4-BE49-F238E27FC236}">
                <a16:creationId xmlns:a16="http://schemas.microsoft.com/office/drawing/2014/main" id="{3B5FF790-4AA5-4EBE-A264-DE05860EACE4}"/>
              </a:ext>
            </a:extLst>
          </p:cNvPr>
          <p:cNvPicPr>
            <a:picLocks noChangeAspect="1" noChangeArrowheads="1"/>
          </p:cNvPicPr>
          <p:nvPr/>
        </p:nvPicPr>
        <p:blipFill>
          <a:blip r:embed="rId4">
            <a:extLst>
              <a:ext uri="{BEBA8EAE-BF5A-486C-A8C5-ECC9F3942E4B}">
                <a14:imgProps xmlns:a14="http://schemas.microsoft.com/office/drawing/2010/main">
                  <a14:imgLayer r:embed="rId3">
                    <a14:imgEffect>
                      <a14:backgroundRemoval t="10000" b="90000" l="10000" r="90000">
                        <a14:foregroundMark x1="38818" y1="58466" x2="39137" y2="64856"/>
                        <a14:backgroundMark x1="66294" y1="40575" x2="67572" y2="46645"/>
                        <a14:backgroundMark x1="60383" y1="42013" x2="71406" y2="43930"/>
                      </a14:backgroundRemoval>
                    </a14:imgEffect>
                  </a14:imgLayer>
                </a14:imgProps>
              </a:ext>
              <a:ext uri="{28A0092B-C50C-407E-A947-70E740481C1C}">
                <a14:useLocalDpi xmlns:a14="http://schemas.microsoft.com/office/drawing/2010/main" val="0"/>
              </a:ext>
            </a:extLst>
          </a:blip>
          <a:srcRect/>
          <a:stretch>
            <a:fillRect/>
          </a:stretch>
        </p:blipFill>
        <p:spPr bwMode="auto">
          <a:xfrm>
            <a:off x="9470726" y="3775152"/>
            <a:ext cx="3642997" cy="3642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D5EFD6-253E-EAEF-A84C-E98D17E37E62}"/>
              </a:ext>
            </a:extLst>
          </p:cNvPr>
          <p:cNvPicPr>
            <a:picLocks noChangeAspect="1"/>
          </p:cNvPicPr>
          <p:nvPr/>
        </p:nvPicPr>
        <p:blipFill>
          <a:blip r:embed="rId5"/>
          <a:stretch>
            <a:fillRect/>
          </a:stretch>
        </p:blipFill>
        <p:spPr>
          <a:xfrm>
            <a:off x="2132569" y="418095"/>
            <a:ext cx="7437765" cy="1109568"/>
          </a:xfrm>
          <a:prstGeom prst="rect">
            <a:avLst/>
          </a:prstGeom>
        </p:spPr>
      </p:pic>
      <p:sp>
        <p:nvSpPr>
          <p:cNvPr id="4" name="Freeform 14">
            <a:extLst>
              <a:ext uri="{FF2B5EF4-FFF2-40B4-BE49-F238E27FC236}">
                <a16:creationId xmlns:a16="http://schemas.microsoft.com/office/drawing/2014/main" id="{84FFF47C-9BC2-A9C2-D3C3-41FA2FEABBFD}"/>
              </a:ext>
            </a:extLst>
          </p:cNvPr>
          <p:cNvSpPr/>
          <p:nvPr/>
        </p:nvSpPr>
        <p:spPr>
          <a:xfrm>
            <a:off x="606056" y="2872043"/>
            <a:ext cx="2509284" cy="3985957"/>
          </a:xfrm>
          <a:custGeom>
            <a:avLst/>
            <a:gdLst/>
            <a:ahLst/>
            <a:cxnLst/>
            <a:rect l="l" t="t" r="r" b="b"/>
            <a:pathLst>
              <a:path w="4541625" h="8453740">
                <a:moveTo>
                  <a:pt x="0" y="0"/>
                </a:moveTo>
                <a:lnTo>
                  <a:pt x="4541625" y="0"/>
                </a:lnTo>
                <a:lnTo>
                  <a:pt x="4541625" y="8453740"/>
                </a:lnTo>
                <a:lnTo>
                  <a:pt x="0" y="8453740"/>
                </a:lnTo>
                <a:lnTo>
                  <a:pt x="0" y="0"/>
                </a:lnTo>
                <a:close/>
              </a:path>
            </a:pathLst>
          </a:custGeom>
          <a:blipFill>
            <a:blip r:embed="rId6"/>
            <a:stretch>
              <a:fillRect b="-245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95916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anim calcmode="lin" valueType="num">
                                      <p:cBhvr additive="base">
                                        <p:cTn id="11" dur="500" fill="hold"/>
                                        <p:tgtEl>
                                          <p:spTgt spid="8202"/>
                                        </p:tgtEl>
                                        <p:attrNameLst>
                                          <p:attrName>ppt_x</p:attrName>
                                        </p:attrNameLst>
                                      </p:cBhvr>
                                      <p:tavLst>
                                        <p:tav tm="0">
                                          <p:val>
                                            <p:strVal val="#ppt_x"/>
                                          </p:val>
                                        </p:tav>
                                        <p:tav tm="100000">
                                          <p:val>
                                            <p:strVal val="#ppt_x"/>
                                          </p:val>
                                        </p:tav>
                                      </p:tavLst>
                                    </p:anim>
                                    <p:anim calcmode="lin" valueType="num">
                                      <p:cBhvr additive="base">
                                        <p:cTn id="12" dur="500" fill="hold"/>
                                        <p:tgtEl>
                                          <p:spTgt spid="82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Góc Tròn 2">
            <a:extLst>
              <a:ext uri="{FF2B5EF4-FFF2-40B4-BE49-F238E27FC236}">
                <a16:creationId xmlns:a16="http://schemas.microsoft.com/office/drawing/2014/main" id="{51649E03-FE2B-4FE4-BA6D-907E0D19E3AF}"/>
              </a:ext>
            </a:extLst>
          </p:cNvPr>
          <p:cNvSpPr/>
          <p:nvPr/>
        </p:nvSpPr>
        <p:spPr>
          <a:xfrm>
            <a:off x="494066"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157330" y="2103008"/>
            <a:ext cx="7069103" cy="4186796"/>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4518838" y="2977599"/>
            <a:ext cx="6198782" cy="3046988"/>
          </a:xfrm>
          <a:prstGeom prst="rect">
            <a:avLst/>
          </a:prstGeom>
          <a:noFill/>
        </p:spPr>
        <p:txBody>
          <a:bodyPr wrap="square" rtlCol="0">
            <a:spAutoFit/>
          </a:bodyPr>
          <a:lstStyle/>
          <a:p>
            <a:pPr algn="ctr"/>
            <a:r>
              <a:rPr lang="en-GB" sz="4800" b="1" dirty="0" err="1">
                <a:latin typeface="Cambria" panose="02040503050406030204" pitchFamily="18" charset="0"/>
                <a:ea typeface="Cambria" panose="02040503050406030204" pitchFamily="18" charset="0"/>
              </a:rPr>
              <a:t>Lạc</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tiên</a:t>
            </a:r>
            <a:r>
              <a:rPr lang="en-GB" sz="4800" b="1"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Cây</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dây</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leo</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mọc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hoang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lá</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hình</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tim</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hoa</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mọc</a:t>
            </a:r>
            <a:r>
              <a:rPr lang="en-GB" sz="4800" dirty="0">
                <a:latin typeface="Cambria" panose="02040503050406030204" pitchFamily="18" charset="0"/>
                <a:ea typeface="Cambria" panose="02040503050406030204" pitchFamily="18" charset="0"/>
              </a:rPr>
              <a:t> ở </a:t>
            </a:r>
            <a:r>
              <a:rPr lang="en-GB" sz="4800" dirty="0" err="1">
                <a:latin typeface="Cambria" panose="02040503050406030204" pitchFamily="18" charset="0"/>
                <a:ea typeface="Cambria" panose="02040503050406030204" pitchFamily="18" charset="0"/>
              </a:rPr>
              <a:t>kẽ</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lá</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quả</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mọng</a:t>
            </a:r>
            <a:endParaRPr lang="en-GB" sz="4800" dirty="0">
              <a:latin typeface="Cambria" panose="02040503050406030204" pitchFamily="18" charset="0"/>
              <a:ea typeface="Cambria" panose="02040503050406030204" pitchFamily="18" charset="0"/>
            </a:endParaRPr>
          </a:p>
        </p:txBody>
      </p:sp>
      <p:pic>
        <p:nvPicPr>
          <p:cNvPr id="8200" name="Picture 8" descr="Free vector hand drawn spring flowers collection">
            <a:extLst>
              <a:ext uri="{FF2B5EF4-FFF2-40B4-BE49-F238E27FC236}">
                <a16:creationId xmlns:a16="http://schemas.microsoft.com/office/drawing/2014/main" id="{643A6776-ECB5-4A3F-B839-627F018B3F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0657" y="-96349"/>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Free vector hand drawn spring flowers collection">
            <a:extLst>
              <a:ext uri="{FF2B5EF4-FFF2-40B4-BE49-F238E27FC236}">
                <a16:creationId xmlns:a16="http://schemas.microsoft.com/office/drawing/2014/main" id="{3B5FF790-4AA5-4EBE-A264-DE05860EACE4}"/>
              </a:ext>
            </a:extLst>
          </p:cNvPr>
          <p:cNvPicPr>
            <a:picLocks noChangeAspect="1" noChangeArrowheads="1"/>
          </p:cNvPicPr>
          <p:nvPr/>
        </p:nvPicPr>
        <p:blipFill>
          <a:blip r:embed="rId4">
            <a:extLst>
              <a:ext uri="{BEBA8EAE-BF5A-486C-A8C5-ECC9F3942E4B}">
                <a14:imgProps xmlns:a14="http://schemas.microsoft.com/office/drawing/2010/main">
                  <a14:imgLayer r:embed="rId3">
                    <a14:imgEffect>
                      <a14:backgroundRemoval t="10000" b="90000" l="10000" r="90000">
                        <a14:foregroundMark x1="38818" y1="58466" x2="39137" y2="64856"/>
                        <a14:backgroundMark x1="66294" y1="40575" x2="67572" y2="46645"/>
                        <a14:backgroundMark x1="60383" y1="42013" x2="71406" y2="43930"/>
                      </a14:backgroundRemoval>
                    </a14:imgEffect>
                  </a14:imgLayer>
                </a14:imgProps>
              </a:ext>
              <a:ext uri="{28A0092B-C50C-407E-A947-70E740481C1C}">
                <a14:useLocalDpi xmlns:a14="http://schemas.microsoft.com/office/drawing/2010/main" val="0"/>
              </a:ext>
            </a:extLst>
          </a:blip>
          <a:srcRect/>
          <a:stretch>
            <a:fillRect/>
          </a:stretch>
        </p:blipFill>
        <p:spPr bwMode="auto">
          <a:xfrm>
            <a:off x="9470726" y="3775152"/>
            <a:ext cx="3642997" cy="3642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D5EFD6-253E-EAEF-A84C-E98D17E37E62}"/>
              </a:ext>
            </a:extLst>
          </p:cNvPr>
          <p:cNvPicPr>
            <a:picLocks noChangeAspect="1"/>
          </p:cNvPicPr>
          <p:nvPr/>
        </p:nvPicPr>
        <p:blipFill>
          <a:blip r:embed="rId5"/>
          <a:stretch>
            <a:fillRect/>
          </a:stretch>
        </p:blipFill>
        <p:spPr>
          <a:xfrm>
            <a:off x="2132569" y="418095"/>
            <a:ext cx="7437765" cy="1109568"/>
          </a:xfrm>
          <a:prstGeom prst="rect">
            <a:avLst/>
          </a:prstGeom>
        </p:spPr>
      </p:pic>
      <p:sp>
        <p:nvSpPr>
          <p:cNvPr id="4" name="Freeform 14">
            <a:extLst>
              <a:ext uri="{FF2B5EF4-FFF2-40B4-BE49-F238E27FC236}">
                <a16:creationId xmlns:a16="http://schemas.microsoft.com/office/drawing/2014/main" id="{84FFF47C-9BC2-A9C2-D3C3-41FA2FEABBFD}"/>
              </a:ext>
            </a:extLst>
          </p:cNvPr>
          <p:cNvSpPr/>
          <p:nvPr/>
        </p:nvSpPr>
        <p:spPr>
          <a:xfrm>
            <a:off x="606056" y="2872043"/>
            <a:ext cx="2509284" cy="3985957"/>
          </a:xfrm>
          <a:custGeom>
            <a:avLst/>
            <a:gdLst/>
            <a:ahLst/>
            <a:cxnLst/>
            <a:rect l="l" t="t" r="r" b="b"/>
            <a:pathLst>
              <a:path w="4541625" h="8453740">
                <a:moveTo>
                  <a:pt x="0" y="0"/>
                </a:moveTo>
                <a:lnTo>
                  <a:pt x="4541625" y="0"/>
                </a:lnTo>
                <a:lnTo>
                  <a:pt x="4541625" y="8453740"/>
                </a:lnTo>
                <a:lnTo>
                  <a:pt x="0" y="8453740"/>
                </a:lnTo>
                <a:lnTo>
                  <a:pt x="0" y="0"/>
                </a:lnTo>
                <a:close/>
              </a:path>
            </a:pathLst>
          </a:custGeom>
          <a:blipFill>
            <a:blip r:embed="rId6"/>
            <a:stretch>
              <a:fillRect b="-245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53001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anim calcmode="lin" valueType="num">
                                      <p:cBhvr additive="base">
                                        <p:cTn id="11" dur="500" fill="hold"/>
                                        <p:tgtEl>
                                          <p:spTgt spid="8202"/>
                                        </p:tgtEl>
                                        <p:attrNameLst>
                                          <p:attrName>ppt_x</p:attrName>
                                        </p:attrNameLst>
                                      </p:cBhvr>
                                      <p:tavLst>
                                        <p:tav tm="0">
                                          <p:val>
                                            <p:strVal val="#ppt_x"/>
                                          </p:val>
                                        </p:tav>
                                        <p:tav tm="100000">
                                          <p:val>
                                            <p:strVal val="#ppt_x"/>
                                          </p:val>
                                        </p:tav>
                                      </p:tavLst>
                                    </p:anim>
                                    <p:anim calcmode="lin" valueType="num">
                                      <p:cBhvr additive="base">
                                        <p:cTn id="12" dur="500" fill="hold"/>
                                        <p:tgtEl>
                                          <p:spTgt spid="82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Góc Tròn 2">
            <a:extLst>
              <a:ext uri="{FF2B5EF4-FFF2-40B4-BE49-F238E27FC236}">
                <a16:creationId xmlns:a16="http://schemas.microsoft.com/office/drawing/2014/main" id="{51649E03-FE2B-4FE4-BA6D-907E0D19E3AF}"/>
              </a:ext>
            </a:extLst>
          </p:cNvPr>
          <p:cNvSpPr/>
          <p:nvPr/>
        </p:nvSpPr>
        <p:spPr>
          <a:xfrm>
            <a:off x="494066"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157330" y="2103008"/>
            <a:ext cx="7069103" cy="4186796"/>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4561368" y="2871273"/>
            <a:ext cx="6198782" cy="3046988"/>
          </a:xfrm>
          <a:prstGeom prst="rect">
            <a:avLst/>
          </a:prstGeom>
          <a:noFill/>
        </p:spPr>
        <p:txBody>
          <a:bodyPr wrap="square" rtlCol="0">
            <a:spAutoFit/>
          </a:bodyPr>
          <a:lstStyle/>
          <a:p>
            <a:pPr algn="ctr"/>
            <a:r>
              <a:rPr lang="en-GB" sz="4800" b="1" dirty="0" err="1">
                <a:latin typeface="Cambria" panose="02040503050406030204" pitchFamily="18" charset="0"/>
                <a:ea typeface="Cambria" panose="02040503050406030204" pitchFamily="18" charset="0"/>
              </a:rPr>
              <a:t>Vầu</a:t>
            </a:r>
            <a:r>
              <a:rPr lang="en-GB" sz="4800" b="1"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Cây</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cùng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họ</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với</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tre</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thân</a:t>
            </a:r>
            <a:r>
              <a:rPr lang="en-GB" sz="4800" dirty="0">
                <a:latin typeface="Cambria" panose="02040503050406030204" pitchFamily="18" charset="0"/>
                <a:ea typeface="Cambria" panose="02040503050406030204" pitchFamily="18" charset="0"/>
              </a:rPr>
              <a:t> to, </a:t>
            </a:r>
            <a:r>
              <a:rPr lang="en-GB" sz="4800" dirty="0" err="1">
                <a:latin typeface="Cambria" panose="02040503050406030204" pitchFamily="18" charset="0"/>
                <a:ea typeface="Cambria" panose="02040503050406030204" pitchFamily="18" charset="0"/>
              </a:rPr>
              <a:t>mình</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mỏng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nhưng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rắn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thường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dùng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làm</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nhà</a:t>
            </a:r>
            <a:endParaRPr lang="en-GB" sz="4800" dirty="0">
              <a:latin typeface="Cambria" panose="02040503050406030204" pitchFamily="18" charset="0"/>
              <a:ea typeface="Cambria" panose="02040503050406030204" pitchFamily="18" charset="0"/>
            </a:endParaRPr>
          </a:p>
        </p:txBody>
      </p:sp>
      <p:pic>
        <p:nvPicPr>
          <p:cNvPr id="8200" name="Picture 8" descr="Free vector hand drawn spring flowers collection">
            <a:extLst>
              <a:ext uri="{FF2B5EF4-FFF2-40B4-BE49-F238E27FC236}">
                <a16:creationId xmlns:a16="http://schemas.microsoft.com/office/drawing/2014/main" id="{643A6776-ECB5-4A3F-B839-627F018B3F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0657" y="-96349"/>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Free vector hand drawn spring flowers collection">
            <a:extLst>
              <a:ext uri="{FF2B5EF4-FFF2-40B4-BE49-F238E27FC236}">
                <a16:creationId xmlns:a16="http://schemas.microsoft.com/office/drawing/2014/main" id="{3B5FF790-4AA5-4EBE-A264-DE05860EACE4}"/>
              </a:ext>
            </a:extLst>
          </p:cNvPr>
          <p:cNvPicPr>
            <a:picLocks noChangeAspect="1" noChangeArrowheads="1"/>
          </p:cNvPicPr>
          <p:nvPr/>
        </p:nvPicPr>
        <p:blipFill>
          <a:blip r:embed="rId4">
            <a:extLst>
              <a:ext uri="{BEBA8EAE-BF5A-486C-A8C5-ECC9F3942E4B}">
                <a14:imgProps xmlns:a14="http://schemas.microsoft.com/office/drawing/2010/main">
                  <a14:imgLayer r:embed="rId3">
                    <a14:imgEffect>
                      <a14:backgroundRemoval t="10000" b="90000" l="10000" r="90000">
                        <a14:foregroundMark x1="38818" y1="58466" x2="39137" y2="64856"/>
                        <a14:backgroundMark x1="66294" y1="40575" x2="67572" y2="46645"/>
                        <a14:backgroundMark x1="60383" y1="42013" x2="71406" y2="43930"/>
                      </a14:backgroundRemoval>
                    </a14:imgEffect>
                  </a14:imgLayer>
                </a14:imgProps>
              </a:ext>
              <a:ext uri="{28A0092B-C50C-407E-A947-70E740481C1C}">
                <a14:useLocalDpi xmlns:a14="http://schemas.microsoft.com/office/drawing/2010/main" val="0"/>
              </a:ext>
            </a:extLst>
          </a:blip>
          <a:srcRect/>
          <a:stretch>
            <a:fillRect/>
          </a:stretch>
        </p:blipFill>
        <p:spPr bwMode="auto">
          <a:xfrm>
            <a:off x="9470726" y="3775152"/>
            <a:ext cx="3642997" cy="3642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D5EFD6-253E-EAEF-A84C-E98D17E37E62}"/>
              </a:ext>
            </a:extLst>
          </p:cNvPr>
          <p:cNvPicPr>
            <a:picLocks noChangeAspect="1"/>
          </p:cNvPicPr>
          <p:nvPr/>
        </p:nvPicPr>
        <p:blipFill>
          <a:blip r:embed="rId5"/>
          <a:stretch>
            <a:fillRect/>
          </a:stretch>
        </p:blipFill>
        <p:spPr>
          <a:xfrm>
            <a:off x="2132569" y="418095"/>
            <a:ext cx="7437765" cy="1109568"/>
          </a:xfrm>
          <a:prstGeom prst="rect">
            <a:avLst/>
          </a:prstGeom>
        </p:spPr>
      </p:pic>
      <p:sp>
        <p:nvSpPr>
          <p:cNvPr id="4" name="Freeform 14">
            <a:extLst>
              <a:ext uri="{FF2B5EF4-FFF2-40B4-BE49-F238E27FC236}">
                <a16:creationId xmlns:a16="http://schemas.microsoft.com/office/drawing/2014/main" id="{84FFF47C-9BC2-A9C2-D3C3-41FA2FEABBFD}"/>
              </a:ext>
            </a:extLst>
          </p:cNvPr>
          <p:cNvSpPr/>
          <p:nvPr/>
        </p:nvSpPr>
        <p:spPr>
          <a:xfrm>
            <a:off x="606056" y="2872043"/>
            <a:ext cx="2509284" cy="3985957"/>
          </a:xfrm>
          <a:custGeom>
            <a:avLst/>
            <a:gdLst/>
            <a:ahLst/>
            <a:cxnLst/>
            <a:rect l="l" t="t" r="r" b="b"/>
            <a:pathLst>
              <a:path w="4541625" h="8453740">
                <a:moveTo>
                  <a:pt x="0" y="0"/>
                </a:moveTo>
                <a:lnTo>
                  <a:pt x="4541625" y="0"/>
                </a:lnTo>
                <a:lnTo>
                  <a:pt x="4541625" y="8453740"/>
                </a:lnTo>
                <a:lnTo>
                  <a:pt x="0" y="8453740"/>
                </a:lnTo>
                <a:lnTo>
                  <a:pt x="0" y="0"/>
                </a:lnTo>
                <a:close/>
              </a:path>
            </a:pathLst>
          </a:custGeom>
          <a:blipFill>
            <a:blip r:embed="rId6"/>
            <a:stretch>
              <a:fillRect b="-245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1351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anim calcmode="lin" valueType="num">
                                      <p:cBhvr additive="base">
                                        <p:cTn id="11" dur="500" fill="hold"/>
                                        <p:tgtEl>
                                          <p:spTgt spid="8202"/>
                                        </p:tgtEl>
                                        <p:attrNameLst>
                                          <p:attrName>ppt_x</p:attrName>
                                        </p:attrNameLst>
                                      </p:cBhvr>
                                      <p:tavLst>
                                        <p:tav tm="0">
                                          <p:val>
                                            <p:strVal val="#ppt_x"/>
                                          </p:val>
                                        </p:tav>
                                        <p:tav tm="100000">
                                          <p:val>
                                            <p:strVal val="#ppt_x"/>
                                          </p:val>
                                        </p:tav>
                                      </p:tavLst>
                                    </p:anim>
                                    <p:anim calcmode="lin" valueType="num">
                                      <p:cBhvr additive="base">
                                        <p:cTn id="12" dur="500" fill="hold"/>
                                        <p:tgtEl>
                                          <p:spTgt spid="82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212112" y="2441130"/>
            <a:ext cx="10419907" cy="427250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3733"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2806995" cy="89011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800" kern="0" dirty="0" err="1">
                <a:solidFill>
                  <a:srgbClr val="002060"/>
                </a:solidFill>
                <a:latin typeface="Cambria" panose="02040503050406030204" pitchFamily="18" charset="0"/>
                <a:ea typeface="Cambria" panose="02040503050406030204" pitchFamily="18" charset="0"/>
                <a:sym typeface="Arial"/>
              </a:rPr>
              <a:t>Đoạn</a:t>
            </a:r>
            <a:r>
              <a:rPr lang="en-US" sz="4800" kern="0" dirty="0">
                <a:solidFill>
                  <a:srgbClr val="002060"/>
                </a:solidFill>
                <a:latin typeface="Cambria" panose="02040503050406030204" pitchFamily="18" charset="0"/>
                <a:ea typeface="Cambria" panose="02040503050406030204" pitchFamily="18" charset="0"/>
                <a:sym typeface="Arial"/>
              </a:rPr>
              <a:t> 1</a:t>
            </a:r>
          </a:p>
        </p:txBody>
      </p:sp>
      <p:pic>
        <p:nvPicPr>
          <p:cNvPr id="4" name="Picture 3">
            <a:extLst>
              <a:ext uri="{FF2B5EF4-FFF2-40B4-BE49-F238E27FC236}">
                <a16:creationId xmlns:a16="http://schemas.microsoft.com/office/drawing/2014/main" id="{8AC4D3BB-3567-ECE8-30F3-C01B9CCD61B5}"/>
              </a:ext>
            </a:extLst>
          </p:cNvPr>
          <p:cNvPicPr>
            <a:picLocks noChangeAspect="1"/>
          </p:cNvPicPr>
          <p:nvPr/>
        </p:nvPicPr>
        <p:blipFill>
          <a:blip r:embed="rId4"/>
          <a:stretch>
            <a:fillRect/>
          </a:stretch>
        </p:blipFill>
        <p:spPr>
          <a:xfrm>
            <a:off x="1238336" y="143354"/>
            <a:ext cx="9864183" cy="999831"/>
          </a:xfrm>
          <a:prstGeom prst="rect">
            <a:avLst/>
          </a:prstGeom>
        </p:spPr>
      </p:pic>
    </p:spTree>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212112" y="2441130"/>
            <a:ext cx="10419907" cy="427250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733"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3733"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2806995" cy="89011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4" name="Picture 3">
            <a:extLst>
              <a:ext uri="{FF2B5EF4-FFF2-40B4-BE49-F238E27FC236}">
                <a16:creationId xmlns:a16="http://schemas.microsoft.com/office/drawing/2014/main" id="{8AC4D3BB-3567-ECE8-30F3-C01B9CCD61B5}"/>
              </a:ext>
            </a:extLst>
          </p:cNvPr>
          <p:cNvPicPr>
            <a:picLocks noChangeAspect="1"/>
          </p:cNvPicPr>
          <p:nvPr/>
        </p:nvPicPr>
        <p:blipFill>
          <a:blip r:embed="rId4"/>
          <a:stretch>
            <a:fillRect/>
          </a:stretch>
        </p:blipFill>
        <p:spPr>
          <a:xfrm>
            <a:off x="1238336" y="143354"/>
            <a:ext cx="9864183" cy="999831"/>
          </a:xfrm>
          <a:prstGeom prst="rect">
            <a:avLst/>
          </a:prstGeom>
        </p:spPr>
      </p:pic>
    </p:spTree>
    <p:extLst>
      <p:ext uri="{BB962C8B-B14F-4D97-AF65-F5344CB8AC3E}">
        <p14:creationId xmlns:p14="http://schemas.microsoft.com/office/powerpoint/2010/main" val="4019852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212112" y="2441130"/>
            <a:ext cx="10419907" cy="427250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733"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3733"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2806995" cy="89011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4" name="Picture 3">
            <a:extLst>
              <a:ext uri="{FF2B5EF4-FFF2-40B4-BE49-F238E27FC236}">
                <a16:creationId xmlns:a16="http://schemas.microsoft.com/office/drawing/2014/main" id="{8AC4D3BB-3567-ECE8-30F3-C01B9CCD61B5}"/>
              </a:ext>
            </a:extLst>
          </p:cNvPr>
          <p:cNvPicPr>
            <a:picLocks noChangeAspect="1"/>
          </p:cNvPicPr>
          <p:nvPr/>
        </p:nvPicPr>
        <p:blipFill>
          <a:blip r:embed="rId4"/>
          <a:stretch>
            <a:fillRect/>
          </a:stretch>
        </p:blipFill>
        <p:spPr>
          <a:xfrm>
            <a:off x="1238336" y="143354"/>
            <a:ext cx="9864183" cy="999831"/>
          </a:xfrm>
          <a:prstGeom prst="rect">
            <a:avLst/>
          </a:prstGeom>
        </p:spPr>
      </p:pic>
    </p:spTree>
    <p:extLst>
      <p:ext uri="{BB962C8B-B14F-4D97-AF65-F5344CB8AC3E}">
        <p14:creationId xmlns:p14="http://schemas.microsoft.com/office/powerpoint/2010/main" val="1843277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222745" y="2802637"/>
            <a:ext cx="10419907" cy="368322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2806995" cy="89011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4800"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 4</a:t>
            </a:r>
            <a:endPar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8AC4D3BB-3567-ECE8-30F3-C01B9CCD61B5}"/>
              </a:ext>
            </a:extLst>
          </p:cNvPr>
          <p:cNvPicPr>
            <a:picLocks noChangeAspect="1"/>
          </p:cNvPicPr>
          <p:nvPr/>
        </p:nvPicPr>
        <p:blipFill>
          <a:blip r:embed="rId4"/>
          <a:stretch>
            <a:fillRect/>
          </a:stretch>
        </p:blipFill>
        <p:spPr>
          <a:xfrm>
            <a:off x="1238336" y="143354"/>
            <a:ext cx="9864183" cy="999831"/>
          </a:xfrm>
          <a:prstGeom prst="rect">
            <a:avLst/>
          </a:prstGeom>
        </p:spPr>
      </p:pic>
    </p:spTree>
    <p:extLst>
      <p:ext uri="{BB962C8B-B14F-4D97-AF65-F5344CB8AC3E}">
        <p14:creationId xmlns:p14="http://schemas.microsoft.com/office/powerpoint/2010/main" val="1620030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494371" y="1229648"/>
            <a:ext cx="5849987" cy="4398704"/>
            <a:chOff x="0" y="0"/>
            <a:chExt cx="2311106" cy="1737760"/>
          </a:xfrm>
        </p:grpSpPr>
        <p:sp>
          <p:nvSpPr>
            <p:cNvPr id="4" name="Freeform 4"/>
            <p:cNvSpPr/>
            <p:nvPr/>
          </p:nvSpPr>
          <p:spPr>
            <a:xfrm>
              <a:off x="0" y="0"/>
              <a:ext cx="2311106" cy="1737760"/>
            </a:xfrm>
            <a:custGeom>
              <a:avLst/>
              <a:gdLst/>
              <a:ahLst/>
              <a:cxnLst/>
              <a:rect l="l" t="t" r="r" b="b"/>
              <a:pathLst>
                <a:path w="2311106" h="1737760">
                  <a:moveTo>
                    <a:pt x="0" y="0"/>
                  </a:moveTo>
                  <a:lnTo>
                    <a:pt x="2311106" y="0"/>
                  </a:lnTo>
                  <a:lnTo>
                    <a:pt x="2311106" y="1737760"/>
                  </a:lnTo>
                  <a:lnTo>
                    <a:pt x="0" y="1737760"/>
                  </a:ln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311106" cy="1775860"/>
            </a:xfrm>
            <a:prstGeom prst="rect">
              <a:avLst/>
            </a:prstGeom>
          </p:spPr>
          <p:txBody>
            <a:bodyPr lIns="33867" tIns="33867" rIns="33867" bIns="33867" rtlCol="0" anchor="ctr"/>
            <a:lstStyle/>
            <a:p>
              <a:pPr marL="0" marR="0" lvl="0" indent="0" algn="just"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603279" y="5123644"/>
            <a:ext cx="1816625" cy="2097114"/>
          </a:xfrm>
          <a:custGeom>
            <a:avLst/>
            <a:gdLst/>
            <a:ahLst/>
            <a:cxnLst/>
            <a:rect l="l" t="t" r="r" b="b"/>
            <a:pathLst>
              <a:path w="2724937" h="3145671">
                <a:moveTo>
                  <a:pt x="0" y="0"/>
                </a:moveTo>
                <a:lnTo>
                  <a:pt x="2724937" y="0"/>
                </a:lnTo>
                <a:lnTo>
                  <a:pt x="2724937" y="3145670"/>
                </a:lnTo>
                <a:lnTo>
                  <a:pt x="0" y="314567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386856" y="3429000"/>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05034" y="1229648"/>
            <a:ext cx="4617319" cy="6646676"/>
          </a:xfrm>
          <a:custGeom>
            <a:avLst/>
            <a:gdLst/>
            <a:ahLst/>
            <a:cxnLst/>
            <a:rect l="l" t="t" r="r" b="b"/>
            <a:pathLst>
              <a:path w="6925979" h="9970014">
                <a:moveTo>
                  <a:pt x="0" y="0"/>
                </a:moveTo>
                <a:lnTo>
                  <a:pt x="6925979" y="0"/>
                </a:lnTo>
                <a:lnTo>
                  <a:pt x="6925979" y="9970014"/>
                </a:lnTo>
                <a:lnTo>
                  <a:pt x="0" y="9970014"/>
                </a:lnTo>
                <a:lnTo>
                  <a:pt x="0" y="0"/>
                </a:lnTo>
                <a:close/>
              </a:path>
            </a:pathLst>
          </a:custGeom>
          <a:blipFill>
            <a:blip r:embed="rId4"/>
            <a:stretch>
              <a:fillRect b="-190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514CD840-FCEE-ADAB-3359-A7A02D4992B0}"/>
              </a:ext>
            </a:extLst>
          </p:cNvPr>
          <p:cNvPicPr>
            <a:picLocks noChangeAspect="1"/>
          </p:cNvPicPr>
          <p:nvPr/>
        </p:nvPicPr>
        <p:blipFill>
          <a:blip r:embed="rId5"/>
          <a:stretch>
            <a:fillRect/>
          </a:stretch>
        </p:blipFill>
        <p:spPr>
          <a:xfrm>
            <a:off x="4913882" y="1781013"/>
            <a:ext cx="4682134" cy="3529890"/>
          </a:xfrm>
          <a:prstGeom prst="rect">
            <a:avLst/>
          </a:prstGeom>
        </p:spPr>
      </p:pic>
    </p:spTree>
    <p:extLst>
      <p:ext uri="{BB962C8B-B14F-4D97-AF65-F5344CB8AC3E}">
        <p14:creationId xmlns:p14="http://schemas.microsoft.com/office/powerpoint/2010/main" val="402060498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sX0" fmla="*/ 0 w 10517262"/>
              <a:gd name="csY0" fmla="*/ 161826 h 970934"/>
              <a:gd name="csX1" fmla="*/ 161826 w 10517262"/>
              <a:gd name="csY1" fmla="*/ 0 h 970934"/>
              <a:gd name="csX2" fmla="*/ 455642 w 10517262"/>
              <a:gd name="csY2" fmla="*/ 0 h 970934"/>
              <a:gd name="csX3" fmla="*/ 953330 w 10517262"/>
              <a:gd name="csY3" fmla="*/ 0 h 970934"/>
              <a:gd name="csX4" fmla="*/ 1349082 w 10517262"/>
              <a:gd name="csY4" fmla="*/ 0 h 970934"/>
              <a:gd name="csX5" fmla="*/ 1846770 w 10517262"/>
              <a:gd name="csY5" fmla="*/ 0 h 970934"/>
              <a:gd name="csX6" fmla="*/ 2242522 w 10517262"/>
              <a:gd name="csY6" fmla="*/ 0 h 970934"/>
              <a:gd name="csX7" fmla="*/ 2842146 w 10517262"/>
              <a:gd name="csY7" fmla="*/ 0 h 970934"/>
              <a:gd name="csX8" fmla="*/ 3237898 w 10517262"/>
              <a:gd name="csY8" fmla="*/ 0 h 970934"/>
              <a:gd name="csX9" fmla="*/ 3735586 w 10517262"/>
              <a:gd name="csY9" fmla="*/ 0 h 970934"/>
              <a:gd name="csX10" fmla="*/ 4335210 w 10517262"/>
              <a:gd name="csY10" fmla="*/ 0 h 970934"/>
              <a:gd name="csX11" fmla="*/ 4934834 w 10517262"/>
              <a:gd name="csY11" fmla="*/ 0 h 970934"/>
              <a:gd name="csX12" fmla="*/ 5738330 w 10517262"/>
              <a:gd name="csY12" fmla="*/ 0 h 970934"/>
              <a:gd name="csX13" fmla="*/ 6439891 w 10517262"/>
              <a:gd name="csY13" fmla="*/ 0 h 970934"/>
              <a:gd name="csX14" fmla="*/ 6733706 w 10517262"/>
              <a:gd name="csY14" fmla="*/ 0 h 970934"/>
              <a:gd name="csX15" fmla="*/ 7537203 w 10517262"/>
              <a:gd name="csY15" fmla="*/ 0 h 970934"/>
              <a:gd name="csX16" fmla="*/ 8340699 w 10517262"/>
              <a:gd name="csY16" fmla="*/ 0 h 970934"/>
              <a:gd name="csX17" fmla="*/ 8736451 w 10517262"/>
              <a:gd name="csY17" fmla="*/ 0 h 970934"/>
              <a:gd name="csX18" fmla="*/ 9539947 w 10517262"/>
              <a:gd name="csY18" fmla="*/ 0 h 970934"/>
              <a:gd name="csX19" fmla="*/ 10355436 w 10517262"/>
              <a:gd name="csY19" fmla="*/ 0 h 970934"/>
              <a:gd name="csX20" fmla="*/ 10517262 w 10517262"/>
              <a:gd name="csY20" fmla="*/ 161826 h 970934"/>
              <a:gd name="csX21" fmla="*/ 10517262 w 10517262"/>
              <a:gd name="csY21" fmla="*/ 472521 h 970934"/>
              <a:gd name="csX22" fmla="*/ 10517262 w 10517262"/>
              <a:gd name="csY22" fmla="*/ 809108 h 970934"/>
              <a:gd name="csX23" fmla="*/ 10355436 w 10517262"/>
              <a:gd name="csY23" fmla="*/ 970934 h 970934"/>
              <a:gd name="csX24" fmla="*/ 9653876 w 10517262"/>
              <a:gd name="csY24" fmla="*/ 970934 h 970934"/>
              <a:gd name="csX25" fmla="*/ 9156188 w 10517262"/>
              <a:gd name="csY25" fmla="*/ 970934 h 970934"/>
              <a:gd name="csX26" fmla="*/ 8862372 w 10517262"/>
              <a:gd name="csY26" fmla="*/ 970934 h 970934"/>
              <a:gd name="csX27" fmla="*/ 8568556 w 10517262"/>
              <a:gd name="csY27" fmla="*/ 970934 h 970934"/>
              <a:gd name="csX28" fmla="*/ 8172804 w 10517262"/>
              <a:gd name="csY28" fmla="*/ 970934 h 970934"/>
              <a:gd name="csX29" fmla="*/ 7777052 w 10517262"/>
              <a:gd name="csY29" fmla="*/ 970934 h 970934"/>
              <a:gd name="csX30" fmla="*/ 7381300 w 10517262"/>
              <a:gd name="csY30" fmla="*/ 970934 h 970934"/>
              <a:gd name="csX31" fmla="*/ 6577804 w 10517262"/>
              <a:gd name="csY31" fmla="*/ 970934 h 970934"/>
              <a:gd name="csX32" fmla="*/ 5876244 w 10517262"/>
              <a:gd name="csY32" fmla="*/ 970934 h 970934"/>
              <a:gd name="csX33" fmla="*/ 5378556 w 10517262"/>
              <a:gd name="csY33" fmla="*/ 970934 h 970934"/>
              <a:gd name="csX34" fmla="*/ 4880868 w 10517262"/>
              <a:gd name="csY34" fmla="*/ 970934 h 970934"/>
              <a:gd name="csX35" fmla="*/ 4587052 w 10517262"/>
              <a:gd name="csY35" fmla="*/ 970934 h 970934"/>
              <a:gd name="csX36" fmla="*/ 3885492 w 10517262"/>
              <a:gd name="csY36" fmla="*/ 970934 h 970934"/>
              <a:gd name="csX37" fmla="*/ 3183932 w 10517262"/>
              <a:gd name="csY37" fmla="*/ 970934 h 970934"/>
              <a:gd name="csX38" fmla="*/ 2482371 w 10517262"/>
              <a:gd name="csY38" fmla="*/ 970934 h 970934"/>
              <a:gd name="csX39" fmla="*/ 1780811 w 10517262"/>
              <a:gd name="csY39" fmla="*/ 970934 h 970934"/>
              <a:gd name="csX40" fmla="*/ 1079251 w 10517262"/>
              <a:gd name="csY40" fmla="*/ 970934 h 970934"/>
              <a:gd name="csX41" fmla="*/ 161826 w 10517262"/>
              <a:gd name="csY41" fmla="*/ 970934 h 970934"/>
              <a:gd name="csX42" fmla="*/ 0 w 10517262"/>
              <a:gd name="csY42" fmla="*/ 809108 h 970934"/>
              <a:gd name="csX43" fmla="*/ 0 w 10517262"/>
              <a:gd name="csY43" fmla="*/ 478994 h 970934"/>
              <a:gd name="csX44" fmla="*/ 0 w 10517262"/>
              <a:gd name="csY44" fmla="*/ 161826 h 9709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sX0" fmla="*/ 0 w 10571026"/>
              <a:gd name="csY0" fmla="*/ 146769 h 880597"/>
              <a:gd name="csX1" fmla="*/ 146769 w 10571026"/>
              <a:gd name="csY1" fmla="*/ 0 h 880597"/>
              <a:gd name="csX2" fmla="*/ 409416 w 10571026"/>
              <a:gd name="csY2" fmla="*/ 0 h 880597"/>
              <a:gd name="csX3" fmla="*/ 877613 w 10571026"/>
              <a:gd name="csY3" fmla="*/ 0 h 880597"/>
              <a:gd name="csX4" fmla="*/ 1243034 w 10571026"/>
              <a:gd name="csY4" fmla="*/ 0 h 880597"/>
              <a:gd name="csX5" fmla="*/ 1711231 w 10571026"/>
              <a:gd name="csY5" fmla="*/ 0 h 880597"/>
              <a:gd name="csX6" fmla="*/ 2076653 w 10571026"/>
              <a:gd name="csY6" fmla="*/ 0 h 880597"/>
              <a:gd name="csX7" fmla="*/ 2647624 w 10571026"/>
              <a:gd name="csY7" fmla="*/ 0 h 880597"/>
              <a:gd name="csX8" fmla="*/ 3013046 w 10571026"/>
              <a:gd name="csY8" fmla="*/ 0 h 880597"/>
              <a:gd name="csX9" fmla="*/ 3481243 w 10571026"/>
              <a:gd name="csY9" fmla="*/ 0 h 880597"/>
              <a:gd name="csX10" fmla="*/ 4052214 w 10571026"/>
              <a:gd name="csY10" fmla="*/ 0 h 880597"/>
              <a:gd name="csX11" fmla="*/ 4623186 w 10571026"/>
              <a:gd name="csY11" fmla="*/ 0 h 880597"/>
              <a:gd name="csX12" fmla="*/ 5399707 w 10571026"/>
              <a:gd name="csY12" fmla="*/ 0 h 880597"/>
              <a:gd name="csX13" fmla="*/ 6073454 w 10571026"/>
              <a:gd name="csY13" fmla="*/ 0 h 880597"/>
              <a:gd name="csX14" fmla="*/ 6336101 w 10571026"/>
              <a:gd name="csY14" fmla="*/ 0 h 880597"/>
              <a:gd name="csX15" fmla="*/ 7112622 w 10571026"/>
              <a:gd name="csY15" fmla="*/ 0 h 880597"/>
              <a:gd name="csX16" fmla="*/ 7889143 w 10571026"/>
              <a:gd name="csY16" fmla="*/ 0 h 880597"/>
              <a:gd name="csX17" fmla="*/ 8254565 w 10571026"/>
              <a:gd name="csY17" fmla="*/ 0 h 880597"/>
              <a:gd name="csX18" fmla="*/ 9031086 w 10571026"/>
              <a:gd name="csY18" fmla="*/ 0 h 880597"/>
              <a:gd name="csX19" fmla="*/ 9602058 w 10571026"/>
              <a:gd name="csY19" fmla="*/ 0 h 880597"/>
              <a:gd name="csX20" fmla="*/ 9864705 w 10571026"/>
              <a:gd name="csY20" fmla="*/ 0 h 880597"/>
              <a:gd name="csX21" fmla="*/ 10424257 w 10571026"/>
              <a:gd name="csY21" fmla="*/ 0 h 880597"/>
              <a:gd name="csX22" fmla="*/ 10571026 w 10571026"/>
              <a:gd name="csY22" fmla="*/ 146769 h 880597"/>
              <a:gd name="csX23" fmla="*/ 10571026 w 10571026"/>
              <a:gd name="csY23" fmla="*/ 733828 h 880597"/>
              <a:gd name="csX24" fmla="*/ 10424257 w 10571026"/>
              <a:gd name="csY24" fmla="*/ 880597 h 880597"/>
              <a:gd name="csX25" fmla="*/ 9750511 w 10571026"/>
              <a:gd name="csY25" fmla="*/ 880597 h 880597"/>
              <a:gd name="csX26" fmla="*/ 9487864 w 10571026"/>
              <a:gd name="csY26" fmla="*/ 880597 h 880597"/>
              <a:gd name="csX27" fmla="*/ 9225217 w 10571026"/>
              <a:gd name="csY27" fmla="*/ 880597 h 880597"/>
              <a:gd name="csX28" fmla="*/ 8859795 w 10571026"/>
              <a:gd name="csY28" fmla="*/ 880597 h 880597"/>
              <a:gd name="csX29" fmla="*/ 8494373 w 10571026"/>
              <a:gd name="csY29" fmla="*/ 880597 h 880597"/>
              <a:gd name="csX30" fmla="*/ 8128951 w 10571026"/>
              <a:gd name="csY30" fmla="*/ 880597 h 880597"/>
              <a:gd name="csX31" fmla="*/ 7352430 w 10571026"/>
              <a:gd name="csY31" fmla="*/ 880597 h 880597"/>
              <a:gd name="csX32" fmla="*/ 6678684 w 10571026"/>
              <a:gd name="csY32" fmla="*/ 880597 h 880597"/>
              <a:gd name="csX33" fmla="*/ 6210487 w 10571026"/>
              <a:gd name="csY33" fmla="*/ 880597 h 880597"/>
              <a:gd name="csX34" fmla="*/ 5742290 w 10571026"/>
              <a:gd name="csY34" fmla="*/ 880597 h 880597"/>
              <a:gd name="csX35" fmla="*/ 5479643 w 10571026"/>
              <a:gd name="csY35" fmla="*/ 880597 h 880597"/>
              <a:gd name="csX36" fmla="*/ 4805897 w 10571026"/>
              <a:gd name="csY36" fmla="*/ 880597 h 880597"/>
              <a:gd name="csX37" fmla="*/ 4132150 w 10571026"/>
              <a:gd name="csY37" fmla="*/ 880597 h 880597"/>
              <a:gd name="csX38" fmla="*/ 3458404 w 10571026"/>
              <a:gd name="csY38" fmla="*/ 880597 h 880597"/>
              <a:gd name="csX39" fmla="*/ 2784658 w 10571026"/>
              <a:gd name="csY39" fmla="*/ 880597 h 880597"/>
              <a:gd name="csX40" fmla="*/ 2110911 w 10571026"/>
              <a:gd name="csY40" fmla="*/ 880597 h 880597"/>
              <a:gd name="csX41" fmla="*/ 1334390 w 10571026"/>
              <a:gd name="csY41" fmla="*/ 880597 h 880597"/>
              <a:gd name="csX42" fmla="*/ 660643 w 10571026"/>
              <a:gd name="csY42" fmla="*/ 880597 h 880597"/>
              <a:gd name="csX43" fmla="*/ 146769 w 10571026"/>
              <a:gd name="csY43" fmla="*/ 880597 h 880597"/>
              <a:gd name="csX44" fmla="*/ 0 w 10571026"/>
              <a:gd name="csY44" fmla="*/ 733828 h 880597"/>
              <a:gd name="csX45" fmla="*/ 0 w 10571026"/>
              <a:gd name="csY45" fmla="*/ 146769 h 8805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sX0" fmla="*/ 0 w 10571026"/>
              <a:gd name="csY0" fmla="*/ 124598 h 747573"/>
              <a:gd name="csX1" fmla="*/ 124598 w 10571026"/>
              <a:gd name="csY1" fmla="*/ 0 h 747573"/>
              <a:gd name="csX2" fmla="*/ 388378 w 10571026"/>
              <a:gd name="csY2" fmla="*/ 0 h 747573"/>
              <a:gd name="csX3" fmla="*/ 858595 w 10571026"/>
              <a:gd name="csY3" fmla="*/ 0 h 747573"/>
              <a:gd name="csX4" fmla="*/ 1225593 w 10571026"/>
              <a:gd name="csY4" fmla="*/ 0 h 747573"/>
              <a:gd name="csX5" fmla="*/ 1695810 w 10571026"/>
              <a:gd name="csY5" fmla="*/ 0 h 747573"/>
              <a:gd name="csX6" fmla="*/ 2062808 w 10571026"/>
              <a:gd name="csY6" fmla="*/ 0 h 747573"/>
              <a:gd name="csX7" fmla="*/ 2636243 w 10571026"/>
              <a:gd name="csY7" fmla="*/ 0 h 747573"/>
              <a:gd name="csX8" fmla="*/ 3003242 w 10571026"/>
              <a:gd name="csY8" fmla="*/ 0 h 747573"/>
              <a:gd name="csX9" fmla="*/ 3473458 w 10571026"/>
              <a:gd name="csY9" fmla="*/ 0 h 747573"/>
              <a:gd name="csX10" fmla="*/ 4046893 w 10571026"/>
              <a:gd name="csY10" fmla="*/ 0 h 747573"/>
              <a:gd name="csX11" fmla="*/ 4620328 w 10571026"/>
              <a:gd name="csY11" fmla="*/ 0 h 747573"/>
              <a:gd name="csX12" fmla="*/ 5400200 w 10571026"/>
              <a:gd name="csY12" fmla="*/ 0 h 747573"/>
              <a:gd name="csX13" fmla="*/ 6076853 w 10571026"/>
              <a:gd name="csY13" fmla="*/ 0 h 747573"/>
              <a:gd name="csX14" fmla="*/ 6340633 w 10571026"/>
              <a:gd name="csY14" fmla="*/ 0 h 747573"/>
              <a:gd name="csX15" fmla="*/ 7120505 w 10571026"/>
              <a:gd name="csY15" fmla="*/ 0 h 747573"/>
              <a:gd name="csX16" fmla="*/ 7900377 w 10571026"/>
              <a:gd name="csY16" fmla="*/ 0 h 747573"/>
              <a:gd name="csX17" fmla="*/ 8267375 w 10571026"/>
              <a:gd name="csY17" fmla="*/ 0 h 747573"/>
              <a:gd name="csX18" fmla="*/ 9047247 w 10571026"/>
              <a:gd name="csY18" fmla="*/ 0 h 747573"/>
              <a:gd name="csX19" fmla="*/ 9620682 w 10571026"/>
              <a:gd name="csY19" fmla="*/ 0 h 747573"/>
              <a:gd name="csX20" fmla="*/ 9884462 w 10571026"/>
              <a:gd name="csY20" fmla="*/ 0 h 747573"/>
              <a:gd name="csX21" fmla="*/ 10446428 w 10571026"/>
              <a:gd name="csY21" fmla="*/ 0 h 747573"/>
              <a:gd name="csX22" fmla="*/ 10571026 w 10571026"/>
              <a:gd name="csY22" fmla="*/ 124598 h 747573"/>
              <a:gd name="csX23" fmla="*/ 10571026 w 10571026"/>
              <a:gd name="csY23" fmla="*/ 622975 h 747573"/>
              <a:gd name="csX24" fmla="*/ 10446428 w 10571026"/>
              <a:gd name="csY24" fmla="*/ 747573 h 747573"/>
              <a:gd name="csX25" fmla="*/ 9769775 w 10571026"/>
              <a:gd name="csY25" fmla="*/ 747573 h 747573"/>
              <a:gd name="csX26" fmla="*/ 9505995 w 10571026"/>
              <a:gd name="csY26" fmla="*/ 747573 h 747573"/>
              <a:gd name="csX27" fmla="*/ 9242215 w 10571026"/>
              <a:gd name="csY27" fmla="*/ 747573 h 747573"/>
              <a:gd name="csX28" fmla="*/ 8875216 w 10571026"/>
              <a:gd name="csY28" fmla="*/ 747573 h 747573"/>
              <a:gd name="csX29" fmla="*/ 8508218 w 10571026"/>
              <a:gd name="csY29" fmla="*/ 747573 h 747573"/>
              <a:gd name="csX30" fmla="*/ 8141219 w 10571026"/>
              <a:gd name="csY30" fmla="*/ 747573 h 747573"/>
              <a:gd name="csX31" fmla="*/ 7361348 w 10571026"/>
              <a:gd name="csY31" fmla="*/ 747573 h 747573"/>
              <a:gd name="csX32" fmla="*/ 6684694 w 10571026"/>
              <a:gd name="csY32" fmla="*/ 747573 h 747573"/>
              <a:gd name="csX33" fmla="*/ 6214478 w 10571026"/>
              <a:gd name="csY33" fmla="*/ 747573 h 747573"/>
              <a:gd name="csX34" fmla="*/ 5744261 w 10571026"/>
              <a:gd name="csY34" fmla="*/ 747573 h 747573"/>
              <a:gd name="csX35" fmla="*/ 5480481 w 10571026"/>
              <a:gd name="csY35" fmla="*/ 747573 h 747573"/>
              <a:gd name="csX36" fmla="*/ 4803828 w 10571026"/>
              <a:gd name="csY36" fmla="*/ 747573 h 747573"/>
              <a:gd name="csX37" fmla="*/ 4127174 w 10571026"/>
              <a:gd name="csY37" fmla="*/ 747573 h 747573"/>
              <a:gd name="csX38" fmla="*/ 3450521 w 10571026"/>
              <a:gd name="csY38" fmla="*/ 747573 h 747573"/>
              <a:gd name="csX39" fmla="*/ 2773868 w 10571026"/>
              <a:gd name="csY39" fmla="*/ 747573 h 747573"/>
              <a:gd name="csX40" fmla="*/ 2097214 w 10571026"/>
              <a:gd name="csY40" fmla="*/ 747573 h 747573"/>
              <a:gd name="csX41" fmla="*/ 1317343 w 10571026"/>
              <a:gd name="csY41" fmla="*/ 747573 h 747573"/>
              <a:gd name="csX42" fmla="*/ 640689 w 10571026"/>
              <a:gd name="csY42" fmla="*/ 747573 h 747573"/>
              <a:gd name="csX43" fmla="*/ 124598 w 10571026"/>
              <a:gd name="csY43" fmla="*/ 747573 h 747573"/>
              <a:gd name="csX44" fmla="*/ 0 w 10571026"/>
              <a:gd name="csY44" fmla="*/ 622975 h 747573"/>
              <a:gd name="csX45" fmla="*/ 0 w 10571026"/>
              <a:gd name="csY45" fmla="*/ 124598 h 7475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320228" y="207524"/>
            <a:ext cx="3437159"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Cùng</a:t>
            </a:r>
            <a:r>
              <a:rPr lang="en-US" altLang="zh-CN" sz="4000" b="1" kern="0" dirty="0">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tìm</a:t>
            </a:r>
            <a:r>
              <a:rPr lang="en-US" altLang="zh-CN" sz="4000" b="1" kern="0" dirty="0">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hiểu</a:t>
            </a:r>
            <a:endParaRPr lang="zh-CN" altLang="en-US" sz="4000" b="1" kern="0" dirty="0">
              <a:solidFill>
                <a:srgbClr val="663F0D">
                  <a:lumMod val="50000"/>
                </a:srgbClr>
              </a:solidFill>
              <a:latin typeface="Cambria" panose="02040503050406030204" pitchFamily="18" charset="0"/>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461665"/>
          </a:xfrm>
          <a:prstGeom prst="rect">
            <a:avLst/>
          </a:prstGeom>
        </p:spPr>
        <p:txBody>
          <a:bodyPr wrap="square">
            <a:spAutoFit/>
          </a:bodyPr>
          <a:lstStyle/>
          <a:p>
            <a:pPr lvl="0"/>
            <a:r>
              <a:rPr lang="vi-VN" sz="2400" dirty="0">
                <a:latin typeface="Cambria" panose="02040503050406030204" pitchFamily="18" charset="0"/>
                <a:ea typeface="Cambria" panose="02040503050406030204" pitchFamily="18" charset="0"/>
                <a:cs typeface="Arial-Rounded" panose="020B0500000000000000" pitchFamily="34" charset="0"/>
              </a:rPr>
              <a:t>Ở đoạn 1, con đường đến trường của bạn nhỏ thể hiện lên như thế nào?</a:t>
            </a:r>
            <a:endParaRPr lang="vi-VN" sz="2400"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id="{CD7FE09D-DE1A-40D6-B9E0-5EBC820BF396}"/>
              </a:ext>
            </a:extLst>
          </p:cNvPr>
          <p:cNvSpPr/>
          <p:nvPr/>
        </p:nvSpPr>
        <p:spPr>
          <a:xfrm>
            <a:off x="1687003" y="2404002"/>
            <a:ext cx="10136529" cy="584775"/>
          </a:xfrm>
          <a:prstGeom prst="rect">
            <a:avLst/>
          </a:prstGeom>
        </p:spPr>
        <p:txBody>
          <a:bodyPr wrap="square">
            <a:spAutoFit/>
          </a:bodyPr>
          <a:lstStyle/>
          <a:p>
            <a:pPr lvl="0"/>
            <a:r>
              <a:rPr lang="vi-VN" sz="3200" dirty="0">
                <a:latin typeface="Cambria" panose="02040503050406030204" pitchFamily="18" charset="0"/>
                <a:ea typeface="Cambria" panose="02040503050406030204" pitchFamily="18" charset="0"/>
                <a:cs typeface="Arial-Rounded" panose="020B0500000000000000" pitchFamily="34" charset="0"/>
              </a:rPr>
              <a:t>Con đường được miêu tả như thế nào?</a:t>
            </a:r>
            <a:endParaRPr kumimoji="0" lang="en-US" sz="32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492443"/>
          </a:xfrm>
          <a:prstGeom prst="rect">
            <a:avLst/>
          </a:prstGeom>
        </p:spPr>
        <p:txBody>
          <a:bodyPr wrap="square">
            <a:spAutoFit/>
          </a:bodyPr>
          <a:lstStyle/>
          <a:p>
            <a:pPr lvl="0">
              <a:defRPr/>
            </a:pPr>
            <a:r>
              <a:rPr lang="vi-VN" sz="2600" dirty="0">
                <a:latin typeface="Cambria" panose="02040503050406030204" pitchFamily="18" charset="0"/>
                <a:ea typeface="Cambria" panose="02040503050406030204" pitchFamily="18" charset="0"/>
                <a:cs typeface="Arial-Rounded" panose="020B0500000000000000" pitchFamily="34" charset="0"/>
              </a:rPr>
              <a:t>Vì sao các bạn nhỏ không nghỉ một buổi học nào kể cả khi trời mưa rét?</a:t>
            </a:r>
            <a:endParaRPr lang="vi-VN" sz="2600"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sX0" fmla="*/ 0 w 8215874"/>
                <a:gd name="csY0" fmla="*/ 115608 h 693635"/>
                <a:gd name="csX1" fmla="*/ 115608 w 8215874"/>
                <a:gd name="csY1" fmla="*/ 0 h 693635"/>
                <a:gd name="csX2" fmla="*/ 685941 w 8215874"/>
                <a:gd name="csY2" fmla="*/ 0 h 693635"/>
                <a:gd name="csX3" fmla="*/ 1336120 w 8215874"/>
                <a:gd name="csY3" fmla="*/ 0 h 693635"/>
                <a:gd name="csX4" fmla="*/ 1986299 w 8215874"/>
                <a:gd name="csY4" fmla="*/ 0 h 693635"/>
                <a:gd name="csX5" fmla="*/ 2317092 w 8215874"/>
                <a:gd name="csY5" fmla="*/ 0 h 693635"/>
                <a:gd name="csX6" fmla="*/ 2647885 w 8215874"/>
                <a:gd name="csY6" fmla="*/ 0 h 693635"/>
                <a:gd name="csX7" fmla="*/ 2978678 w 8215874"/>
                <a:gd name="csY7" fmla="*/ 0 h 693635"/>
                <a:gd name="csX8" fmla="*/ 3389318 w 8215874"/>
                <a:gd name="csY8" fmla="*/ 0 h 693635"/>
                <a:gd name="csX9" fmla="*/ 4039497 w 8215874"/>
                <a:gd name="csY9" fmla="*/ 0 h 693635"/>
                <a:gd name="csX10" fmla="*/ 4370290 w 8215874"/>
                <a:gd name="csY10" fmla="*/ 0 h 693635"/>
                <a:gd name="csX11" fmla="*/ 4860776 w 8215874"/>
                <a:gd name="csY11" fmla="*/ 0 h 693635"/>
                <a:gd name="csX12" fmla="*/ 5271416 w 8215874"/>
                <a:gd name="csY12" fmla="*/ 0 h 693635"/>
                <a:gd name="csX13" fmla="*/ 5761902 w 8215874"/>
                <a:gd name="csY13" fmla="*/ 0 h 693635"/>
                <a:gd name="csX14" fmla="*/ 6172541 w 8215874"/>
                <a:gd name="csY14" fmla="*/ 0 h 693635"/>
                <a:gd name="csX15" fmla="*/ 6742874 w 8215874"/>
                <a:gd name="csY15" fmla="*/ 0 h 693635"/>
                <a:gd name="csX16" fmla="*/ 7153514 w 8215874"/>
                <a:gd name="csY16" fmla="*/ 0 h 693635"/>
                <a:gd name="csX17" fmla="*/ 8100266 w 8215874"/>
                <a:gd name="csY17" fmla="*/ 0 h 693635"/>
                <a:gd name="csX18" fmla="*/ 8215874 w 8215874"/>
                <a:gd name="csY18" fmla="*/ 115608 h 693635"/>
                <a:gd name="csX19" fmla="*/ 8215874 w 8215874"/>
                <a:gd name="csY19" fmla="*/ 578027 h 693635"/>
                <a:gd name="csX20" fmla="*/ 8100266 w 8215874"/>
                <a:gd name="csY20" fmla="*/ 693635 h 693635"/>
                <a:gd name="csX21" fmla="*/ 7769473 w 8215874"/>
                <a:gd name="csY21" fmla="*/ 693635 h 693635"/>
                <a:gd name="csX22" fmla="*/ 7039447 w 8215874"/>
                <a:gd name="csY22" fmla="*/ 693635 h 693635"/>
                <a:gd name="csX23" fmla="*/ 6628808 w 8215874"/>
                <a:gd name="csY23" fmla="*/ 693635 h 693635"/>
                <a:gd name="csX24" fmla="*/ 5898782 w 8215874"/>
                <a:gd name="csY24" fmla="*/ 693635 h 693635"/>
                <a:gd name="csX25" fmla="*/ 5328449 w 8215874"/>
                <a:gd name="csY25" fmla="*/ 693635 h 693635"/>
                <a:gd name="csX26" fmla="*/ 4997656 w 8215874"/>
                <a:gd name="csY26" fmla="*/ 693635 h 693635"/>
                <a:gd name="csX27" fmla="*/ 4267630 w 8215874"/>
                <a:gd name="csY27" fmla="*/ 693635 h 693635"/>
                <a:gd name="csX28" fmla="*/ 3537604 w 8215874"/>
                <a:gd name="csY28" fmla="*/ 693635 h 693635"/>
                <a:gd name="csX29" fmla="*/ 2887425 w 8215874"/>
                <a:gd name="csY29" fmla="*/ 693635 h 693635"/>
                <a:gd name="csX30" fmla="*/ 2157399 w 8215874"/>
                <a:gd name="csY30" fmla="*/ 693635 h 693635"/>
                <a:gd name="csX31" fmla="*/ 1587066 w 8215874"/>
                <a:gd name="csY31" fmla="*/ 693635 h 693635"/>
                <a:gd name="csX32" fmla="*/ 936887 w 8215874"/>
                <a:gd name="csY32" fmla="*/ 693635 h 693635"/>
                <a:gd name="csX33" fmla="*/ 115608 w 8215874"/>
                <a:gd name="csY33" fmla="*/ 693635 h 693635"/>
                <a:gd name="csX34" fmla="*/ 0 w 8215874"/>
                <a:gd name="csY34" fmla="*/ 578027 h 693635"/>
                <a:gd name="csX35" fmla="*/ 0 w 8215874"/>
                <a:gd name="csY35" fmla="*/ 115608 h 6936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Theo em, bạn nhỏ có tình cảm như thế nào với cô giáo?</a:t>
              </a:r>
              <a:endParaRPr kumimoji="0" lang="vi-VN"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9"/>
            <a:ext cx="10435367" cy="958574"/>
            <a:chOff x="1526400" y="4536707"/>
            <a:chExt cx="8221971" cy="755057"/>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sX0" fmla="*/ 0 w 8215874"/>
                <a:gd name="csY0" fmla="*/ 115608 h 693635"/>
                <a:gd name="csX1" fmla="*/ 115608 w 8215874"/>
                <a:gd name="csY1" fmla="*/ 0 h 693635"/>
                <a:gd name="csX2" fmla="*/ 685941 w 8215874"/>
                <a:gd name="csY2" fmla="*/ 0 h 693635"/>
                <a:gd name="csX3" fmla="*/ 1336120 w 8215874"/>
                <a:gd name="csY3" fmla="*/ 0 h 693635"/>
                <a:gd name="csX4" fmla="*/ 1986299 w 8215874"/>
                <a:gd name="csY4" fmla="*/ 0 h 693635"/>
                <a:gd name="csX5" fmla="*/ 2317092 w 8215874"/>
                <a:gd name="csY5" fmla="*/ 0 h 693635"/>
                <a:gd name="csX6" fmla="*/ 2647885 w 8215874"/>
                <a:gd name="csY6" fmla="*/ 0 h 693635"/>
                <a:gd name="csX7" fmla="*/ 2978678 w 8215874"/>
                <a:gd name="csY7" fmla="*/ 0 h 693635"/>
                <a:gd name="csX8" fmla="*/ 3389318 w 8215874"/>
                <a:gd name="csY8" fmla="*/ 0 h 693635"/>
                <a:gd name="csX9" fmla="*/ 4039497 w 8215874"/>
                <a:gd name="csY9" fmla="*/ 0 h 693635"/>
                <a:gd name="csX10" fmla="*/ 4370290 w 8215874"/>
                <a:gd name="csY10" fmla="*/ 0 h 693635"/>
                <a:gd name="csX11" fmla="*/ 4860776 w 8215874"/>
                <a:gd name="csY11" fmla="*/ 0 h 693635"/>
                <a:gd name="csX12" fmla="*/ 5271416 w 8215874"/>
                <a:gd name="csY12" fmla="*/ 0 h 693635"/>
                <a:gd name="csX13" fmla="*/ 5761902 w 8215874"/>
                <a:gd name="csY13" fmla="*/ 0 h 693635"/>
                <a:gd name="csX14" fmla="*/ 6172541 w 8215874"/>
                <a:gd name="csY14" fmla="*/ 0 h 693635"/>
                <a:gd name="csX15" fmla="*/ 6742874 w 8215874"/>
                <a:gd name="csY15" fmla="*/ 0 h 693635"/>
                <a:gd name="csX16" fmla="*/ 7153514 w 8215874"/>
                <a:gd name="csY16" fmla="*/ 0 h 693635"/>
                <a:gd name="csX17" fmla="*/ 8100266 w 8215874"/>
                <a:gd name="csY17" fmla="*/ 0 h 693635"/>
                <a:gd name="csX18" fmla="*/ 8215874 w 8215874"/>
                <a:gd name="csY18" fmla="*/ 115608 h 693635"/>
                <a:gd name="csX19" fmla="*/ 8215874 w 8215874"/>
                <a:gd name="csY19" fmla="*/ 578027 h 693635"/>
                <a:gd name="csX20" fmla="*/ 8100266 w 8215874"/>
                <a:gd name="csY20" fmla="*/ 693635 h 693635"/>
                <a:gd name="csX21" fmla="*/ 7769473 w 8215874"/>
                <a:gd name="csY21" fmla="*/ 693635 h 693635"/>
                <a:gd name="csX22" fmla="*/ 7039447 w 8215874"/>
                <a:gd name="csY22" fmla="*/ 693635 h 693635"/>
                <a:gd name="csX23" fmla="*/ 6628808 w 8215874"/>
                <a:gd name="csY23" fmla="*/ 693635 h 693635"/>
                <a:gd name="csX24" fmla="*/ 5898782 w 8215874"/>
                <a:gd name="csY24" fmla="*/ 693635 h 693635"/>
                <a:gd name="csX25" fmla="*/ 5328449 w 8215874"/>
                <a:gd name="csY25" fmla="*/ 693635 h 693635"/>
                <a:gd name="csX26" fmla="*/ 4997656 w 8215874"/>
                <a:gd name="csY26" fmla="*/ 693635 h 693635"/>
                <a:gd name="csX27" fmla="*/ 4267630 w 8215874"/>
                <a:gd name="csY27" fmla="*/ 693635 h 693635"/>
                <a:gd name="csX28" fmla="*/ 3537604 w 8215874"/>
                <a:gd name="csY28" fmla="*/ 693635 h 693635"/>
                <a:gd name="csX29" fmla="*/ 2887425 w 8215874"/>
                <a:gd name="csY29" fmla="*/ 693635 h 693635"/>
                <a:gd name="csX30" fmla="*/ 2157399 w 8215874"/>
                <a:gd name="csY30" fmla="*/ 693635 h 693635"/>
                <a:gd name="csX31" fmla="*/ 1587066 w 8215874"/>
                <a:gd name="csY31" fmla="*/ 693635 h 693635"/>
                <a:gd name="csX32" fmla="*/ 936887 w 8215874"/>
                <a:gd name="csY32" fmla="*/ 693635 h 693635"/>
                <a:gd name="csX33" fmla="*/ 115608 w 8215874"/>
                <a:gd name="csY33" fmla="*/ 693635 h 693635"/>
                <a:gd name="csX34" fmla="*/ 0 w 8215874"/>
                <a:gd name="csY34" fmla="*/ 578027 h 693635"/>
                <a:gd name="csX35" fmla="*/ 0 w 8215874"/>
                <a:gd name="csY35" fmla="*/ 115608 h 6936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540226"/>
              <a:ext cx="8169634" cy="75153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Con đường đi học của các bạn nhỏ trong bài gợi cho em những suy nghĩ gì?</a:t>
              </a:r>
              <a:endParaRPr kumimoji="0" lang="vi-VN"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888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556734" y="1123425"/>
            <a:ext cx="10929277"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1: Ở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1, con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đường</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đến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trường</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của</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bạn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nhỏ</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hiện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lên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như</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thế</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nào</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Oval 6"/>
          <p:cNvSpPr/>
          <p:nvPr/>
        </p:nvSpPr>
        <p:spPr>
          <a:xfrm>
            <a:off x="901168" y="2745890"/>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F7979"/>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dáng</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con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đường</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6" name="Group 25"/>
          <p:cNvGrpSpPr/>
          <p:nvPr/>
        </p:nvGrpSpPr>
        <p:grpSpPr>
          <a:xfrm>
            <a:off x="556734" y="4196948"/>
            <a:ext cx="3514801" cy="2102640"/>
            <a:chOff x="556734" y="4196948"/>
            <a:chExt cx="3514801" cy="2102640"/>
          </a:xfrm>
        </p:grpSpPr>
        <p:sp>
          <p:nvSpPr>
            <p:cNvPr id="9" name="Rectangle 8"/>
            <p:cNvSpPr/>
            <p:nvPr/>
          </p:nvSpPr>
          <p:spPr>
            <a:xfrm>
              <a:off x="633192" y="4400550"/>
              <a:ext cx="3361886" cy="169543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đường nằm vắt vẻo lưng chừng đồi</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3" name="Group 32"/>
          <p:cNvGrpSpPr/>
          <p:nvPr/>
        </p:nvGrpSpPr>
        <p:grpSpPr>
          <a:xfrm>
            <a:off x="7710955" y="4238877"/>
            <a:ext cx="3465937" cy="2018782"/>
            <a:chOff x="7710955" y="4238877"/>
            <a:chExt cx="3465937" cy="2018782"/>
          </a:xfrm>
        </p:grpSpPr>
        <p:sp>
          <p:nvSpPr>
            <p:cNvPr id="8" name="Rectangle 7"/>
            <p:cNvSpPr/>
            <p:nvPr/>
          </p:nvSpPr>
          <p:spPr>
            <a:xfrm>
              <a:off x="8139832" y="4574530"/>
              <a:ext cx="2749107"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lúp xúp cây cỏ dại, cây lạc tiên</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Rounded Rectangle 24"/>
            <p:cNvSpPr/>
            <p:nvPr/>
          </p:nvSpPr>
          <p:spPr>
            <a:xfrm>
              <a:off x="7710955" y="4238877"/>
              <a:ext cx="3465937" cy="2018782"/>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2" name="Group 31"/>
          <p:cNvGrpSpPr/>
          <p:nvPr/>
        </p:nvGrpSpPr>
        <p:grpSpPr>
          <a:xfrm>
            <a:off x="4513409" y="4344075"/>
            <a:ext cx="2665648" cy="1673136"/>
            <a:chOff x="4513409" y="4344075"/>
            <a:chExt cx="2665648" cy="1673136"/>
          </a:xfrm>
        </p:grpSpPr>
        <p:sp>
          <p:nvSpPr>
            <p:cNvPr id="29" name="Rounded Rectangle 24"/>
            <p:cNvSpPr/>
            <p:nvPr/>
          </p:nvSpPr>
          <p:spPr>
            <a:xfrm>
              <a:off x="4513409" y="4344075"/>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Rectangle 30"/>
            <p:cNvSpPr/>
            <p:nvPr/>
          </p:nvSpPr>
          <p:spPr>
            <a:xfrm>
              <a:off x="4999791" y="4857477"/>
              <a:ext cx="17828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mấp mô</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3" name="Oval 6"/>
          <p:cNvSpPr/>
          <p:nvPr/>
        </p:nvSpPr>
        <p:spPr>
          <a:xfrm>
            <a:off x="8072528" y="2720830"/>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Hai bên đường</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Oval 6"/>
          <p:cNvSpPr/>
          <p:nvPr/>
        </p:nvSpPr>
        <p:spPr>
          <a:xfrm>
            <a:off x="4460287" y="2668558"/>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Bề</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mặt</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đường</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Arrow: Left 10">
            <a:hlinkClick r:id="rId4" action="ppaction://hlinksldjump"/>
            <a:extLst>
              <a:ext uri="{FF2B5EF4-FFF2-40B4-BE49-F238E27FC236}">
                <a16:creationId xmlns:a16="http://schemas.microsoft.com/office/drawing/2014/main" id="{846B7A17-3CDB-EDBA-9D56-0EE6091661E7}"/>
              </a:ext>
            </a:extLst>
          </p:cNvPr>
          <p:cNvSpPr/>
          <p:nvPr/>
        </p:nvSpPr>
        <p:spPr>
          <a:xfrm>
            <a:off x="10366744" y="6305106"/>
            <a:ext cx="1435395" cy="4678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Tree>
    <p:extLst>
      <p:ext uri="{BB962C8B-B14F-4D97-AF65-F5344CB8AC3E}">
        <p14:creationId xmlns:p14="http://schemas.microsoft.com/office/powerpoint/2010/main" val="1420873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up)">
                                      <p:cBhvr>
                                        <p:cTn id="28" dur="500"/>
                                        <p:tgtEl>
                                          <p:spTgt spid="32"/>
                                        </p:tgtEl>
                                      </p:cBhvr>
                                    </p:animEffect>
                                  </p:child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p:stCondLst>
                        <p:cond delay="0"/>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500"/>
                                        <p:tgtEl>
                                          <p:spTgt spid="33"/>
                                        </p:tgtEl>
                                      </p:cBhvr>
                                    </p:animEffect>
                                  </p:childTnLst>
                                </p:cTn>
                              </p:par>
                            </p:childTnLst>
                          </p:cTn>
                        </p:par>
                      </p:childTnLst>
                    </p:cTn>
                  </p:par>
                </p:childTnLst>
              </p:cTn>
              <p:nextCondLst>
                <p:cond evt="onClick" delay="0">
                  <p:tgtEl>
                    <p:spTgt spid="23"/>
                  </p:tgtEl>
                </p:cond>
              </p:nextCondLst>
            </p:seq>
          </p:childTnLst>
        </p:cTn>
      </p:par>
    </p:tnLst>
    <p:bldLst>
      <p:bldP spid="3" grpId="0"/>
      <p:bldP spid="7" grpId="0" animBg="1"/>
      <p:bldP spid="23"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9230" r="-19230"/>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685800" y="685800"/>
            <a:ext cx="7765174" cy="5486400"/>
            <a:chOff x="0" y="0"/>
            <a:chExt cx="3067723" cy="2167467"/>
          </a:xfrm>
        </p:grpSpPr>
        <p:sp>
          <p:nvSpPr>
            <p:cNvPr id="4" name="Freeform 4"/>
            <p:cNvSpPr/>
            <p:nvPr/>
          </p:nvSpPr>
          <p:spPr>
            <a:xfrm>
              <a:off x="0" y="0"/>
              <a:ext cx="3067723" cy="2167467"/>
            </a:xfrm>
            <a:custGeom>
              <a:avLst/>
              <a:gdLst/>
              <a:ahLst/>
              <a:cxnLst/>
              <a:rect l="l" t="t" r="r" b="b"/>
              <a:pathLst>
                <a:path w="3067723" h="2167467">
                  <a:moveTo>
                    <a:pt x="0" y="0"/>
                  </a:moveTo>
                  <a:lnTo>
                    <a:pt x="3067723" y="0"/>
                  </a:lnTo>
                  <a:lnTo>
                    <a:pt x="3067723" y="2167467"/>
                  </a:lnTo>
                  <a:lnTo>
                    <a:pt x="0" y="2167467"/>
                  </a:ln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3067723" cy="2205567"/>
            </a:xfrm>
            <a:prstGeom prst="rect">
              <a:avLst/>
            </a:prstGeom>
          </p:spPr>
          <p:txBody>
            <a:bodyPr lIns="33867" tIns="33867" rIns="33867" bIns="33867" rtlCol="0" anchor="ctr"/>
            <a:lstStyle/>
            <a:p>
              <a:pPr algn="just" defTabSz="609630">
                <a:lnSpc>
                  <a:spcPts val="1773"/>
                </a:lnSpc>
                <a:spcBef>
                  <a:spcPct val="0"/>
                </a:spcBef>
              </a:pPr>
              <a:endParaRPr sz="1200">
                <a:solidFill>
                  <a:prstClr val="black"/>
                </a:solidFill>
                <a:latin typeface="Calibri"/>
              </a:endParaRPr>
            </a:p>
          </p:txBody>
        </p:sp>
      </p:grpSp>
      <p:sp>
        <p:nvSpPr>
          <p:cNvPr id="6" name="Freeform 6"/>
          <p:cNvSpPr/>
          <p:nvPr/>
        </p:nvSpPr>
        <p:spPr>
          <a:xfrm>
            <a:off x="-603279" y="5123644"/>
            <a:ext cx="1816625" cy="2097114"/>
          </a:xfrm>
          <a:custGeom>
            <a:avLst/>
            <a:gdLst/>
            <a:ahLst/>
            <a:cxnLst/>
            <a:rect l="l" t="t" r="r" b="b"/>
            <a:pathLst>
              <a:path w="2724937" h="3145671">
                <a:moveTo>
                  <a:pt x="0" y="0"/>
                </a:moveTo>
                <a:lnTo>
                  <a:pt x="2724937" y="0"/>
                </a:lnTo>
                <a:lnTo>
                  <a:pt x="2724937" y="3145670"/>
                </a:lnTo>
                <a:lnTo>
                  <a:pt x="0" y="314567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1289043" y="1559028"/>
            <a:ext cx="6558689" cy="2769989"/>
          </a:xfrm>
          <a:prstGeom prst="rect">
            <a:avLst/>
          </a:prstGeom>
        </p:spPr>
        <p:txBody>
          <a:bodyPr lIns="0" tIns="0" rIns="0" bIns="0" rtlCol="0" anchor="t">
            <a:spAutoFit/>
          </a:bodyPr>
          <a:lstStyle/>
          <a:p>
            <a:pPr algn="ctr" defTabSz="609630">
              <a:lnSpc>
                <a:spcPts val="7200"/>
              </a:lnSpc>
            </a:pPr>
            <a:r>
              <a:rPr lang="en-US" sz="6000" b="1" dirty="0">
                <a:solidFill>
                  <a:srgbClr val="103993"/>
                </a:solidFill>
                <a:latin typeface="Cambria" panose="02040503050406030204" pitchFamily="18" charset="0"/>
                <a:ea typeface="Cambria" panose="02040503050406030204" pitchFamily="18" charset="0"/>
                <a:cs typeface="Fredoka"/>
                <a:sym typeface="Fredoka"/>
              </a:rPr>
              <a:t>Em </a:t>
            </a:r>
            <a:r>
              <a:rPr lang="en-US" sz="6000" b="1" dirty="0" err="1">
                <a:solidFill>
                  <a:srgbClr val="103993"/>
                </a:solidFill>
                <a:latin typeface="Cambria" panose="02040503050406030204" pitchFamily="18" charset="0"/>
                <a:ea typeface="Cambria" panose="02040503050406030204" pitchFamily="18" charset="0"/>
                <a:cs typeface="Fredoka"/>
                <a:sym typeface="Fredoka"/>
              </a:rPr>
              <a:t>thích</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quan</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sát</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những</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gì</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trên</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đường</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đi</a:t>
            </a:r>
            <a:r>
              <a:rPr lang="en-US" sz="6000" b="1" dirty="0">
                <a:solidFill>
                  <a:srgbClr val="103993"/>
                </a:solidFill>
                <a:latin typeface="Cambria" panose="02040503050406030204" pitchFamily="18" charset="0"/>
                <a:ea typeface="Cambria" panose="02040503050406030204" pitchFamily="18" charset="0"/>
                <a:cs typeface="Fredoka"/>
                <a:sym typeface="Fredoka"/>
              </a:rPr>
              <a:t> </a:t>
            </a:r>
            <a:r>
              <a:rPr lang="en-US" sz="6000" b="1" dirty="0" err="1">
                <a:solidFill>
                  <a:srgbClr val="103993"/>
                </a:solidFill>
                <a:latin typeface="Cambria" panose="02040503050406030204" pitchFamily="18" charset="0"/>
                <a:ea typeface="Cambria" panose="02040503050406030204" pitchFamily="18" charset="0"/>
                <a:cs typeface="Fredoka"/>
                <a:sym typeface="Fredoka"/>
              </a:rPr>
              <a:t>học</a:t>
            </a:r>
            <a:r>
              <a:rPr lang="en-US" sz="6000" b="1" dirty="0">
                <a:solidFill>
                  <a:srgbClr val="103993"/>
                </a:solidFill>
                <a:latin typeface="Cambria" panose="02040503050406030204" pitchFamily="18" charset="0"/>
                <a:ea typeface="Cambria" panose="02040503050406030204" pitchFamily="18" charset="0"/>
                <a:cs typeface="Fredoka"/>
                <a:sym typeface="Fredoka"/>
              </a:rPr>
              <a:t>?</a:t>
            </a:r>
          </a:p>
        </p:txBody>
      </p:sp>
      <p:pic>
        <p:nvPicPr>
          <p:cNvPr id="10" name="Picture 9" descr="A cartoon of a person in a pink dress&#10;&#10;AI-generated content may be incorrect.">
            <a:extLst>
              <a:ext uri="{FF2B5EF4-FFF2-40B4-BE49-F238E27FC236}">
                <a16:creationId xmlns:a16="http://schemas.microsoft.com/office/drawing/2014/main" id="{8EBAAE13-4C83-4C37-EE8B-119503736E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2749" y="0"/>
            <a:ext cx="3182966" cy="6602819"/>
          </a:xfrm>
          <a:prstGeom prst="rect">
            <a:avLst/>
          </a:prstGeom>
        </p:spPr>
      </p:pic>
      <p:pic>
        <p:nvPicPr>
          <p:cNvPr id="11" name="tải xuống">
            <a:hlinkClick r:id="" action="ppaction://media"/>
            <a:extLst>
              <a:ext uri="{FF2B5EF4-FFF2-40B4-BE49-F238E27FC236}">
                <a16:creationId xmlns:a16="http://schemas.microsoft.com/office/drawing/2014/main" id="{08559512-BADA-5B8D-9B68-64806369BA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4958" y="18488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488060" y="902951"/>
            <a:ext cx="1122614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2: Con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đường</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được</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miêu</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tả</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như</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thế</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nào</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941150" y="3244334"/>
            <a:ext cx="30970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1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4229570" y="4564341"/>
            <a:ext cx="7166521" cy="1525979"/>
            <a:chOff x="4513409" y="4344075"/>
            <a:chExt cx="2665648" cy="1673136"/>
          </a:xfrm>
        </p:grpSpPr>
        <p:sp>
          <p:nvSpPr>
            <p:cNvPr id="26" name="Rounded Rectangle 24"/>
            <p:cNvSpPr/>
            <p:nvPr/>
          </p:nvSpPr>
          <p:spPr>
            <a:xfrm>
              <a:off x="4513409" y="4344075"/>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4835070" y="4857477"/>
              <a:ext cx="2112301" cy="64116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đường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lầy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lội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trượt</a:t>
              </a: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9" name="Group 28"/>
          <p:cNvGrpSpPr/>
          <p:nvPr/>
        </p:nvGrpSpPr>
        <p:grpSpPr>
          <a:xfrm>
            <a:off x="4293657" y="2476761"/>
            <a:ext cx="7166521" cy="1435233"/>
            <a:chOff x="7710955" y="4238877"/>
            <a:chExt cx="3529054" cy="2018782"/>
          </a:xfrm>
        </p:grpSpPr>
        <p:sp>
          <p:nvSpPr>
            <p:cNvPr id="30" name="Rectangle 29"/>
            <p:cNvSpPr/>
            <p:nvPr/>
          </p:nvSpPr>
          <p:spPr>
            <a:xfrm>
              <a:off x="7812265" y="4796859"/>
              <a:ext cx="3427744" cy="8225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đất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dưới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chân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xốp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nhẹ</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như</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bông</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Rounded Rectangle 24"/>
            <p:cNvSpPr/>
            <p:nvPr/>
          </p:nvSpPr>
          <p:spPr>
            <a:xfrm>
              <a:off x="7710955" y="4238877"/>
              <a:ext cx="3465937" cy="2018782"/>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8" name="Group 27"/>
          <p:cNvGrpSpPr/>
          <p:nvPr/>
        </p:nvGrpSpPr>
        <p:grpSpPr>
          <a:xfrm>
            <a:off x="236463" y="1727723"/>
            <a:ext cx="4264936" cy="2408132"/>
            <a:chOff x="236463" y="1727723"/>
            <a:chExt cx="4264936" cy="2408132"/>
          </a:xfrm>
        </p:grpSpPr>
        <p:pic>
          <p:nvPicPr>
            <p:cNvPr id="5122" name="Picture 2" descr="Vector biểu tượng thời thiết"/>
            <p:cNvPicPr>
              <a:picLocks noChangeAspect="1" noChangeArrowheads="1"/>
            </p:cNvPicPr>
            <p:nvPr/>
          </p:nvPicPr>
          <p:blipFill rotWithShape="1">
            <a:blip r:embed="rId3">
              <a:extLst>
                <a:ext uri="{28A0092B-C50C-407E-A947-70E740481C1C}">
                  <a14:useLocalDpi xmlns:a14="http://schemas.microsoft.com/office/drawing/2010/main" val="0"/>
                </a:ext>
              </a:extLst>
            </a:blip>
            <a:srcRect l="49934" t="45429" r="23961" b="32500"/>
            <a:stretch/>
          </p:blipFill>
          <p:spPr bwMode="auto">
            <a:xfrm>
              <a:off x="236463" y="1727723"/>
              <a:ext cx="1879767" cy="1728714"/>
            </a:xfrm>
            <a:prstGeom prst="rect">
              <a:avLst/>
            </a:prstGeom>
            <a:noFill/>
            <a:extLst>
              <a:ext uri="{909E8E84-426E-40DD-AFC4-6F175D3DCCD1}">
                <a14:hiddenFill xmlns:a14="http://schemas.microsoft.com/office/drawing/2010/main">
                  <a:solidFill>
                    <a:srgbClr val="FFFFFF"/>
                  </a:solidFill>
                </a14:hiddenFill>
              </a:ext>
            </a:extLst>
          </p:spPr>
        </p:pic>
        <p:sp>
          <p:nvSpPr>
            <p:cNvPr id="22" name="Oval 6"/>
            <p:cNvSpPr/>
            <p:nvPr/>
          </p:nvSpPr>
          <p:spPr>
            <a:xfrm>
              <a:off x="1639531" y="2273173"/>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nắng</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3" name="Group 32"/>
          <p:cNvGrpSpPr/>
          <p:nvPr/>
        </p:nvGrpSpPr>
        <p:grpSpPr>
          <a:xfrm>
            <a:off x="269253" y="3699984"/>
            <a:ext cx="4294013" cy="2567029"/>
            <a:chOff x="269253" y="3699984"/>
            <a:chExt cx="4294013" cy="2567029"/>
          </a:xfrm>
        </p:grpSpPr>
        <p:pic>
          <p:nvPicPr>
            <p:cNvPr id="24" name="Picture 2" descr="Vector biểu tượng thời thiết"/>
            <p:cNvPicPr>
              <a:picLocks noChangeAspect="1" noChangeArrowheads="1"/>
            </p:cNvPicPr>
            <p:nvPr/>
          </p:nvPicPr>
          <p:blipFill rotWithShape="1">
            <a:blip r:embed="rId3">
              <a:extLst>
                <a:ext uri="{28A0092B-C50C-407E-A947-70E740481C1C}">
                  <a14:useLocalDpi xmlns:a14="http://schemas.microsoft.com/office/drawing/2010/main" val="0"/>
                </a:ext>
              </a:extLst>
            </a:blip>
            <a:srcRect l="-3128" t="45846" r="77023" b="32083"/>
            <a:stretch/>
          </p:blipFill>
          <p:spPr bwMode="auto">
            <a:xfrm>
              <a:off x="269253" y="3699984"/>
              <a:ext cx="1879767" cy="1728714"/>
            </a:xfrm>
            <a:prstGeom prst="rect">
              <a:avLst/>
            </a:prstGeom>
            <a:noFill/>
            <a:extLst>
              <a:ext uri="{909E8E84-426E-40DD-AFC4-6F175D3DCCD1}">
                <a14:hiddenFill xmlns:a14="http://schemas.microsoft.com/office/drawing/2010/main">
                  <a:solidFill>
                    <a:srgbClr val="FFFFFF"/>
                  </a:solidFill>
                </a14:hiddenFill>
              </a:ext>
            </a:extLst>
          </p:spPr>
        </p:pic>
        <p:sp>
          <p:nvSpPr>
            <p:cNvPr id="23" name="Oval 6"/>
            <p:cNvSpPr/>
            <p:nvPr/>
          </p:nvSpPr>
          <p:spPr>
            <a:xfrm>
              <a:off x="1701398" y="4404331"/>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mưa</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Left 7">
            <a:hlinkClick r:id="rId4" action="ppaction://hlinksldjump"/>
            <a:extLst>
              <a:ext uri="{FF2B5EF4-FFF2-40B4-BE49-F238E27FC236}">
                <a16:creationId xmlns:a16="http://schemas.microsoft.com/office/drawing/2014/main" id="{38909620-3718-D9ED-CAE4-BB0194BF1D7D}"/>
              </a:ext>
            </a:extLst>
          </p:cNvPr>
          <p:cNvSpPr/>
          <p:nvPr/>
        </p:nvSpPr>
        <p:spPr>
          <a:xfrm>
            <a:off x="10366744" y="6305106"/>
            <a:ext cx="1435395" cy="4678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Tree>
    <p:extLst>
      <p:ext uri="{BB962C8B-B14F-4D97-AF65-F5344CB8AC3E}">
        <p14:creationId xmlns:p14="http://schemas.microsoft.com/office/powerpoint/2010/main" val="20213109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523883" y="791619"/>
            <a:ext cx="11295395"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Vì</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sao</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các</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bạn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nhỏ</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không</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một</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buổi</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học</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nào</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kể</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cả</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khi</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trời</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mưa</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rét</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2" name="Group 21"/>
          <p:cNvGrpSpPr/>
          <p:nvPr/>
        </p:nvGrpSpPr>
        <p:grpSpPr>
          <a:xfrm>
            <a:off x="1964033" y="2879373"/>
            <a:ext cx="8423493" cy="2482161"/>
            <a:chOff x="556734" y="4196948"/>
            <a:chExt cx="3514801" cy="2102640"/>
          </a:xfrm>
        </p:grpSpPr>
        <p:sp>
          <p:nvSpPr>
            <p:cNvPr id="23" name="Rectangle 8"/>
            <p:cNvSpPr/>
            <p:nvPr/>
          </p:nvSpPr>
          <p:spPr>
            <a:xfrm>
              <a:off x="633192" y="4400550"/>
              <a:ext cx="3361886" cy="174906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Vì</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cô</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giáo</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thường</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đứng</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đợi</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bạn</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ở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những</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đoạn</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đường</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khó</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để</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đưa</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bạn</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đến</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lớp</a:t>
              </a:r>
              <a:endParaRPr kumimoji="0" lang="nl-NL" sz="40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7" name="Arrow: Left 6">
            <a:hlinkClick r:id="rId3" action="ppaction://hlinksldjump"/>
            <a:extLst>
              <a:ext uri="{FF2B5EF4-FFF2-40B4-BE49-F238E27FC236}">
                <a16:creationId xmlns:a16="http://schemas.microsoft.com/office/drawing/2014/main" id="{CA1E421F-57E3-0678-CC1B-2D338D871E6A}"/>
              </a:ext>
            </a:extLst>
          </p:cNvPr>
          <p:cNvSpPr/>
          <p:nvPr/>
        </p:nvSpPr>
        <p:spPr>
          <a:xfrm>
            <a:off x="10366744" y="6305106"/>
            <a:ext cx="1435395" cy="4678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Tree>
    <p:extLst>
      <p:ext uri="{BB962C8B-B14F-4D97-AF65-F5344CB8AC3E}">
        <p14:creationId xmlns:p14="http://schemas.microsoft.com/office/powerpoint/2010/main" val="33302117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564054" y="903426"/>
            <a:ext cx="11295395"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Theo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em</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bạn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nhỏ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có</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tình</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cảm</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như</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thế</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nào</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với</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cô</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giáo</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6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2" name="Group 21"/>
          <p:cNvGrpSpPr/>
          <p:nvPr/>
        </p:nvGrpSpPr>
        <p:grpSpPr>
          <a:xfrm>
            <a:off x="1964033" y="2879373"/>
            <a:ext cx="8423493" cy="2482161"/>
            <a:chOff x="556734" y="4196948"/>
            <a:chExt cx="3514801" cy="2102640"/>
          </a:xfrm>
        </p:grpSpPr>
        <p:sp>
          <p:nvSpPr>
            <p:cNvPr id="23" name="Rectangle 8"/>
            <p:cNvSpPr/>
            <p:nvPr/>
          </p:nvSpPr>
          <p:spPr>
            <a:xfrm>
              <a:off x="643765" y="4562567"/>
              <a:ext cx="3361886" cy="1331918"/>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Các bạn rất yêu thương, quý trọng cô giáo của mình</a:t>
              </a:r>
              <a:endParaRPr kumimoji="0" lang="nl-NL" sz="80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7" name="Arrow: Left 6">
            <a:hlinkClick r:id="rId3" action="ppaction://hlinksldjump"/>
            <a:extLst>
              <a:ext uri="{FF2B5EF4-FFF2-40B4-BE49-F238E27FC236}">
                <a16:creationId xmlns:a16="http://schemas.microsoft.com/office/drawing/2014/main" id="{95F401DE-6205-3145-5A4B-30D2142DEC2A}"/>
              </a:ext>
            </a:extLst>
          </p:cNvPr>
          <p:cNvSpPr/>
          <p:nvPr/>
        </p:nvSpPr>
        <p:spPr>
          <a:xfrm>
            <a:off x="10366744" y="6305106"/>
            <a:ext cx="1435395" cy="4678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Tree>
    <p:extLst>
      <p:ext uri="{BB962C8B-B14F-4D97-AF65-F5344CB8AC3E}">
        <p14:creationId xmlns:p14="http://schemas.microsoft.com/office/powerpoint/2010/main" val="1036884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Oval 6"/>
          <p:cNvSpPr/>
          <p:nvPr/>
        </p:nvSpPr>
        <p:spPr>
          <a:xfrm>
            <a:off x="1014792" y="136602"/>
            <a:ext cx="10202555" cy="1490179"/>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F7979"/>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864000" tIns="216000" rIns="864000" bIns="21600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5: Con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đường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nhỏ</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gợi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những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suy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nghĩ</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Arrow: Left 8">
            <a:hlinkClick r:id="rId3" action="ppaction://hlinksldjump"/>
            <a:extLst>
              <a:ext uri="{FF2B5EF4-FFF2-40B4-BE49-F238E27FC236}">
                <a16:creationId xmlns:a16="http://schemas.microsoft.com/office/drawing/2014/main" id="{8949722B-38E3-B641-D592-B5265C440763}"/>
              </a:ext>
            </a:extLst>
          </p:cNvPr>
          <p:cNvSpPr/>
          <p:nvPr/>
        </p:nvSpPr>
        <p:spPr>
          <a:xfrm>
            <a:off x="10366744" y="6305106"/>
            <a:ext cx="1435395" cy="4678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pic>
        <p:nvPicPr>
          <p:cNvPr id="1026" name="Picture 2" descr="Cảm động những hình ảnh trẻ em vùng cao đi học">
            <a:extLst>
              <a:ext uri="{FF2B5EF4-FFF2-40B4-BE49-F238E27FC236}">
                <a16:creationId xmlns:a16="http://schemas.microsoft.com/office/drawing/2014/main" id="{52158D85-7138-0D74-2E65-3BAE838CB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15" y="2307265"/>
            <a:ext cx="3246336" cy="335988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24D94BD4-CAF0-2C7D-D8F8-0CD1E5A62C9E}"/>
              </a:ext>
            </a:extLst>
          </p:cNvPr>
          <p:cNvCxnSpPr>
            <a:cxnSpLocks/>
            <a:endCxn id="13" idx="1"/>
          </p:cNvCxnSpPr>
          <p:nvPr/>
        </p:nvCxnSpPr>
        <p:spPr>
          <a:xfrm flipV="1">
            <a:off x="3891516" y="2254102"/>
            <a:ext cx="935665" cy="173310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D652438-9294-F042-D007-7A4850EB95EE}"/>
              </a:ext>
            </a:extLst>
          </p:cNvPr>
          <p:cNvSpPr/>
          <p:nvPr/>
        </p:nvSpPr>
        <p:spPr>
          <a:xfrm>
            <a:off x="4827181" y="1807535"/>
            <a:ext cx="4784652" cy="893134"/>
          </a:xfrm>
          <a:prstGeom prst="roundRect">
            <a:avLst/>
          </a:prstGeom>
          <a:solidFill>
            <a:schemeClr val="accent6">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Rất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khó</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khăn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gian</a:t>
            </a:r>
            <a:r>
              <a:rPr lang="en-US" sz="3200" b="1" dirty="0">
                <a:solidFill>
                  <a:srgbClr val="002060"/>
                </a:solidFill>
                <a:latin typeface="Cambria" panose="02040503050406030204" pitchFamily="18" charset="0"/>
                <a:ea typeface="Cambria" panose="02040503050406030204" pitchFamily="18" charset="0"/>
              </a:rPr>
              <a:t> nan</a:t>
            </a:r>
          </a:p>
        </p:txBody>
      </p:sp>
      <p:cxnSp>
        <p:nvCxnSpPr>
          <p:cNvPr id="17" name="Straight Arrow Connector 16">
            <a:extLst>
              <a:ext uri="{FF2B5EF4-FFF2-40B4-BE49-F238E27FC236}">
                <a16:creationId xmlns:a16="http://schemas.microsoft.com/office/drawing/2014/main" id="{F69110D5-937D-19B1-B86C-AA4211EC4F02}"/>
              </a:ext>
            </a:extLst>
          </p:cNvPr>
          <p:cNvCxnSpPr>
            <a:cxnSpLocks/>
            <a:endCxn id="18" idx="1"/>
          </p:cNvCxnSpPr>
          <p:nvPr/>
        </p:nvCxnSpPr>
        <p:spPr>
          <a:xfrm flipV="1">
            <a:off x="3880884" y="3551274"/>
            <a:ext cx="978195" cy="46783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7FA416BE-6128-DBF8-AA3D-8355A223DC1F}"/>
              </a:ext>
            </a:extLst>
          </p:cNvPr>
          <p:cNvSpPr/>
          <p:nvPr/>
        </p:nvSpPr>
        <p:spPr>
          <a:xfrm>
            <a:off x="4859079" y="3104707"/>
            <a:ext cx="4784652" cy="893134"/>
          </a:xfrm>
          <a:prstGeom prst="roundRect">
            <a:avLst/>
          </a:prstGeom>
          <a:solidFill>
            <a:schemeClr val="accent6">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Rất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nhằn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vất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vả</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D5785D42-C88E-2263-D8B5-BF70E6A46D75}"/>
              </a:ext>
            </a:extLst>
          </p:cNvPr>
          <p:cNvCxnSpPr>
            <a:cxnSpLocks/>
            <a:stCxn id="1026" idx="3"/>
            <a:endCxn id="21" idx="1"/>
          </p:cNvCxnSpPr>
          <p:nvPr/>
        </p:nvCxnSpPr>
        <p:spPr>
          <a:xfrm>
            <a:off x="3869551" y="3987209"/>
            <a:ext cx="989528" cy="106325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FE735B44-B18D-D172-8506-B8C96BD0237B}"/>
              </a:ext>
            </a:extLst>
          </p:cNvPr>
          <p:cNvSpPr/>
          <p:nvPr/>
        </p:nvSpPr>
        <p:spPr>
          <a:xfrm>
            <a:off x="4859079" y="4306186"/>
            <a:ext cx="5082363" cy="1488558"/>
          </a:xfrm>
          <a:prstGeom prst="roundRect">
            <a:avLst/>
          </a:prstGeom>
          <a:solidFill>
            <a:schemeClr val="accent6">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Có</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nhiều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trở</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ngại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nhưng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vẫn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thấy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quen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vui</a:t>
            </a:r>
            <a:r>
              <a:rPr lang="en-US" sz="3200" b="1">
                <a:solidFill>
                  <a:srgbClr val="002060"/>
                </a:solidFill>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17738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animBg="1"/>
      <p:bldP spid="18"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494371" y="1229648"/>
            <a:ext cx="5849987" cy="4398704"/>
            <a:chOff x="0" y="0"/>
            <a:chExt cx="2311106" cy="1737760"/>
          </a:xfrm>
        </p:grpSpPr>
        <p:sp>
          <p:nvSpPr>
            <p:cNvPr id="4" name="Freeform 4"/>
            <p:cNvSpPr/>
            <p:nvPr/>
          </p:nvSpPr>
          <p:spPr>
            <a:xfrm>
              <a:off x="0" y="0"/>
              <a:ext cx="2311106" cy="1737760"/>
            </a:xfrm>
            <a:custGeom>
              <a:avLst/>
              <a:gdLst/>
              <a:ahLst/>
              <a:cxnLst/>
              <a:rect l="l" t="t" r="r" b="b"/>
              <a:pathLst>
                <a:path w="2311106" h="1737760">
                  <a:moveTo>
                    <a:pt x="0" y="0"/>
                  </a:moveTo>
                  <a:lnTo>
                    <a:pt x="2311106" y="0"/>
                  </a:lnTo>
                  <a:lnTo>
                    <a:pt x="2311106" y="1737760"/>
                  </a:lnTo>
                  <a:lnTo>
                    <a:pt x="0" y="1737760"/>
                  </a:ln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311106" cy="1775860"/>
            </a:xfrm>
            <a:prstGeom prst="rect">
              <a:avLst/>
            </a:prstGeom>
          </p:spPr>
          <p:txBody>
            <a:bodyPr lIns="33867" tIns="33867" rIns="33867" bIns="33867" rtlCol="0" anchor="ctr"/>
            <a:lstStyle/>
            <a:p>
              <a:pPr marL="0" marR="0" lvl="0" indent="0" algn="just"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603279" y="5123644"/>
            <a:ext cx="1816625" cy="2097114"/>
          </a:xfrm>
          <a:custGeom>
            <a:avLst/>
            <a:gdLst/>
            <a:ahLst/>
            <a:cxnLst/>
            <a:rect l="l" t="t" r="r" b="b"/>
            <a:pathLst>
              <a:path w="2724937" h="3145671">
                <a:moveTo>
                  <a:pt x="0" y="0"/>
                </a:moveTo>
                <a:lnTo>
                  <a:pt x="2724937" y="0"/>
                </a:lnTo>
                <a:lnTo>
                  <a:pt x="2724937" y="3145670"/>
                </a:lnTo>
                <a:lnTo>
                  <a:pt x="0" y="314567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386856" y="3429000"/>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05034" y="1229648"/>
            <a:ext cx="4617319" cy="6646676"/>
          </a:xfrm>
          <a:custGeom>
            <a:avLst/>
            <a:gdLst/>
            <a:ahLst/>
            <a:cxnLst/>
            <a:rect l="l" t="t" r="r" b="b"/>
            <a:pathLst>
              <a:path w="6925979" h="9970014">
                <a:moveTo>
                  <a:pt x="0" y="0"/>
                </a:moveTo>
                <a:lnTo>
                  <a:pt x="6925979" y="0"/>
                </a:lnTo>
                <a:lnTo>
                  <a:pt x="6925979" y="9970014"/>
                </a:lnTo>
                <a:lnTo>
                  <a:pt x="0" y="9970014"/>
                </a:lnTo>
                <a:lnTo>
                  <a:pt x="0" y="0"/>
                </a:lnTo>
                <a:close/>
              </a:path>
            </a:pathLst>
          </a:custGeom>
          <a:blipFill>
            <a:blip r:embed="rId4"/>
            <a:stretch>
              <a:fillRect b="-190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5"/>
          <a:stretch>
            <a:fillRect/>
          </a:stretch>
        </p:blipFill>
        <p:spPr>
          <a:xfrm>
            <a:off x="2757765" y="2721935"/>
            <a:ext cx="9332728" cy="1028805"/>
          </a:xfrm>
          <a:prstGeom prst="rect">
            <a:avLst/>
          </a:prstGeom>
        </p:spPr>
      </p:pic>
    </p:spTree>
    <p:extLst>
      <p:ext uri="{BB962C8B-B14F-4D97-AF65-F5344CB8AC3E}">
        <p14:creationId xmlns:p14="http://schemas.microsoft.com/office/powerpoint/2010/main" val="3392898843"/>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p:cNvGrpSpPr/>
          <p:nvPr/>
        </p:nvGrpSpPr>
        <p:grpSpPr>
          <a:xfrm>
            <a:off x="-1" y="0"/>
            <a:ext cx="349267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TextBox 2"/>
          <p:cNvSpPr txBox="1"/>
          <p:nvPr/>
        </p:nvSpPr>
        <p:spPr>
          <a:xfrm>
            <a:off x="290766" y="62734"/>
            <a:ext cx="29666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GB" sz="40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GB" sz="40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GB" sz="40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p:cNvSpPr/>
          <p:nvPr/>
        </p:nvSpPr>
        <p:spPr>
          <a:xfrm>
            <a:off x="640465" y="968778"/>
            <a:ext cx="11022957" cy="5632311"/>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vi-VN"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Ấy là do nhiều hôm mưa rét, cô thường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đưa</a:t>
            </a: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GB"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vi-VN" sz="24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Vì thế, tôi chẳng nghỉ buổi học nào.</a:t>
            </a:r>
          </a:p>
        </p:txBody>
      </p:sp>
      <p:sp>
        <p:nvSpPr>
          <p:cNvPr id="22" name="Rectangle 21"/>
          <p:cNvSpPr/>
          <p:nvPr/>
        </p:nvSpPr>
        <p:spPr>
          <a:xfrm>
            <a:off x="8860799" y="6194320"/>
            <a:ext cx="201529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endParaRPr kumimoji="0" lang="en-GB" sz="2000" b="0" i="1"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Tree>
    <p:extLst>
      <p:ext uri="{BB962C8B-B14F-4D97-AF65-F5344CB8AC3E}">
        <p14:creationId xmlns:p14="http://schemas.microsoft.com/office/powerpoint/2010/main" val="29076746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par>
                                <p:cTn id="17" presetID="21" presetClass="entr" presetSubtype="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stretch>
            <a:fillRect/>
          </a:stretch>
        </p:blipFill>
        <p:spPr>
          <a:xfrm>
            <a:off x="1637464" y="334149"/>
            <a:ext cx="9028959" cy="215817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3056"/>
                    </a14:imgEffect>
                  </a14:imgLayer>
                </a14:imgProps>
              </a:ext>
              <a:ext uri="{28A0092B-C50C-407E-A947-70E740481C1C}">
                <a14:useLocalDpi xmlns:a14="http://schemas.microsoft.com/office/drawing/2010/main" val="0"/>
              </a:ext>
            </a:extLst>
          </a:blip>
          <a:stretch>
            <a:fillRect/>
          </a:stretch>
        </p:blipFill>
        <p:spPr>
          <a:xfrm>
            <a:off x="4744146" y="2041055"/>
            <a:ext cx="4998867" cy="4998867"/>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6875" b="95000" l="10000" r="90000">
                        <a14:foregroundMark x1="29531" y1="34531" x2="39063" y2="42813"/>
                        <a14:foregroundMark x1="47188" y1="33594" x2="47188" y2="33594"/>
                        <a14:backgroundMark x1="59062" y1="22656" x2="59062" y2="22656"/>
                        <a14:backgroundMark x1="46250" y1="71250" x2="46250" y2="71250"/>
                        <a14:backgroundMark x1="47188" y1="73906" x2="45781" y2="66563"/>
                      </a14:backgroundRemoval>
                    </a14:imgEffect>
                  </a14:imgLayer>
                </a14:imgProps>
              </a:ext>
              <a:ext uri="{28A0092B-C50C-407E-A947-70E740481C1C}">
                <a14:useLocalDpi xmlns:a14="http://schemas.microsoft.com/office/drawing/2010/main" val="0"/>
              </a:ext>
            </a:extLst>
          </a:blip>
          <a:srcRect l="20345" r="32956"/>
          <a:stretch/>
        </p:blipFill>
        <p:spPr>
          <a:xfrm>
            <a:off x="2123961" y="1507218"/>
            <a:ext cx="2518127" cy="5392210"/>
          </a:xfrm>
          <a:prstGeom prst="rect">
            <a:avLst/>
          </a:prstGeom>
        </p:spPr>
      </p:pic>
    </p:spTree>
    <p:extLst>
      <p:ext uri="{BB962C8B-B14F-4D97-AF65-F5344CB8AC3E}">
        <p14:creationId xmlns:p14="http://schemas.microsoft.com/office/powerpoint/2010/main" val="3100813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srcRect l="32775" r="29935"/>
            <a:stretch/>
          </p:blipFill>
          <p:spPr>
            <a:xfrm>
              <a:off x="2046087" y="2317775"/>
              <a:ext cx="8864117" cy="2108149"/>
            </a:xfrm>
            <a:prstGeom prst="rect">
              <a:avLst/>
            </a:prstGeom>
          </p:spPr>
        </p:pic>
      </p:grpSp>
    </p:spTree>
    <p:extLst>
      <p:ext uri="{BB962C8B-B14F-4D97-AF65-F5344CB8AC3E}">
        <p14:creationId xmlns:p14="http://schemas.microsoft.com/office/powerpoint/2010/main" val="19913703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414 0.83727 L 2.91667E-6 4.07407E-6 " pathEditMode="relative" rAng="0" ptsTypes="AA">
                                      <p:cBhvr>
                                        <p:cTn id="6" dur="2000" fill="hold"/>
                                        <p:tgtEl>
                                          <p:spTgt spid="2"/>
                                        </p:tgtEl>
                                        <p:attrNameLst>
                                          <p:attrName>ppt_x</p:attrName>
                                          <p:attrName>ppt_y</p:attrName>
                                        </p:attrNameLst>
                                      </p:cBhvr>
                                      <p:rCtr x="36888" y="-4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p:cNvGrpSpPr/>
          <p:nvPr/>
        </p:nvGrpSpPr>
        <p:grpSpPr>
          <a:xfrm>
            <a:off x="982235" y="1118919"/>
            <a:ext cx="8829350" cy="3196574"/>
            <a:chOff x="432396" y="6220740"/>
            <a:chExt cx="3779536" cy="3125690"/>
          </a:xfrm>
          <a:solidFill>
            <a:srgbClr val="FF7979">
              <a:alpha val="67000"/>
            </a:srgbClr>
          </a:solidFill>
        </p:grpSpPr>
        <p:sp>
          <p:nvSpPr>
            <p:cNvPr id="24" name="Rounded Rectangle 24"/>
            <p:cNvSpPr/>
            <p:nvPr/>
          </p:nvSpPr>
          <p:spPr>
            <a:xfrm>
              <a:off x="432396" y="6220740"/>
              <a:ext cx="3779536" cy="312569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grp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3" name="Rectangle 8"/>
            <p:cNvSpPr/>
            <p:nvPr/>
          </p:nvSpPr>
          <p:spPr>
            <a:xfrm>
              <a:off x="578677" y="6569869"/>
              <a:ext cx="3521814" cy="2380125"/>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noFill/>
            <a:ln w="34925">
              <a:noFill/>
              <a:prstDash val="dash"/>
            </a:ln>
          </p:spPr>
          <p:txBody>
            <a:bodyPr wrap="square" tIns="72000" bIns="144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Hãy chia sẻ cùng bạn về tình cảm của mình đối với thầy cô giáo đã dạy các em.</a:t>
              </a:r>
              <a:endParaRPr kumimoji="0" lang="nl-NL" sz="88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grpSp>
      <p:sp>
        <p:nvSpPr>
          <p:cNvPr id="3" name="Freeform 7">
            <a:extLst>
              <a:ext uri="{FF2B5EF4-FFF2-40B4-BE49-F238E27FC236}">
                <a16:creationId xmlns:a16="http://schemas.microsoft.com/office/drawing/2014/main" id="{00A870ED-55DA-91ED-C7F8-5402E5802BAC}"/>
              </a:ext>
            </a:extLst>
          </p:cNvPr>
          <p:cNvSpPr/>
          <p:nvPr/>
        </p:nvSpPr>
        <p:spPr>
          <a:xfrm>
            <a:off x="8729330" y="2860157"/>
            <a:ext cx="3552616" cy="3646967"/>
          </a:xfrm>
          <a:custGeom>
            <a:avLst/>
            <a:gdLst/>
            <a:ahLst/>
            <a:cxnLst/>
            <a:rect l="l" t="t" r="r" b="b"/>
            <a:pathLst>
              <a:path w="10718338" h="10144482">
                <a:moveTo>
                  <a:pt x="0" y="0"/>
                </a:moveTo>
                <a:lnTo>
                  <a:pt x="10718337" y="0"/>
                </a:lnTo>
                <a:lnTo>
                  <a:pt x="10718337" y="10144482"/>
                </a:lnTo>
                <a:lnTo>
                  <a:pt x="0" y="10144482"/>
                </a:lnTo>
                <a:lnTo>
                  <a:pt x="0" y="0"/>
                </a:lnTo>
                <a:close/>
              </a:path>
            </a:pathLst>
          </a:custGeom>
          <a:blipFill>
            <a:blip r:embed="rId3"/>
            <a:stretch>
              <a:fillRect b="-13915"/>
            </a:stretch>
          </a:blipFill>
        </p:spPr>
        <p:txBody>
          <a:bodyPr/>
          <a:lstStyle/>
          <a:p>
            <a:endParaRPr lang="en-US"/>
          </a:p>
        </p:txBody>
      </p:sp>
    </p:spTree>
    <p:extLst>
      <p:ext uri="{BB962C8B-B14F-4D97-AF65-F5344CB8AC3E}">
        <p14:creationId xmlns:p14="http://schemas.microsoft.com/office/powerpoint/2010/main" val="34699853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7" name="Picture 6"/>
          <p:cNvPicPr>
            <a:picLocks noChangeAspect="1"/>
          </p:cNvPicPr>
          <p:nvPr/>
        </p:nvPicPr>
        <p:blipFill>
          <a:blip r:embed="rId5"/>
          <a:stretch>
            <a:fillRect/>
          </a:stretch>
        </p:blipFill>
        <p:spPr>
          <a:xfrm>
            <a:off x="5711167" y="668699"/>
            <a:ext cx="3304318" cy="1335140"/>
          </a:xfrm>
          <a:prstGeom prst="rect">
            <a:avLst/>
          </a:prstGeom>
        </p:spPr>
      </p:pic>
      <p:sp>
        <p:nvSpPr>
          <p:cNvPr id="11" name="Oval 21"/>
          <p:cNvSpPr/>
          <p:nvPr/>
        </p:nvSpPr>
        <p:spPr>
          <a:xfrm>
            <a:off x="4540436" y="226341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Luyện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lại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“Con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đường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đến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trường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hỏi</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21"/>
          <p:cNvSpPr/>
          <p:nvPr/>
        </p:nvSpPr>
        <p:spPr>
          <a:xfrm>
            <a:off x="4540435" y="378999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Chia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thân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tình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cảm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đối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thầy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cô</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giáo</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21"/>
          <p:cNvSpPr/>
          <p:nvPr/>
        </p:nvSpPr>
        <p:spPr>
          <a:xfrm>
            <a:off x="4540434" y="5353858"/>
            <a:ext cx="7346763" cy="1029019"/>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352425"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Chuẩn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bị</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sau</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63176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522132" y="456339"/>
            <a:ext cx="11147738" cy="2935447"/>
            <a:chOff x="0" y="0"/>
            <a:chExt cx="4404045" cy="903451"/>
          </a:xfrm>
        </p:grpSpPr>
        <p:sp>
          <p:nvSpPr>
            <p:cNvPr id="4" name="Freeform 4"/>
            <p:cNvSpPr/>
            <p:nvPr/>
          </p:nvSpPr>
          <p:spPr>
            <a:xfrm>
              <a:off x="0" y="0"/>
              <a:ext cx="4404045" cy="903451"/>
            </a:xfrm>
            <a:custGeom>
              <a:avLst/>
              <a:gdLst/>
              <a:ahLst/>
              <a:cxnLst/>
              <a:rect l="l" t="t" r="r" b="b"/>
              <a:pathLst>
                <a:path w="4404045" h="903451">
                  <a:moveTo>
                    <a:pt x="0" y="0"/>
                  </a:moveTo>
                  <a:lnTo>
                    <a:pt x="4404045" y="0"/>
                  </a:lnTo>
                  <a:lnTo>
                    <a:pt x="4404045" y="903451"/>
                  </a:lnTo>
                  <a:lnTo>
                    <a:pt x="0" y="903451"/>
                  </a:ln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4404045" cy="941551"/>
            </a:xfrm>
            <a:prstGeom prst="rect">
              <a:avLst/>
            </a:prstGeom>
          </p:spPr>
          <p:txBody>
            <a:bodyPr lIns="33867" tIns="33867" rIns="33867" bIns="33867" rtlCol="0" anchor="ctr"/>
            <a:lstStyle/>
            <a:p>
              <a:pPr algn="just" defTabSz="609630">
                <a:lnSpc>
                  <a:spcPts val="1773"/>
                </a:lnSpc>
                <a:spcBef>
                  <a:spcPct val="0"/>
                </a:spcBef>
              </a:pPr>
              <a:endParaRPr sz="1200">
                <a:solidFill>
                  <a:prstClr val="black"/>
                </a:solidFill>
                <a:latin typeface="Calibri"/>
              </a:endParaRPr>
            </a:p>
          </p:txBody>
        </p:sp>
      </p:grpSp>
      <p:sp>
        <p:nvSpPr>
          <p:cNvPr id="6" name="Freeform 6"/>
          <p:cNvSpPr/>
          <p:nvPr/>
        </p:nvSpPr>
        <p:spPr>
          <a:xfrm>
            <a:off x="10386856" y="3429000"/>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89894" y="3429000"/>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15" name="Group 14">
            <a:extLst>
              <a:ext uri="{FF2B5EF4-FFF2-40B4-BE49-F238E27FC236}">
                <a16:creationId xmlns:a16="http://schemas.microsoft.com/office/drawing/2014/main" id="{0312ABC6-2460-019B-BDE2-F80701C77BAD}"/>
              </a:ext>
            </a:extLst>
          </p:cNvPr>
          <p:cNvGrpSpPr/>
          <p:nvPr/>
        </p:nvGrpSpPr>
        <p:grpSpPr>
          <a:xfrm>
            <a:off x="1286540" y="3476846"/>
            <a:ext cx="9212746" cy="4256417"/>
            <a:chOff x="395542" y="2608371"/>
            <a:chExt cx="11400916" cy="5486400"/>
          </a:xfrm>
        </p:grpSpPr>
        <p:sp>
          <p:nvSpPr>
            <p:cNvPr id="8" name="Freeform 8"/>
            <p:cNvSpPr/>
            <p:nvPr/>
          </p:nvSpPr>
          <p:spPr>
            <a:xfrm>
              <a:off x="395542" y="2608371"/>
              <a:ext cx="4862322" cy="5486400"/>
            </a:xfrm>
            <a:custGeom>
              <a:avLst/>
              <a:gdLst/>
              <a:ahLst/>
              <a:cxnLst/>
              <a:rect l="l" t="t" r="r" b="b"/>
              <a:pathLst>
                <a:path w="7293483" h="8229600">
                  <a:moveTo>
                    <a:pt x="0" y="0"/>
                  </a:moveTo>
                  <a:lnTo>
                    <a:pt x="7293483" y="0"/>
                  </a:lnTo>
                  <a:lnTo>
                    <a:pt x="7293483"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4449715" y="2608371"/>
              <a:ext cx="2852928" cy="5486400"/>
            </a:xfrm>
            <a:custGeom>
              <a:avLst/>
              <a:gdLst/>
              <a:ahLst/>
              <a:cxnLst/>
              <a:rect l="l" t="t" r="r" b="b"/>
              <a:pathLst>
                <a:path w="4279392" h="8229600">
                  <a:moveTo>
                    <a:pt x="0" y="0"/>
                  </a:moveTo>
                  <a:lnTo>
                    <a:pt x="4279392" y="0"/>
                  </a:lnTo>
                  <a:lnTo>
                    <a:pt x="4279392" y="8229600"/>
                  </a:lnTo>
                  <a:lnTo>
                    <a:pt x="0" y="822960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494495" y="2608371"/>
              <a:ext cx="3195828" cy="5486400"/>
            </a:xfrm>
            <a:custGeom>
              <a:avLst/>
              <a:gdLst/>
              <a:ahLst/>
              <a:cxnLst/>
              <a:rect l="l" t="t" r="r" b="b"/>
              <a:pathLst>
                <a:path w="4793742" h="8229600">
                  <a:moveTo>
                    <a:pt x="0" y="0"/>
                  </a:moveTo>
                  <a:lnTo>
                    <a:pt x="4793742" y="0"/>
                  </a:lnTo>
                  <a:lnTo>
                    <a:pt x="4793742" y="8229600"/>
                  </a:lnTo>
                  <a:lnTo>
                    <a:pt x="0" y="822960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8724074" y="2608371"/>
              <a:ext cx="3072384" cy="5486400"/>
            </a:xfrm>
            <a:custGeom>
              <a:avLst/>
              <a:gdLst/>
              <a:ahLst/>
              <a:cxnLst/>
              <a:rect l="l" t="t" r="r" b="b"/>
              <a:pathLst>
                <a:path w="4608576" h="8229600">
                  <a:moveTo>
                    <a:pt x="4608576" y="0"/>
                  </a:moveTo>
                  <a:lnTo>
                    <a:pt x="0" y="0"/>
                  </a:lnTo>
                  <a:lnTo>
                    <a:pt x="0" y="8229600"/>
                  </a:lnTo>
                  <a:lnTo>
                    <a:pt x="4608576" y="8229600"/>
                  </a:lnTo>
                  <a:lnTo>
                    <a:pt x="4608576"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grpSp>
      <p:pic>
        <p:nvPicPr>
          <p:cNvPr id="17" name="Picture 16" descr="A yellow circles with red lines&#10;&#10;AI-generated content may be incorrect.">
            <a:extLst>
              <a:ext uri="{FF2B5EF4-FFF2-40B4-BE49-F238E27FC236}">
                <a16:creationId xmlns:a16="http://schemas.microsoft.com/office/drawing/2014/main" id="{3E4C93AE-471C-314F-6B7E-9D37C4C17D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530" y="541485"/>
            <a:ext cx="2203710" cy="1319213"/>
          </a:xfrm>
          <a:prstGeom prst="rect">
            <a:avLst/>
          </a:prstGeom>
        </p:spPr>
      </p:pic>
      <p:pic>
        <p:nvPicPr>
          <p:cNvPr id="21" name="Picture 20">
            <a:extLst>
              <a:ext uri="{FF2B5EF4-FFF2-40B4-BE49-F238E27FC236}">
                <a16:creationId xmlns:a16="http://schemas.microsoft.com/office/drawing/2014/main" id="{FF64C1F4-5373-2FAA-DEE3-4609C7E8A8F5}"/>
              </a:ext>
            </a:extLst>
          </p:cNvPr>
          <p:cNvPicPr>
            <a:picLocks noChangeAspect="1"/>
          </p:cNvPicPr>
          <p:nvPr/>
        </p:nvPicPr>
        <p:blipFill>
          <a:blip r:embed="rId9"/>
          <a:stretch>
            <a:fillRect/>
          </a:stretch>
        </p:blipFill>
        <p:spPr>
          <a:xfrm>
            <a:off x="313224" y="1567099"/>
            <a:ext cx="11693141" cy="1597290"/>
          </a:xfrm>
          <a:prstGeom prst="rect">
            <a:avLst/>
          </a:prstGeom>
        </p:spPr>
      </p:pic>
      <p:pic>
        <p:nvPicPr>
          <p:cNvPr id="22" name="Picture 21" descr="A round pink circle with white text and a black background&#10;&#10;AI-generated content may be incorrect.">
            <a:extLst>
              <a:ext uri="{FF2B5EF4-FFF2-40B4-BE49-F238E27FC236}">
                <a16:creationId xmlns:a16="http://schemas.microsoft.com/office/drawing/2014/main" id="{8CDC08D6-1809-A322-C51E-8ECF951ED8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4206" y="0"/>
            <a:ext cx="1477062" cy="14770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548295" y="456339"/>
            <a:ext cx="11095411" cy="2956712"/>
            <a:chOff x="0" y="0"/>
            <a:chExt cx="4383372" cy="903451"/>
          </a:xfrm>
        </p:grpSpPr>
        <p:sp>
          <p:nvSpPr>
            <p:cNvPr id="4" name="Freeform 4"/>
            <p:cNvSpPr/>
            <p:nvPr/>
          </p:nvSpPr>
          <p:spPr>
            <a:xfrm>
              <a:off x="0" y="0"/>
              <a:ext cx="4383372" cy="903451"/>
            </a:xfrm>
            <a:custGeom>
              <a:avLst/>
              <a:gdLst/>
              <a:ahLst/>
              <a:cxnLst/>
              <a:rect l="l" t="t" r="r" b="b"/>
              <a:pathLst>
                <a:path w="4383372" h="903451">
                  <a:moveTo>
                    <a:pt x="0" y="0"/>
                  </a:moveTo>
                  <a:lnTo>
                    <a:pt x="4383372" y="0"/>
                  </a:lnTo>
                  <a:lnTo>
                    <a:pt x="4383372" y="903451"/>
                  </a:lnTo>
                  <a:lnTo>
                    <a:pt x="0" y="903451"/>
                  </a:ln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4383372" cy="941551"/>
            </a:xfrm>
            <a:prstGeom prst="rect">
              <a:avLst/>
            </a:prstGeom>
          </p:spPr>
          <p:txBody>
            <a:bodyPr lIns="33867" tIns="33867" rIns="33867" bIns="33867" rtlCol="0" anchor="ctr"/>
            <a:lstStyle/>
            <a:p>
              <a:pPr algn="just" defTabSz="609630">
                <a:lnSpc>
                  <a:spcPts val="1773"/>
                </a:lnSpc>
                <a:spcBef>
                  <a:spcPct val="0"/>
                </a:spcBef>
              </a:pPr>
              <a:endParaRPr sz="1200">
                <a:solidFill>
                  <a:prstClr val="black"/>
                </a:solidFill>
                <a:latin typeface="Calibri"/>
              </a:endParaRPr>
            </a:p>
          </p:txBody>
        </p:sp>
      </p:grpSp>
      <p:sp>
        <p:nvSpPr>
          <p:cNvPr id="6" name="Freeform 6"/>
          <p:cNvSpPr/>
          <p:nvPr/>
        </p:nvSpPr>
        <p:spPr>
          <a:xfrm>
            <a:off x="10386856" y="3429000"/>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89894" y="3429000"/>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95542" y="2608371"/>
            <a:ext cx="4862322" cy="5486400"/>
          </a:xfrm>
          <a:custGeom>
            <a:avLst/>
            <a:gdLst/>
            <a:ahLst/>
            <a:cxnLst/>
            <a:rect l="l" t="t" r="r" b="b"/>
            <a:pathLst>
              <a:path w="7293483" h="8229600">
                <a:moveTo>
                  <a:pt x="0" y="0"/>
                </a:moveTo>
                <a:lnTo>
                  <a:pt x="7293483" y="0"/>
                </a:lnTo>
                <a:lnTo>
                  <a:pt x="7293483"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4449715" y="2608371"/>
            <a:ext cx="2852928" cy="5486400"/>
          </a:xfrm>
          <a:custGeom>
            <a:avLst/>
            <a:gdLst/>
            <a:ahLst/>
            <a:cxnLst/>
            <a:rect l="l" t="t" r="r" b="b"/>
            <a:pathLst>
              <a:path w="4279392" h="8229600">
                <a:moveTo>
                  <a:pt x="0" y="0"/>
                </a:moveTo>
                <a:lnTo>
                  <a:pt x="4279392" y="0"/>
                </a:lnTo>
                <a:lnTo>
                  <a:pt x="4279392" y="8229600"/>
                </a:lnTo>
                <a:lnTo>
                  <a:pt x="0" y="822960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494495" y="2608371"/>
            <a:ext cx="3195828" cy="5486400"/>
          </a:xfrm>
          <a:custGeom>
            <a:avLst/>
            <a:gdLst/>
            <a:ahLst/>
            <a:cxnLst/>
            <a:rect l="l" t="t" r="r" b="b"/>
            <a:pathLst>
              <a:path w="4793742" h="8229600">
                <a:moveTo>
                  <a:pt x="0" y="0"/>
                </a:moveTo>
                <a:lnTo>
                  <a:pt x="4793742" y="0"/>
                </a:lnTo>
                <a:lnTo>
                  <a:pt x="4793742" y="8229600"/>
                </a:lnTo>
                <a:lnTo>
                  <a:pt x="0" y="822960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H="1">
            <a:off x="8724074" y="2608371"/>
            <a:ext cx="3072384" cy="5486400"/>
          </a:xfrm>
          <a:custGeom>
            <a:avLst/>
            <a:gdLst/>
            <a:ahLst/>
            <a:cxnLst/>
            <a:rect l="l" t="t" r="r" b="b"/>
            <a:pathLst>
              <a:path w="4608576" h="8229600">
                <a:moveTo>
                  <a:pt x="4608576" y="0"/>
                </a:moveTo>
                <a:lnTo>
                  <a:pt x="0" y="0"/>
                </a:lnTo>
                <a:lnTo>
                  <a:pt x="0" y="8229600"/>
                </a:lnTo>
                <a:lnTo>
                  <a:pt x="4608576" y="8229600"/>
                </a:lnTo>
                <a:lnTo>
                  <a:pt x="4608576"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5" name="Picture 14" descr="A blue and orange text&#10;&#10;AI-generated content may be incorrect.">
            <a:extLst>
              <a:ext uri="{FF2B5EF4-FFF2-40B4-BE49-F238E27FC236}">
                <a16:creationId xmlns:a16="http://schemas.microsoft.com/office/drawing/2014/main" id="{02C80E3C-A7C5-5E17-EB04-9960F8DB31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3078" y="375630"/>
            <a:ext cx="8254699" cy="2853175"/>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494371" y="1229648"/>
            <a:ext cx="5849987" cy="4398704"/>
            <a:chOff x="0" y="0"/>
            <a:chExt cx="2311106" cy="1737760"/>
          </a:xfrm>
        </p:grpSpPr>
        <p:sp>
          <p:nvSpPr>
            <p:cNvPr id="4" name="Freeform 4"/>
            <p:cNvSpPr/>
            <p:nvPr/>
          </p:nvSpPr>
          <p:spPr>
            <a:xfrm>
              <a:off x="0" y="0"/>
              <a:ext cx="2311106" cy="1737760"/>
            </a:xfrm>
            <a:custGeom>
              <a:avLst/>
              <a:gdLst/>
              <a:ahLst/>
              <a:cxnLst/>
              <a:rect l="l" t="t" r="r" b="b"/>
              <a:pathLst>
                <a:path w="2311106" h="1737760">
                  <a:moveTo>
                    <a:pt x="0" y="0"/>
                  </a:moveTo>
                  <a:lnTo>
                    <a:pt x="2311106" y="0"/>
                  </a:lnTo>
                  <a:lnTo>
                    <a:pt x="2311106" y="1737760"/>
                  </a:lnTo>
                  <a:lnTo>
                    <a:pt x="0" y="1737760"/>
                  </a:ln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2311106" cy="1775860"/>
            </a:xfrm>
            <a:prstGeom prst="rect">
              <a:avLst/>
            </a:prstGeom>
          </p:spPr>
          <p:txBody>
            <a:bodyPr lIns="33867" tIns="33867" rIns="33867" bIns="33867" rtlCol="0" anchor="ctr"/>
            <a:lstStyle/>
            <a:p>
              <a:pPr algn="just" defTabSz="609630">
                <a:lnSpc>
                  <a:spcPts val="1773"/>
                </a:lnSpc>
                <a:spcBef>
                  <a:spcPct val="0"/>
                </a:spcBef>
              </a:pPr>
              <a:endParaRPr sz="1200">
                <a:solidFill>
                  <a:prstClr val="black"/>
                </a:solidFill>
                <a:latin typeface="Calibri"/>
              </a:endParaRPr>
            </a:p>
          </p:txBody>
        </p:sp>
      </p:grpSp>
      <p:sp>
        <p:nvSpPr>
          <p:cNvPr id="6" name="Freeform 6"/>
          <p:cNvSpPr/>
          <p:nvPr/>
        </p:nvSpPr>
        <p:spPr>
          <a:xfrm>
            <a:off x="-603279" y="5123644"/>
            <a:ext cx="1816625" cy="2097114"/>
          </a:xfrm>
          <a:custGeom>
            <a:avLst/>
            <a:gdLst/>
            <a:ahLst/>
            <a:cxnLst/>
            <a:rect l="l" t="t" r="r" b="b"/>
            <a:pathLst>
              <a:path w="2724937" h="3145671">
                <a:moveTo>
                  <a:pt x="0" y="0"/>
                </a:moveTo>
                <a:lnTo>
                  <a:pt x="2724937" y="0"/>
                </a:lnTo>
                <a:lnTo>
                  <a:pt x="2724937" y="3145670"/>
                </a:lnTo>
                <a:lnTo>
                  <a:pt x="0" y="314567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386856" y="3429000"/>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305034" y="1229648"/>
            <a:ext cx="4617319" cy="6646676"/>
          </a:xfrm>
          <a:custGeom>
            <a:avLst/>
            <a:gdLst/>
            <a:ahLst/>
            <a:cxnLst/>
            <a:rect l="l" t="t" r="r" b="b"/>
            <a:pathLst>
              <a:path w="6925979" h="9970014">
                <a:moveTo>
                  <a:pt x="0" y="0"/>
                </a:moveTo>
                <a:lnTo>
                  <a:pt x="6925979" y="0"/>
                </a:lnTo>
                <a:lnTo>
                  <a:pt x="6925979" y="9970014"/>
                </a:lnTo>
                <a:lnTo>
                  <a:pt x="0" y="9970014"/>
                </a:lnTo>
                <a:lnTo>
                  <a:pt x="0" y="0"/>
                </a:lnTo>
                <a:close/>
              </a:path>
            </a:pathLst>
          </a:custGeom>
          <a:blipFill>
            <a:blip r:embed="rId4"/>
            <a:stretch>
              <a:fillRect b="-19003"/>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7C9F22A-433C-6E34-FCA6-1A8761E08C0D}"/>
              </a:ext>
            </a:extLst>
          </p:cNvPr>
          <p:cNvPicPr>
            <a:picLocks noChangeAspect="1"/>
          </p:cNvPicPr>
          <p:nvPr/>
        </p:nvPicPr>
        <p:blipFill>
          <a:blip r:embed="rId5"/>
          <a:stretch>
            <a:fillRect/>
          </a:stretch>
        </p:blipFill>
        <p:spPr>
          <a:xfrm>
            <a:off x="4327451" y="1985095"/>
            <a:ext cx="6220899" cy="2942130"/>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7">
            <a:extLst>
              <a:ext uri="{FF2B5EF4-FFF2-40B4-BE49-F238E27FC236}">
                <a16:creationId xmlns:a16="http://schemas.microsoft.com/office/drawing/2014/main" id="{7BED9B28-EAF5-465B-B87D-FBC380E74012}"/>
              </a:ext>
            </a:extLst>
          </p:cNvPr>
          <p:cNvGrpSpPr/>
          <p:nvPr/>
        </p:nvGrpSpPr>
        <p:grpSpPr>
          <a:xfrm>
            <a:off x="-20159" y="4716147"/>
            <a:ext cx="12229619" cy="2440866"/>
            <a:chOff x="0" y="4304593"/>
            <a:chExt cx="12248518" cy="2732525"/>
          </a:xfrm>
        </p:grpSpPr>
        <p:pic>
          <p:nvPicPr>
            <p:cNvPr id="10" name="图片 8">
              <a:extLst>
                <a:ext uri="{FF2B5EF4-FFF2-40B4-BE49-F238E27FC236}">
                  <a16:creationId xmlns:a16="http://schemas.microsoft.com/office/drawing/2014/main" id="{0BCDE04F-3E14-46D0-8EB0-1CF7984ECF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612" b="9048"/>
            <a:stretch/>
          </p:blipFill>
          <p:spPr>
            <a:xfrm>
              <a:off x="0" y="4304593"/>
              <a:ext cx="12248518" cy="2553407"/>
            </a:xfrm>
            <a:prstGeom prst="rect">
              <a:avLst/>
            </a:prstGeom>
          </p:spPr>
        </p:pic>
        <p:pic>
          <p:nvPicPr>
            <p:cNvPr id="11" name="图片 13">
              <a:extLst>
                <a:ext uri="{FF2B5EF4-FFF2-40B4-BE49-F238E27FC236}">
                  <a16:creationId xmlns:a16="http://schemas.microsoft.com/office/drawing/2014/main" id="{C3BD110D-6DDF-4482-B0AB-DB668F8DB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8910"/>
              <a:ext cx="3446468" cy="1508208"/>
            </a:xfrm>
            <a:prstGeom prst="rect">
              <a:avLst/>
            </a:prstGeom>
          </p:spPr>
        </p:pic>
      </p:grpSp>
      <p:pic>
        <p:nvPicPr>
          <p:cNvPr id="8" name="Picture 7">
            <a:extLst>
              <a:ext uri="{FF2B5EF4-FFF2-40B4-BE49-F238E27FC236}">
                <a16:creationId xmlns:a16="http://schemas.microsoft.com/office/drawing/2014/main" id="{842AD7F4-DBD1-496E-A9CD-2861E2F88D4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322457" y="85302"/>
            <a:ext cx="9198278" cy="6687396"/>
          </a:xfrm>
          <a:prstGeom prst="rect">
            <a:avLst/>
          </a:prstGeom>
        </p:spPr>
      </p:pic>
      <p:sp>
        <p:nvSpPr>
          <p:cNvPr id="13" name="TextBox 12">
            <a:extLst>
              <a:ext uri="{FF2B5EF4-FFF2-40B4-BE49-F238E27FC236}">
                <a16:creationId xmlns:a16="http://schemas.microsoft.com/office/drawing/2014/main" id="{961FC6A1-94A3-43DE-9205-F1B07F19B3B4}"/>
              </a:ext>
            </a:extLst>
          </p:cNvPr>
          <p:cNvSpPr txBox="1"/>
          <p:nvPr/>
        </p:nvSpPr>
        <p:spPr>
          <a:xfrm>
            <a:off x="4991508" y="1940203"/>
            <a:ext cx="3256057"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prstClr val="black"/>
                </a:solidFill>
                <a:effectLst/>
                <a:uLnTx/>
                <a:uFillTx/>
                <a:latin typeface="Calibri" panose="020F0502020204030204"/>
                <a:ea typeface="+mn-ea"/>
                <a:cs typeface="+mn-cs"/>
              </a:rPr>
              <a:t>Mắt</a:t>
            </a:r>
            <a:r>
              <a:rPr kumimoji="0" lang="en-US" sz="60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6000" b="0" i="0" u="none" strike="noStrike" kern="0" cap="none" spc="0" normalizeH="0" baseline="0" noProof="0" dirty="0" err="1">
                <a:ln>
                  <a:noFill/>
                </a:ln>
                <a:solidFill>
                  <a:prstClr val="black"/>
                </a:solidFill>
                <a:effectLst/>
                <a:uLnTx/>
                <a:uFillTx/>
                <a:latin typeface="Calibri" panose="020F0502020204030204"/>
                <a:ea typeface="+mn-ea"/>
                <a:cs typeface="+mn-cs"/>
              </a:rPr>
              <a:t>dõi</a:t>
            </a:r>
            <a:endParaRPr kumimoji="0" lang="en-US" sz="6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9BE3072-CA70-43E0-9EFF-DDC1CA2146F7}"/>
              </a:ext>
            </a:extLst>
          </p:cNvPr>
          <p:cNvSpPr txBox="1"/>
          <p:nvPr/>
        </p:nvSpPr>
        <p:spPr>
          <a:xfrm>
            <a:off x="4723495" y="3222803"/>
            <a:ext cx="3792084"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prstClr val="black"/>
                </a:solidFill>
                <a:effectLst/>
                <a:uLnTx/>
                <a:uFillTx/>
                <a:latin typeface="Calibri" panose="020F0502020204030204"/>
                <a:ea typeface="+mn-ea"/>
                <a:cs typeface="+mn-cs"/>
              </a:rPr>
              <a:t>Tai </a:t>
            </a:r>
            <a:r>
              <a:rPr kumimoji="0" lang="en-US" sz="6000" b="0" i="0" u="none" strike="noStrike" kern="0" cap="none" spc="0" normalizeH="0" baseline="0" noProof="0" dirty="0" err="1">
                <a:ln>
                  <a:noFill/>
                </a:ln>
                <a:solidFill>
                  <a:prstClr val="black"/>
                </a:solidFill>
                <a:effectLst/>
                <a:uLnTx/>
                <a:uFillTx/>
                <a:latin typeface="Calibri" panose="020F0502020204030204"/>
                <a:ea typeface="+mn-ea"/>
                <a:cs typeface="+mn-cs"/>
              </a:rPr>
              <a:t>nghe</a:t>
            </a:r>
            <a:endParaRPr kumimoji="0" lang="en-US" sz="6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60D074E-B4BB-4523-B27B-096075C90FC7}"/>
              </a:ext>
            </a:extLst>
          </p:cNvPr>
          <p:cNvSpPr txBox="1"/>
          <p:nvPr/>
        </p:nvSpPr>
        <p:spPr>
          <a:xfrm>
            <a:off x="4869547" y="4564850"/>
            <a:ext cx="3634430"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prstClr val="black"/>
                </a:solidFill>
                <a:effectLst/>
                <a:uLnTx/>
                <a:uFillTx/>
                <a:latin typeface="Calibri" panose="020F0502020204030204"/>
                <a:ea typeface="+mn-ea"/>
                <a:cs typeface="+mn-cs"/>
              </a:rPr>
              <a:t>Tay</a:t>
            </a:r>
            <a:r>
              <a:rPr kumimoji="0" lang="en-US" sz="60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6000" b="0" i="0" u="none" strike="noStrike" kern="0" cap="none" spc="0" normalizeH="0" baseline="0" noProof="0" dirty="0" err="1">
                <a:ln>
                  <a:noFill/>
                </a:ln>
                <a:solidFill>
                  <a:prstClr val="black"/>
                </a:solidFill>
                <a:effectLst/>
                <a:uLnTx/>
                <a:uFillTx/>
                <a:latin typeface="Calibri" panose="020F0502020204030204"/>
                <a:ea typeface="+mn-ea"/>
                <a:cs typeface="+mn-cs"/>
              </a:rPr>
              <a:t>dò</a:t>
            </a:r>
            <a:endParaRPr kumimoji="0" lang="en-US" sz="6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41C8F33-8BF7-4FAE-82DF-E7128FB69987}"/>
              </a:ext>
            </a:extLst>
          </p:cNvPr>
          <p:cNvPicPr>
            <a:picLocks noChangeAspect="1"/>
          </p:cNvPicPr>
          <p:nvPr/>
        </p:nvPicPr>
        <p:blipFill>
          <a:blip r:embed="rId5"/>
          <a:stretch>
            <a:fillRect/>
          </a:stretch>
        </p:blipFill>
        <p:spPr>
          <a:xfrm>
            <a:off x="7740744" y="3130681"/>
            <a:ext cx="1053376" cy="1053376"/>
          </a:xfrm>
          <a:prstGeom prst="rect">
            <a:avLst/>
          </a:prstGeom>
        </p:spPr>
      </p:pic>
      <p:pic>
        <p:nvPicPr>
          <p:cNvPr id="18" name="Picture 17">
            <a:extLst>
              <a:ext uri="{FF2B5EF4-FFF2-40B4-BE49-F238E27FC236}">
                <a16:creationId xmlns:a16="http://schemas.microsoft.com/office/drawing/2014/main" id="{42682878-0C20-4413-AB2E-42F09BFF095D}"/>
              </a:ext>
            </a:extLst>
          </p:cNvPr>
          <p:cNvPicPr>
            <a:picLocks noChangeAspect="1"/>
          </p:cNvPicPr>
          <p:nvPr/>
        </p:nvPicPr>
        <p:blipFill>
          <a:blip r:embed="rId6"/>
          <a:stretch>
            <a:fillRect/>
          </a:stretch>
        </p:blipFill>
        <p:spPr>
          <a:xfrm>
            <a:off x="7828549" y="1951755"/>
            <a:ext cx="877767" cy="877767"/>
          </a:xfrm>
          <a:prstGeom prst="rect">
            <a:avLst/>
          </a:prstGeom>
        </p:spPr>
      </p:pic>
      <p:pic>
        <p:nvPicPr>
          <p:cNvPr id="19" name="Picture 18">
            <a:extLst>
              <a:ext uri="{FF2B5EF4-FFF2-40B4-BE49-F238E27FC236}">
                <a16:creationId xmlns:a16="http://schemas.microsoft.com/office/drawing/2014/main" id="{7F572D29-54B2-4FC8-B252-8C458BB6F93E}"/>
              </a:ext>
            </a:extLst>
          </p:cNvPr>
          <p:cNvPicPr>
            <a:picLocks noChangeAspect="1"/>
          </p:cNvPicPr>
          <p:nvPr/>
        </p:nvPicPr>
        <p:blipFill>
          <a:blip r:embed="rId7"/>
          <a:stretch>
            <a:fillRect/>
          </a:stretch>
        </p:blipFill>
        <p:spPr>
          <a:xfrm>
            <a:off x="7579776" y="4663261"/>
            <a:ext cx="1053376" cy="1053376"/>
          </a:xfrm>
          <a:prstGeom prst="rect">
            <a:avLst/>
          </a:prstGeom>
        </p:spPr>
      </p:pic>
      <p:pic>
        <p:nvPicPr>
          <p:cNvPr id="20" name="Picture 4" descr="Cartoon numbers, colored fun alphabet for school kids text clipart setisolated">
            <a:extLst>
              <a:ext uri="{FF2B5EF4-FFF2-40B4-BE49-F238E27FC236}">
                <a16:creationId xmlns:a16="http://schemas.microsoft.com/office/drawing/2014/main" id="{8457566D-A632-427A-BE7E-CE45F898670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4363451" y="1950268"/>
            <a:ext cx="673815" cy="9414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artoon numbers, colored fun alphabet for school kids text clipart setisolated">
            <a:extLst>
              <a:ext uri="{FF2B5EF4-FFF2-40B4-BE49-F238E27FC236}">
                <a16:creationId xmlns:a16="http://schemas.microsoft.com/office/drawing/2014/main" id="{C71379B0-5907-451D-9C19-1FB55958B50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3957691" y="3210723"/>
            <a:ext cx="682326" cy="9533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rtoon numbers, colored fun alphabet for school kids text clipart setisolated">
            <a:extLst>
              <a:ext uri="{FF2B5EF4-FFF2-40B4-BE49-F238E27FC236}">
                <a16:creationId xmlns:a16="http://schemas.microsoft.com/office/drawing/2014/main" id="{4352FDAC-453C-43EA-8C89-D158BF35E865}"/>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3995161" y="4580023"/>
            <a:ext cx="975001" cy="10636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FDA0BC2-31E3-BA85-E8E6-0705F348A337}"/>
              </a:ext>
            </a:extLst>
          </p:cNvPr>
          <p:cNvPicPr>
            <a:picLocks noChangeAspect="1"/>
          </p:cNvPicPr>
          <p:nvPr/>
        </p:nvPicPr>
        <p:blipFill>
          <a:blip r:embed="rId9"/>
          <a:stretch>
            <a:fillRect/>
          </a:stretch>
        </p:blipFill>
        <p:spPr>
          <a:xfrm>
            <a:off x="3871528" y="152282"/>
            <a:ext cx="4895512" cy="1109568"/>
          </a:xfrm>
          <a:prstGeom prst="rect">
            <a:avLst/>
          </a:prstGeom>
        </p:spPr>
      </p:pic>
    </p:spTree>
    <p:extLst>
      <p:ext uri="{BB962C8B-B14F-4D97-AF65-F5344CB8AC3E}">
        <p14:creationId xmlns:p14="http://schemas.microsoft.com/office/powerpoint/2010/main" val="307373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p:tgtEl>
                                          <p:spTgt spid="20"/>
                                        </p:tgtEl>
                                        <p:attrNameLst>
                                          <p:attrName>ppt_y</p:attrName>
                                        </p:attrNameLst>
                                      </p:cBhvr>
                                      <p:tavLst>
                                        <p:tav tm="0">
                                          <p:val>
                                            <p:strVal val="#ppt_y+#ppt_h*1.125000"/>
                                          </p:val>
                                        </p:tav>
                                        <p:tav tm="100000">
                                          <p:val>
                                            <p:strVal val="#ppt_y"/>
                                          </p:val>
                                        </p:tav>
                                      </p:tavLst>
                                    </p:anim>
                                    <p:animEffect transition="in" filter="wipe(up)">
                                      <p:cBhvr>
                                        <p:cTn id="11" dur="500"/>
                                        <p:tgtEl>
                                          <p:spTgt spid="20"/>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p:tgtEl>
                                          <p:spTgt spid="13"/>
                                        </p:tgtEl>
                                        <p:attrNameLst>
                                          <p:attrName>ppt_y</p:attrName>
                                        </p:attrNameLst>
                                      </p:cBhvr>
                                      <p:tavLst>
                                        <p:tav tm="0">
                                          <p:val>
                                            <p:strVal val="#ppt_y+#ppt_h*1.125000"/>
                                          </p:val>
                                        </p:tav>
                                        <p:tav tm="100000">
                                          <p:val>
                                            <p:strVal val="#ppt_y"/>
                                          </p:val>
                                        </p:tav>
                                      </p:tavLst>
                                    </p:anim>
                                    <p:animEffect transition="in" filter="wipe(up)">
                                      <p:cBhvr>
                                        <p:cTn id="15" dur="500"/>
                                        <p:tgtEl>
                                          <p:spTgt spid="13"/>
                                        </p:tgtEl>
                                      </p:cBhvr>
                                    </p:animEffect>
                                  </p:childTnLst>
                                </p:cTn>
                              </p:par>
                              <p:par>
                                <p:cTn id="16" presetID="1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p:tgtEl>
                                          <p:spTgt spid="18"/>
                                        </p:tgtEl>
                                        <p:attrNameLst>
                                          <p:attrName>ppt_y</p:attrName>
                                        </p:attrNameLst>
                                      </p:cBhvr>
                                      <p:tavLst>
                                        <p:tav tm="0">
                                          <p:val>
                                            <p:strVal val="#ppt_y+#ppt_h*1.125000"/>
                                          </p:val>
                                        </p:tav>
                                        <p:tav tm="100000">
                                          <p:val>
                                            <p:strVal val="#ppt_y"/>
                                          </p:val>
                                        </p:tav>
                                      </p:tavLst>
                                    </p:anim>
                                    <p:animEffect transition="in" filter="wipe(up)">
                                      <p:cBhvr>
                                        <p:cTn id="19" dur="500"/>
                                        <p:tgtEl>
                                          <p:spTgt spid="18"/>
                                        </p:tgtEl>
                                      </p:cBhvr>
                                    </p:animEffect>
                                  </p:childTnLst>
                                </p:cTn>
                              </p:par>
                              <p:par>
                                <p:cTn id="20" presetID="12" presetClass="entr" presetSubtype="4"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p:tgtEl>
                                          <p:spTgt spid="21"/>
                                        </p:tgtEl>
                                        <p:attrNameLst>
                                          <p:attrName>ppt_y</p:attrName>
                                        </p:attrNameLst>
                                      </p:cBhvr>
                                      <p:tavLst>
                                        <p:tav tm="0">
                                          <p:val>
                                            <p:strVal val="#ppt_y+#ppt_h*1.125000"/>
                                          </p:val>
                                        </p:tav>
                                        <p:tav tm="100000">
                                          <p:val>
                                            <p:strVal val="#ppt_y"/>
                                          </p:val>
                                        </p:tav>
                                      </p:tavLst>
                                    </p:anim>
                                    <p:animEffect transition="in" filter="wipe(up)">
                                      <p:cBhvr>
                                        <p:cTn id="23" dur="500"/>
                                        <p:tgtEl>
                                          <p:spTgt spid="21"/>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p:tgtEl>
                                          <p:spTgt spid="14"/>
                                        </p:tgtEl>
                                        <p:attrNameLst>
                                          <p:attrName>ppt_y</p:attrName>
                                        </p:attrNameLst>
                                      </p:cBhvr>
                                      <p:tavLst>
                                        <p:tav tm="0">
                                          <p:val>
                                            <p:strVal val="#ppt_y+#ppt_h*1.125000"/>
                                          </p:val>
                                        </p:tav>
                                        <p:tav tm="100000">
                                          <p:val>
                                            <p:strVal val="#ppt_y"/>
                                          </p:val>
                                        </p:tav>
                                      </p:tavLst>
                                    </p:anim>
                                    <p:animEffect transition="in" filter="wipe(up)">
                                      <p:cBhvr>
                                        <p:cTn id="27" dur="500"/>
                                        <p:tgtEl>
                                          <p:spTgt spid="14"/>
                                        </p:tgtEl>
                                      </p:cBhvr>
                                    </p:animEffect>
                                  </p:childTnLst>
                                </p:cTn>
                              </p:par>
                              <p:par>
                                <p:cTn id="28" presetID="12" presetClass="entr" presetSubtype="4"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p:tgtEl>
                                          <p:spTgt spid="17"/>
                                        </p:tgtEl>
                                        <p:attrNameLst>
                                          <p:attrName>ppt_y</p:attrName>
                                        </p:attrNameLst>
                                      </p:cBhvr>
                                      <p:tavLst>
                                        <p:tav tm="0">
                                          <p:val>
                                            <p:strVal val="#ppt_y+#ppt_h*1.125000"/>
                                          </p:val>
                                        </p:tav>
                                        <p:tav tm="100000">
                                          <p:val>
                                            <p:strVal val="#ppt_y"/>
                                          </p:val>
                                        </p:tav>
                                      </p:tavLst>
                                    </p:anim>
                                    <p:animEffect transition="in" filter="wipe(up)">
                                      <p:cBhvr>
                                        <p:cTn id="31" dur="500"/>
                                        <p:tgtEl>
                                          <p:spTgt spid="17"/>
                                        </p:tgtEl>
                                      </p:cBhvr>
                                    </p:animEffect>
                                  </p:childTnLst>
                                </p:cTn>
                              </p:par>
                              <p:par>
                                <p:cTn id="32" presetID="1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p:tgtEl>
                                          <p:spTgt spid="22"/>
                                        </p:tgtEl>
                                        <p:attrNameLst>
                                          <p:attrName>ppt_y</p:attrName>
                                        </p:attrNameLst>
                                      </p:cBhvr>
                                      <p:tavLst>
                                        <p:tav tm="0">
                                          <p:val>
                                            <p:strVal val="#ppt_y+#ppt_h*1.125000"/>
                                          </p:val>
                                        </p:tav>
                                        <p:tav tm="100000">
                                          <p:val>
                                            <p:strVal val="#ppt_y"/>
                                          </p:val>
                                        </p:tav>
                                      </p:tavLst>
                                    </p:anim>
                                    <p:animEffect transition="in" filter="wipe(up)">
                                      <p:cBhvr>
                                        <p:cTn id="35" dur="500"/>
                                        <p:tgtEl>
                                          <p:spTgt spid="22"/>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ppt_y</p:attrName>
                                        </p:attrNameLst>
                                      </p:cBhvr>
                                      <p:tavLst>
                                        <p:tav tm="0">
                                          <p:val>
                                            <p:strVal val="#ppt_y+#ppt_h*1.125000"/>
                                          </p:val>
                                        </p:tav>
                                        <p:tav tm="100000">
                                          <p:val>
                                            <p:strVal val="#ppt_y"/>
                                          </p:val>
                                        </p:tav>
                                      </p:tavLst>
                                    </p:anim>
                                    <p:animEffect transition="in" filter="wipe(up)">
                                      <p:cBhvr>
                                        <p:cTn id="39" dur="500"/>
                                        <p:tgtEl>
                                          <p:spTgt spid="16"/>
                                        </p:tgtEl>
                                      </p:cBhvr>
                                    </p:animEffect>
                                  </p:childTnLst>
                                </p:cTn>
                              </p:par>
                              <p:par>
                                <p:cTn id="40" presetID="12" presetClass="entr" presetSubtype="4"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p:tgtEl>
                                          <p:spTgt spid="19"/>
                                        </p:tgtEl>
                                        <p:attrNameLst>
                                          <p:attrName>ppt_y</p:attrName>
                                        </p:attrNameLst>
                                      </p:cBhvr>
                                      <p:tavLst>
                                        <p:tav tm="0">
                                          <p:val>
                                            <p:strVal val="#ppt_y+#ppt_h*1.125000"/>
                                          </p:val>
                                        </p:tav>
                                        <p:tav tm="100000">
                                          <p:val>
                                            <p:strVal val="#ppt_y"/>
                                          </p:val>
                                        </p:tav>
                                      </p:tavLst>
                                    </p:anim>
                                    <p:animEffect transition="in" filter="wipe(up)">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61F407F9-50A5-2B3C-2789-CF655EB942CE}"/>
              </a:ext>
            </a:extLst>
          </p:cNvPr>
          <p:cNvPicPr>
            <a:picLocks noChangeAspect="1"/>
          </p:cNvPicPr>
          <p:nvPr/>
        </p:nvPicPr>
        <p:blipFill>
          <a:blip r:embed="rId4"/>
          <a:stretch>
            <a:fillRect/>
          </a:stretch>
        </p:blipFill>
        <p:spPr>
          <a:xfrm>
            <a:off x="7783032" y="4908606"/>
            <a:ext cx="3734021" cy="1532288"/>
          </a:xfrm>
          <a:prstGeom prst="rect">
            <a:avLst/>
          </a:prstGeom>
        </p:spPr>
      </p:pic>
      <p:sp>
        <p:nvSpPr>
          <p:cNvPr id="8" name="Rectangle 7">
            <a:extLst>
              <a:ext uri="{FF2B5EF4-FFF2-40B4-BE49-F238E27FC236}">
                <a16:creationId xmlns:a16="http://schemas.microsoft.com/office/drawing/2014/main" id="{A9DC614F-D4DA-40A8-9C28-3CB5775B0D6C}"/>
              </a:ext>
            </a:extLst>
          </p:cNvPr>
          <p:cNvSpPr/>
          <p:nvPr/>
        </p:nvSpPr>
        <p:spPr>
          <a:xfrm>
            <a:off x="538716" y="925033"/>
            <a:ext cx="10965711" cy="5632311"/>
          </a:xfrm>
          <a:prstGeom prst="rect">
            <a:avLst/>
          </a:prstGeom>
        </p:spPr>
        <p:txBody>
          <a:bodyPr wrap="square">
            <a:spAutoFit/>
          </a:bodyPr>
          <a:lstStyle/>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algn="r"/>
            <a:r>
              <a:rPr lang="vi-VN" sz="2400" dirty="0">
                <a:latin typeface="Cambria" panose="02040503050406030204" pitchFamily="18" charset="0"/>
                <a:ea typeface="Cambria" panose="02040503050406030204" pitchFamily="18" charset="0"/>
                <a:cs typeface="Arial-Rounded" panose="020B0500000000000000" pitchFamily="34" charset="0"/>
              </a:rPr>
              <a:t>(Đỗ Đăng Dương)</a:t>
            </a:r>
          </a:p>
        </p:txBody>
      </p:sp>
      <p:sp>
        <p:nvSpPr>
          <p:cNvPr id="10" name="TextBox 9">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r>
              <a:rPr lang="en-US"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Con </a:t>
            </a:r>
            <a:r>
              <a:rPr lang="en-US"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đường</a:t>
            </a:r>
            <a:r>
              <a:rPr lang="en-US"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đến</a:t>
            </a:r>
            <a:r>
              <a:rPr lang="en-US"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trường</a:t>
            </a:r>
            <a:endParaRPr lang="en-US" sz="4000" b="1" dirty="0">
              <a:solidFill>
                <a:srgbClr val="0070C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Freeform 3"/>
          <p:cNvSpPr/>
          <p:nvPr/>
        </p:nvSpPr>
        <p:spPr>
          <a:xfrm>
            <a:off x="685800" y="3412923"/>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4" name="Group 4"/>
          <p:cNvGrpSpPr/>
          <p:nvPr/>
        </p:nvGrpSpPr>
        <p:grpSpPr>
          <a:xfrm>
            <a:off x="479927" y="260497"/>
            <a:ext cx="11375374" cy="6427381"/>
            <a:chOff x="0" y="0"/>
            <a:chExt cx="2311106" cy="2167467"/>
          </a:xfrm>
        </p:grpSpPr>
        <p:sp>
          <p:nvSpPr>
            <p:cNvPr id="5" name="Freeform 5"/>
            <p:cNvSpPr/>
            <p:nvPr/>
          </p:nvSpPr>
          <p:spPr>
            <a:xfrm>
              <a:off x="0" y="0"/>
              <a:ext cx="2311106" cy="2167467"/>
            </a:xfrm>
            <a:custGeom>
              <a:avLst/>
              <a:gdLst/>
              <a:ahLst/>
              <a:cxnLst/>
              <a:rect l="l" t="t" r="r" b="b"/>
              <a:pathLst>
                <a:path w="2311106" h="2167467">
                  <a:moveTo>
                    <a:pt x="0" y="0"/>
                  </a:moveTo>
                  <a:lnTo>
                    <a:pt x="2311106" y="0"/>
                  </a:lnTo>
                  <a:lnTo>
                    <a:pt x="2311106" y="2167467"/>
                  </a:lnTo>
                  <a:lnTo>
                    <a:pt x="0" y="2167467"/>
                  </a:lnTo>
                  <a:close/>
                </a:path>
              </a:pathLst>
            </a:custGeom>
            <a:solidFill>
              <a:srgbClr val="FFFFFF">
                <a:alpha val="80000"/>
              </a:srgbClr>
            </a:solid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TextBox 6"/>
            <p:cNvSpPr txBox="1"/>
            <p:nvPr/>
          </p:nvSpPr>
          <p:spPr>
            <a:xfrm>
              <a:off x="0" y="-38100"/>
              <a:ext cx="2311106" cy="2205567"/>
            </a:xfrm>
            <a:prstGeom prst="rect">
              <a:avLst/>
            </a:prstGeom>
          </p:spPr>
          <p:txBody>
            <a:bodyPr lIns="33867" tIns="33867" rIns="33867" bIns="33867" rtlCol="0" anchor="ctr"/>
            <a:lstStyle/>
            <a:p>
              <a:pPr algn="just" defTabSz="609630">
                <a:lnSpc>
                  <a:spcPts val="1773"/>
                </a:lnSpc>
                <a:spcBef>
                  <a:spcPct val="0"/>
                </a:spcBef>
              </a:pPr>
              <a:endParaRPr sz="1200">
                <a:solidFill>
                  <a:prstClr val="black"/>
                </a:solidFill>
                <a:latin typeface="Cambria" panose="02040503050406030204" pitchFamily="18" charset="0"/>
                <a:ea typeface="Cambria" panose="02040503050406030204" pitchFamily="18" charset="0"/>
              </a:endParaRPr>
            </a:p>
          </p:txBody>
        </p:sp>
      </p:grpSp>
      <p:sp>
        <p:nvSpPr>
          <p:cNvPr id="18" name="TextBox 17">
            <a:extLst>
              <a:ext uri="{FF2B5EF4-FFF2-40B4-BE49-F238E27FC236}">
                <a16:creationId xmlns:a16="http://schemas.microsoft.com/office/drawing/2014/main" id="{8F4CD7FF-16DD-1E0A-3FA3-CDE5BA3A3801}"/>
              </a:ext>
            </a:extLst>
          </p:cNvPr>
          <p:cNvSpPr txBox="1"/>
          <p:nvPr/>
        </p:nvSpPr>
        <p:spPr>
          <a:xfrm>
            <a:off x="779531" y="1741771"/>
            <a:ext cx="9469259" cy="769441"/>
          </a:xfrm>
          <a:prstGeom prst="rect">
            <a:avLst/>
          </a:prstGeom>
          <a:noFill/>
        </p:spPr>
        <p:txBody>
          <a:bodyPr wrap="non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ĐOẠN 1: </a:t>
            </a:r>
            <a:r>
              <a:rPr kumimoji="0" lang="en-US" sz="4000" b="1" i="0" u="none" strike="noStrike" kern="1200" cap="none" spc="0" normalizeH="0" baseline="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1" i="0" u="none" strike="noStrike" kern="1200" cap="none" spc="0" normalizeH="0" baseline="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đầu</a:t>
            </a:r>
            <a:r>
              <a:rPr kumimoji="0" lang="en-US" sz="4000" b="1" i="0" u="none" strike="noStrike" kern="1200" cap="none" spc="0" normalizeH="0" baseline="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đến</a:t>
            </a:r>
            <a:r>
              <a:rPr kumimoji="0" lang="en-US" sz="4000" b="1" i="0" u="none" strike="noStrike" kern="1200" cap="none" spc="0" normalizeH="0" baseline="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vừa</a:t>
            </a:r>
            <a:r>
              <a:rPr kumimoji="0" lang="en-US" sz="4000" b="1" i="0" u="none" strike="noStrike" kern="1200" cap="none" spc="0" normalizeH="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nhấm</a:t>
            </a:r>
            <a:r>
              <a:rPr kumimoji="0" lang="en-US" sz="4000" b="1" i="0" u="none" strike="noStrike" kern="1200" cap="none" spc="0" normalizeH="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nháp</a:t>
            </a:r>
            <a:r>
              <a:rPr kumimoji="0" lang="en-US" sz="4000" b="1" i="0" u="none" strike="noStrike" kern="1200" cap="none" spc="0" normalizeH="0" baseline="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3F8BC194-AF42-27CA-3A63-E99BA7DE8CF9}"/>
              </a:ext>
            </a:extLst>
          </p:cNvPr>
          <p:cNvSpPr txBox="1"/>
          <p:nvPr/>
        </p:nvSpPr>
        <p:spPr>
          <a:xfrm>
            <a:off x="725057" y="2866839"/>
            <a:ext cx="9437199" cy="769441"/>
          </a:xfrm>
          <a:prstGeom prst="rect">
            <a:avLst/>
          </a:prstGeom>
          <a:noFill/>
        </p:spPr>
        <p:txBody>
          <a:bodyPr wrap="non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ĐOẠN 2: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Tiếp</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đến</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gan</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bàn</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A64C1EDE-83C8-C136-A7A6-BA1D9A2B7403}"/>
              </a:ext>
            </a:extLst>
          </p:cNvPr>
          <p:cNvSpPr txBox="1"/>
          <p:nvPr/>
        </p:nvSpPr>
        <p:spPr>
          <a:xfrm>
            <a:off x="739081" y="3918733"/>
            <a:ext cx="10854253" cy="769441"/>
          </a:xfrm>
          <a:prstGeom prst="rect">
            <a:avLst/>
          </a:prstGeom>
          <a:noFill/>
        </p:spPr>
        <p:txBody>
          <a:bodyPr wrap="none">
            <a:spAutoFit/>
            <a:scene3d>
              <a:camera prst="orthographicFront"/>
              <a:lightRig rig="threePt" dir="t"/>
            </a:scene3d>
            <a:sp3d extrusionH="57150">
              <a:bevelT w="38100" h="38100"/>
            </a:sp3d>
          </a:bodyPr>
          <a:lstStyle/>
          <a:p>
            <a:pPr lvl="0">
              <a:defRPr/>
            </a:pP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ĐOẠN 3: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theo</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đến</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ngập</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nước</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lũ</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05C0AAEF-5108-2CA6-2333-8FBA3B2DD0CA}"/>
              </a:ext>
            </a:extLst>
          </p:cNvPr>
          <p:cNvPicPr>
            <a:picLocks noChangeAspect="1"/>
          </p:cNvPicPr>
          <p:nvPr/>
        </p:nvPicPr>
        <p:blipFill>
          <a:blip r:embed="rId4"/>
          <a:stretch>
            <a:fillRect/>
          </a:stretch>
        </p:blipFill>
        <p:spPr>
          <a:xfrm>
            <a:off x="3104879" y="-175310"/>
            <a:ext cx="6248942" cy="2609314"/>
          </a:xfrm>
          <a:prstGeom prst="rect">
            <a:avLst/>
          </a:prstGeom>
        </p:spPr>
      </p:pic>
      <p:sp>
        <p:nvSpPr>
          <p:cNvPr id="22" name="TextBox 21">
            <a:extLst>
              <a:ext uri="{FF2B5EF4-FFF2-40B4-BE49-F238E27FC236}">
                <a16:creationId xmlns:a16="http://schemas.microsoft.com/office/drawing/2014/main" id="{96D093D9-0C95-72B6-7B31-3440081FB263}"/>
              </a:ext>
            </a:extLst>
          </p:cNvPr>
          <p:cNvSpPr txBox="1"/>
          <p:nvPr/>
        </p:nvSpPr>
        <p:spPr>
          <a:xfrm>
            <a:off x="781611" y="5141477"/>
            <a:ext cx="5487400" cy="769441"/>
          </a:xfrm>
          <a:prstGeom prst="rect">
            <a:avLst/>
          </a:prstGeom>
          <a:noFill/>
        </p:spPr>
        <p:txBody>
          <a:bodyPr wrap="none">
            <a:spAutoFit/>
            <a:scene3d>
              <a:camera prst="orthographicFront"/>
              <a:lightRig rig="threePt" dir="t"/>
            </a:scene3d>
            <a:sp3d extrusionH="57150">
              <a:bevelT w="38100" h="38100"/>
            </a:sp3d>
          </a:bodyPr>
          <a:lstStyle/>
          <a:p>
            <a:pPr lvl="0">
              <a:defRPr/>
            </a:pPr>
            <a:r>
              <a:rPr kumimoji="0" lang="en-US" sz="4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ĐOẠN 4: </a:t>
            </a:r>
            <a:r>
              <a:rPr lang="en-US" sz="4000" b="1" noProof="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Đoạn</a:t>
            </a:r>
            <a:r>
              <a:rPr lang="en-US" sz="4000" b="1" noProof="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4000" b="1" noProof="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còn</a:t>
            </a:r>
            <a:r>
              <a:rPr lang="en-US" sz="4000" b="1" noProof="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4000" b="1" noProof="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lại</a:t>
            </a:r>
            <a:r>
              <a:rPr lang="en-US" sz="4000" b="1" noProof="0" dirty="0">
                <a:solidFill>
                  <a:srgbClr val="7030A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4"/>
          <p:cNvGrpSpPr/>
          <p:nvPr/>
        </p:nvGrpSpPr>
        <p:grpSpPr>
          <a:xfrm>
            <a:off x="479927" y="260497"/>
            <a:ext cx="11375374" cy="6427381"/>
            <a:chOff x="0" y="0"/>
            <a:chExt cx="2311106" cy="2167467"/>
          </a:xfrm>
        </p:grpSpPr>
        <p:sp>
          <p:nvSpPr>
            <p:cNvPr id="5" name="Freeform 5"/>
            <p:cNvSpPr/>
            <p:nvPr/>
          </p:nvSpPr>
          <p:spPr>
            <a:xfrm>
              <a:off x="0" y="0"/>
              <a:ext cx="2311106" cy="2167467"/>
            </a:xfrm>
            <a:custGeom>
              <a:avLst/>
              <a:gdLst/>
              <a:ahLst/>
              <a:cxnLst/>
              <a:rect l="l" t="t" r="r" b="b"/>
              <a:pathLst>
                <a:path w="2311106" h="2167467">
                  <a:moveTo>
                    <a:pt x="0" y="0"/>
                  </a:moveTo>
                  <a:lnTo>
                    <a:pt x="2311106" y="0"/>
                  </a:lnTo>
                  <a:lnTo>
                    <a:pt x="2311106" y="2167467"/>
                  </a:lnTo>
                  <a:lnTo>
                    <a:pt x="0" y="2167467"/>
                  </a:ln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TextBox 6"/>
            <p:cNvSpPr txBox="1"/>
            <p:nvPr/>
          </p:nvSpPr>
          <p:spPr>
            <a:xfrm>
              <a:off x="0" y="-38100"/>
              <a:ext cx="2311106" cy="2205567"/>
            </a:xfrm>
            <a:prstGeom prst="rect">
              <a:avLst/>
            </a:prstGeom>
          </p:spPr>
          <p:txBody>
            <a:bodyPr lIns="33867" tIns="33867" rIns="33867" bIns="33867" rtlCol="0" anchor="ctr"/>
            <a:lstStyle/>
            <a:p>
              <a:pPr marL="0" marR="0" lvl="0" indent="0" algn="just"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9C8AADE1-D8F9-E20B-B0E7-77A91756B1B4}"/>
              </a:ext>
            </a:extLst>
          </p:cNvPr>
          <p:cNvGrpSpPr/>
          <p:nvPr/>
        </p:nvGrpSpPr>
        <p:grpSpPr>
          <a:xfrm>
            <a:off x="1274239" y="2153363"/>
            <a:ext cx="3839127" cy="1861580"/>
            <a:chOff x="204147" y="1554318"/>
            <a:chExt cx="2703548" cy="1256111"/>
          </a:xfrm>
        </p:grpSpPr>
        <p:sp>
          <p:nvSpPr>
            <p:cNvPr id="8" name="Rectangle: Rounded Corners 7">
              <a:extLst>
                <a:ext uri="{FF2B5EF4-FFF2-40B4-BE49-F238E27FC236}">
                  <a16:creationId xmlns:a16="http://schemas.microsoft.com/office/drawing/2014/main" id="{070C18B1-2BDA-AADA-7E25-B8C8441E9367}"/>
                </a:ext>
              </a:extLst>
            </p:cNvPr>
            <p:cNvSpPr/>
            <p:nvPr/>
          </p:nvSpPr>
          <p:spPr>
            <a:xfrm>
              <a:off x="690082" y="1999380"/>
              <a:ext cx="2217613" cy="811049"/>
            </a:xfrm>
            <a:custGeom>
              <a:avLst/>
              <a:gdLst>
                <a:gd name="csX0" fmla="*/ 0 w 2217613"/>
                <a:gd name="csY0" fmla="*/ 198066 h 811049"/>
                <a:gd name="csX1" fmla="*/ 198066 w 2217613"/>
                <a:gd name="csY1" fmla="*/ 0 h 811049"/>
                <a:gd name="csX2" fmla="*/ 2019547 w 2217613"/>
                <a:gd name="csY2" fmla="*/ 0 h 811049"/>
                <a:gd name="csX3" fmla="*/ 2217613 w 2217613"/>
                <a:gd name="csY3" fmla="*/ 198066 h 811049"/>
                <a:gd name="csX4" fmla="*/ 2217613 w 2217613"/>
                <a:gd name="csY4" fmla="*/ 612983 h 811049"/>
                <a:gd name="csX5" fmla="*/ 2019547 w 2217613"/>
                <a:gd name="csY5" fmla="*/ 811049 h 811049"/>
                <a:gd name="csX6" fmla="*/ 198066 w 2217613"/>
                <a:gd name="csY6" fmla="*/ 811049 h 811049"/>
                <a:gd name="csX7" fmla="*/ 0 w 2217613"/>
                <a:gd name="csY7" fmla="*/ 612983 h 811049"/>
                <a:gd name="csX8" fmla="*/ 0 w 2217613"/>
                <a:gd name="csY8" fmla="*/ 198066 h 8110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lúp</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xúp</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9" name="Picture 8">
              <a:extLst>
                <a:ext uri="{FF2B5EF4-FFF2-40B4-BE49-F238E27FC236}">
                  <a16:creationId xmlns:a16="http://schemas.microsoft.com/office/drawing/2014/main" id="{88DEF8FE-9CA9-E338-53E3-A39088D29911}"/>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12" name="Group 11">
            <a:extLst>
              <a:ext uri="{FF2B5EF4-FFF2-40B4-BE49-F238E27FC236}">
                <a16:creationId xmlns:a16="http://schemas.microsoft.com/office/drawing/2014/main" id="{5B52968D-5B19-B146-E1B4-F63641317F16}"/>
              </a:ext>
            </a:extLst>
          </p:cNvPr>
          <p:cNvGrpSpPr/>
          <p:nvPr/>
        </p:nvGrpSpPr>
        <p:grpSpPr>
          <a:xfrm>
            <a:off x="6254168" y="2153093"/>
            <a:ext cx="3839127" cy="1861580"/>
            <a:chOff x="204147" y="1554318"/>
            <a:chExt cx="2703548" cy="1256111"/>
          </a:xfrm>
        </p:grpSpPr>
        <p:sp>
          <p:nvSpPr>
            <p:cNvPr id="13" name="Rectangle: Rounded Corners 12">
              <a:extLst>
                <a:ext uri="{FF2B5EF4-FFF2-40B4-BE49-F238E27FC236}">
                  <a16:creationId xmlns:a16="http://schemas.microsoft.com/office/drawing/2014/main" id="{3A7C3725-1CD8-0C01-3B3B-382105B77345}"/>
                </a:ext>
              </a:extLst>
            </p:cNvPr>
            <p:cNvSpPr/>
            <p:nvPr/>
          </p:nvSpPr>
          <p:spPr>
            <a:xfrm>
              <a:off x="690082" y="1999380"/>
              <a:ext cx="2217613" cy="811049"/>
            </a:xfrm>
            <a:custGeom>
              <a:avLst/>
              <a:gdLst>
                <a:gd name="csX0" fmla="*/ 0 w 2217613"/>
                <a:gd name="csY0" fmla="*/ 198066 h 811049"/>
                <a:gd name="csX1" fmla="*/ 198066 w 2217613"/>
                <a:gd name="csY1" fmla="*/ 0 h 811049"/>
                <a:gd name="csX2" fmla="*/ 2019547 w 2217613"/>
                <a:gd name="csY2" fmla="*/ 0 h 811049"/>
                <a:gd name="csX3" fmla="*/ 2217613 w 2217613"/>
                <a:gd name="csY3" fmla="*/ 198066 h 811049"/>
                <a:gd name="csX4" fmla="*/ 2217613 w 2217613"/>
                <a:gd name="csY4" fmla="*/ 612983 h 811049"/>
                <a:gd name="csX5" fmla="*/ 2019547 w 2217613"/>
                <a:gd name="csY5" fmla="*/ 811049 h 811049"/>
                <a:gd name="csX6" fmla="*/ 198066 w 2217613"/>
                <a:gd name="csY6" fmla="*/ 811049 h 811049"/>
                <a:gd name="csX7" fmla="*/ 0 w 2217613"/>
                <a:gd name="csY7" fmla="*/ 612983 h 811049"/>
                <a:gd name="csX8" fmla="*/ 0 w 2217613"/>
                <a:gd name="csY8" fmla="*/ 198066 h 8110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vắt</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vẻo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Picture 13">
              <a:extLst>
                <a:ext uri="{FF2B5EF4-FFF2-40B4-BE49-F238E27FC236}">
                  <a16:creationId xmlns:a16="http://schemas.microsoft.com/office/drawing/2014/main" id="{23BB03C1-DDDB-E7B0-DBBE-3F342DA115E6}"/>
                </a:ext>
              </a:extLst>
            </p:cNvPr>
            <p:cNvPicPr>
              <a:picLocks noChangeAspect="1"/>
            </p:cNvPicPr>
            <p:nvPr/>
          </p:nvPicPr>
          <p:blipFill>
            <a:blip r:embed="rId3"/>
            <a:stretch>
              <a:fillRect/>
            </a:stretch>
          </p:blipFill>
          <p:spPr>
            <a:xfrm>
              <a:off x="204147" y="1554318"/>
              <a:ext cx="790736" cy="790737"/>
            </a:xfrm>
            <a:prstGeom prst="rect">
              <a:avLst/>
            </a:prstGeom>
          </p:spPr>
        </p:pic>
      </p:grpSp>
      <p:pic>
        <p:nvPicPr>
          <p:cNvPr id="15" name="Picture 14">
            <a:extLst>
              <a:ext uri="{FF2B5EF4-FFF2-40B4-BE49-F238E27FC236}">
                <a16:creationId xmlns:a16="http://schemas.microsoft.com/office/drawing/2014/main" id="{05AF2DCD-1696-B795-964B-BB1281E6C900}"/>
              </a:ext>
            </a:extLst>
          </p:cNvPr>
          <p:cNvPicPr>
            <a:picLocks noChangeAspect="1"/>
          </p:cNvPicPr>
          <p:nvPr/>
        </p:nvPicPr>
        <p:blipFill>
          <a:blip r:embed="rId4"/>
          <a:stretch>
            <a:fillRect/>
          </a:stretch>
        </p:blipFill>
        <p:spPr>
          <a:xfrm>
            <a:off x="1465250" y="595728"/>
            <a:ext cx="9516681" cy="1158340"/>
          </a:xfrm>
          <a:prstGeom prst="rect">
            <a:avLst/>
          </a:prstGeom>
        </p:spPr>
      </p:pic>
      <p:grpSp>
        <p:nvGrpSpPr>
          <p:cNvPr id="16" name="Group 15">
            <a:extLst>
              <a:ext uri="{FF2B5EF4-FFF2-40B4-BE49-F238E27FC236}">
                <a16:creationId xmlns:a16="http://schemas.microsoft.com/office/drawing/2014/main" id="{C48D33AD-0602-ADF6-FC67-8C61CF94A837}"/>
              </a:ext>
            </a:extLst>
          </p:cNvPr>
          <p:cNvGrpSpPr/>
          <p:nvPr/>
        </p:nvGrpSpPr>
        <p:grpSpPr>
          <a:xfrm>
            <a:off x="1044215" y="4311502"/>
            <a:ext cx="4495348" cy="1861580"/>
            <a:chOff x="204147" y="1554318"/>
            <a:chExt cx="3165665" cy="1256111"/>
          </a:xfrm>
        </p:grpSpPr>
        <p:sp>
          <p:nvSpPr>
            <p:cNvPr id="17" name="Rectangle: Rounded Corners 16">
              <a:extLst>
                <a:ext uri="{FF2B5EF4-FFF2-40B4-BE49-F238E27FC236}">
                  <a16:creationId xmlns:a16="http://schemas.microsoft.com/office/drawing/2014/main" id="{FE8A2237-C897-5EC0-2B54-A80824320DE4}"/>
                </a:ext>
              </a:extLst>
            </p:cNvPr>
            <p:cNvSpPr/>
            <p:nvPr/>
          </p:nvSpPr>
          <p:spPr>
            <a:xfrm>
              <a:off x="690082" y="1999380"/>
              <a:ext cx="2679730" cy="811049"/>
            </a:xfrm>
            <a:custGeom>
              <a:avLst/>
              <a:gdLst>
                <a:gd name="csX0" fmla="*/ 0 w 2679730"/>
                <a:gd name="csY0" fmla="*/ 198066 h 811049"/>
                <a:gd name="csX1" fmla="*/ 198066 w 2679730"/>
                <a:gd name="csY1" fmla="*/ 0 h 811049"/>
                <a:gd name="csX2" fmla="*/ 2481664 w 2679730"/>
                <a:gd name="csY2" fmla="*/ 0 h 811049"/>
                <a:gd name="csX3" fmla="*/ 2679730 w 2679730"/>
                <a:gd name="csY3" fmla="*/ 198066 h 811049"/>
                <a:gd name="csX4" fmla="*/ 2679730 w 2679730"/>
                <a:gd name="csY4" fmla="*/ 612983 h 811049"/>
                <a:gd name="csX5" fmla="*/ 2481664 w 2679730"/>
                <a:gd name="csY5" fmla="*/ 811049 h 811049"/>
                <a:gd name="csX6" fmla="*/ 198066 w 2679730"/>
                <a:gd name="csY6" fmla="*/ 811049 h 811049"/>
                <a:gd name="csX7" fmla="*/ 0 w 2679730"/>
                <a:gd name="csY7" fmla="*/ 612983 h 811049"/>
                <a:gd name="csX8" fmla="*/ 0 w 2679730"/>
                <a:gd name="csY8" fmla="*/ 198066 h 8110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679730" h="811049" fill="none" extrusionOk="0">
                  <a:moveTo>
                    <a:pt x="0" y="198066"/>
                  </a:moveTo>
                  <a:cubicBezTo>
                    <a:pt x="-4051" y="102871"/>
                    <a:pt x="77249" y="-7680"/>
                    <a:pt x="198066" y="0"/>
                  </a:cubicBezTo>
                  <a:cubicBezTo>
                    <a:pt x="874290" y="-35273"/>
                    <a:pt x="1691589" y="-144294"/>
                    <a:pt x="2481664" y="0"/>
                  </a:cubicBezTo>
                  <a:cubicBezTo>
                    <a:pt x="2595671" y="1406"/>
                    <a:pt x="2670682" y="81048"/>
                    <a:pt x="2679730" y="198066"/>
                  </a:cubicBezTo>
                  <a:cubicBezTo>
                    <a:pt x="2681296" y="248404"/>
                    <a:pt x="2677334" y="497707"/>
                    <a:pt x="2679730" y="612983"/>
                  </a:cubicBezTo>
                  <a:cubicBezTo>
                    <a:pt x="2687134" y="716773"/>
                    <a:pt x="2599844" y="801518"/>
                    <a:pt x="2481664" y="811049"/>
                  </a:cubicBezTo>
                  <a:cubicBezTo>
                    <a:pt x="1403182" y="888574"/>
                    <a:pt x="800801" y="767346"/>
                    <a:pt x="198066" y="811049"/>
                  </a:cubicBezTo>
                  <a:cubicBezTo>
                    <a:pt x="84490" y="809889"/>
                    <a:pt x="-18616" y="722118"/>
                    <a:pt x="0" y="612983"/>
                  </a:cubicBezTo>
                  <a:cubicBezTo>
                    <a:pt x="-11878" y="456823"/>
                    <a:pt x="31455" y="311484"/>
                    <a:pt x="0" y="198066"/>
                  </a:cubicBezTo>
                  <a:close/>
                </a:path>
                <a:path w="2679730" h="811049" stroke="0" extrusionOk="0">
                  <a:moveTo>
                    <a:pt x="0" y="198066"/>
                  </a:moveTo>
                  <a:cubicBezTo>
                    <a:pt x="-481" y="87016"/>
                    <a:pt x="76294" y="10029"/>
                    <a:pt x="198066" y="0"/>
                  </a:cubicBezTo>
                  <a:cubicBezTo>
                    <a:pt x="1049785" y="-95379"/>
                    <a:pt x="1943498" y="58096"/>
                    <a:pt x="2481664" y="0"/>
                  </a:cubicBezTo>
                  <a:cubicBezTo>
                    <a:pt x="2575143" y="-11200"/>
                    <a:pt x="2667648" y="79994"/>
                    <a:pt x="2679730" y="198066"/>
                  </a:cubicBezTo>
                  <a:cubicBezTo>
                    <a:pt x="2656273" y="297915"/>
                    <a:pt x="2650011" y="564128"/>
                    <a:pt x="2679730" y="612983"/>
                  </a:cubicBezTo>
                  <a:cubicBezTo>
                    <a:pt x="2687547" y="713080"/>
                    <a:pt x="2584175" y="804197"/>
                    <a:pt x="2481664" y="811049"/>
                  </a:cubicBezTo>
                  <a:cubicBezTo>
                    <a:pt x="1756210" y="751143"/>
                    <a:pt x="860710" y="893563"/>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thỉnh</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thoảng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 name="Picture 22">
              <a:extLst>
                <a:ext uri="{FF2B5EF4-FFF2-40B4-BE49-F238E27FC236}">
                  <a16:creationId xmlns:a16="http://schemas.microsoft.com/office/drawing/2014/main" id="{E51CB178-F82E-977E-B83F-E0F8B035C3FA}"/>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24" name="Group 23">
            <a:extLst>
              <a:ext uri="{FF2B5EF4-FFF2-40B4-BE49-F238E27FC236}">
                <a16:creationId xmlns:a16="http://schemas.microsoft.com/office/drawing/2014/main" id="{272752F1-F063-F7DF-E01B-AF2CFBBF0D49}"/>
              </a:ext>
            </a:extLst>
          </p:cNvPr>
          <p:cNvGrpSpPr/>
          <p:nvPr/>
        </p:nvGrpSpPr>
        <p:grpSpPr>
          <a:xfrm>
            <a:off x="6115945" y="4354032"/>
            <a:ext cx="4495348" cy="1861580"/>
            <a:chOff x="204147" y="1554318"/>
            <a:chExt cx="3165665" cy="1256111"/>
          </a:xfrm>
        </p:grpSpPr>
        <p:sp>
          <p:nvSpPr>
            <p:cNvPr id="25" name="Rectangle: Rounded Corners 24">
              <a:extLst>
                <a:ext uri="{FF2B5EF4-FFF2-40B4-BE49-F238E27FC236}">
                  <a16:creationId xmlns:a16="http://schemas.microsoft.com/office/drawing/2014/main" id="{0C247A21-15E3-1DE1-A0FD-94CEFB19C84F}"/>
                </a:ext>
              </a:extLst>
            </p:cNvPr>
            <p:cNvSpPr/>
            <p:nvPr/>
          </p:nvSpPr>
          <p:spPr>
            <a:xfrm>
              <a:off x="690082" y="1999380"/>
              <a:ext cx="2679730" cy="811049"/>
            </a:xfrm>
            <a:custGeom>
              <a:avLst/>
              <a:gdLst>
                <a:gd name="csX0" fmla="*/ 0 w 2679730"/>
                <a:gd name="csY0" fmla="*/ 198066 h 811049"/>
                <a:gd name="csX1" fmla="*/ 198066 w 2679730"/>
                <a:gd name="csY1" fmla="*/ 0 h 811049"/>
                <a:gd name="csX2" fmla="*/ 2481664 w 2679730"/>
                <a:gd name="csY2" fmla="*/ 0 h 811049"/>
                <a:gd name="csX3" fmla="*/ 2679730 w 2679730"/>
                <a:gd name="csY3" fmla="*/ 198066 h 811049"/>
                <a:gd name="csX4" fmla="*/ 2679730 w 2679730"/>
                <a:gd name="csY4" fmla="*/ 612983 h 811049"/>
                <a:gd name="csX5" fmla="*/ 2481664 w 2679730"/>
                <a:gd name="csY5" fmla="*/ 811049 h 811049"/>
                <a:gd name="csX6" fmla="*/ 198066 w 2679730"/>
                <a:gd name="csY6" fmla="*/ 811049 h 811049"/>
                <a:gd name="csX7" fmla="*/ 0 w 2679730"/>
                <a:gd name="csY7" fmla="*/ 612983 h 811049"/>
                <a:gd name="csX8" fmla="*/ 0 w 2679730"/>
                <a:gd name="csY8" fmla="*/ 198066 h 8110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679730" h="811049" fill="none" extrusionOk="0">
                  <a:moveTo>
                    <a:pt x="0" y="198066"/>
                  </a:moveTo>
                  <a:cubicBezTo>
                    <a:pt x="-4051" y="102871"/>
                    <a:pt x="77249" y="-7680"/>
                    <a:pt x="198066" y="0"/>
                  </a:cubicBezTo>
                  <a:cubicBezTo>
                    <a:pt x="874290" y="-35273"/>
                    <a:pt x="1691589" y="-144294"/>
                    <a:pt x="2481664" y="0"/>
                  </a:cubicBezTo>
                  <a:cubicBezTo>
                    <a:pt x="2595671" y="1406"/>
                    <a:pt x="2670682" y="81048"/>
                    <a:pt x="2679730" y="198066"/>
                  </a:cubicBezTo>
                  <a:cubicBezTo>
                    <a:pt x="2681296" y="248404"/>
                    <a:pt x="2677334" y="497707"/>
                    <a:pt x="2679730" y="612983"/>
                  </a:cubicBezTo>
                  <a:cubicBezTo>
                    <a:pt x="2687134" y="716773"/>
                    <a:pt x="2599844" y="801518"/>
                    <a:pt x="2481664" y="811049"/>
                  </a:cubicBezTo>
                  <a:cubicBezTo>
                    <a:pt x="1403182" y="888574"/>
                    <a:pt x="800801" y="767346"/>
                    <a:pt x="198066" y="811049"/>
                  </a:cubicBezTo>
                  <a:cubicBezTo>
                    <a:pt x="84490" y="809889"/>
                    <a:pt x="-18616" y="722118"/>
                    <a:pt x="0" y="612983"/>
                  </a:cubicBezTo>
                  <a:cubicBezTo>
                    <a:pt x="-11878" y="456823"/>
                    <a:pt x="31455" y="311484"/>
                    <a:pt x="0" y="198066"/>
                  </a:cubicBezTo>
                  <a:close/>
                </a:path>
                <a:path w="2679730" h="811049" stroke="0" extrusionOk="0">
                  <a:moveTo>
                    <a:pt x="0" y="198066"/>
                  </a:moveTo>
                  <a:cubicBezTo>
                    <a:pt x="-481" y="87016"/>
                    <a:pt x="76294" y="10029"/>
                    <a:pt x="198066" y="0"/>
                  </a:cubicBezTo>
                  <a:cubicBezTo>
                    <a:pt x="1049785" y="-95379"/>
                    <a:pt x="1943498" y="58096"/>
                    <a:pt x="2481664" y="0"/>
                  </a:cubicBezTo>
                  <a:cubicBezTo>
                    <a:pt x="2575143" y="-11200"/>
                    <a:pt x="2667648" y="79994"/>
                    <a:pt x="2679730" y="198066"/>
                  </a:cubicBezTo>
                  <a:cubicBezTo>
                    <a:pt x="2656273" y="297915"/>
                    <a:pt x="2650011" y="564128"/>
                    <a:pt x="2679730" y="612983"/>
                  </a:cubicBezTo>
                  <a:cubicBezTo>
                    <a:pt x="2687547" y="713080"/>
                    <a:pt x="2584175" y="804197"/>
                    <a:pt x="2481664" y="811049"/>
                  </a:cubicBezTo>
                  <a:cubicBezTo>
                    <a:pt x="1756210" y="751143"/>
                    <a:pt x="860710" y="893563"/>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rừng</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vầu</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6" name="Picture 25">
              <a:extLst>
                <a:ext uri="{FF2B5EF4-FFF2-40B4-BE49-F238E27FC236}">
                  <a16:creationId xmlns:a16="http://schemas.microsoft.com/office/drawing/2014/main" id="{0D67AE61-77AF-C015-CF54-E8FC150BB800}"/>
                </a:ext>
              </a:extLst>
            </p:cNvPr>
            <p:cNvPicPr>
              <a:picLocks noChangeAspect="1"/>
            </p:cNvPicPr>
            <p:nvPr/>
          </p:nvPicPr>
          <p:blipFill>
            <a:blip r:embed="rId3"/>
            <a:stretch>
              <a:fillRect/>
            </a:stretch>
          </p:blipFill>
          <p:spPr>
            <a:xfrm>
              <a:off x="204147" y="1554318"/>
              <a:ext cx="790736" cy="790737"/>
            </a:xfrm>
            <a:prstGeom prst="rect">
              <a:avLst/>
            </a:prstGeom>
          </p:spPr>
        </p:pic>
      </p:grpSp>
    </p:spTree>
    <p:extLst>
      <p:ext uri="{BB962C8B-B14F-4D97-AF65-F5344CB8AC3E}">
        <p14:creationId xmlns:p14="http://schemas.microsoft.com/office/powerpoint/2010/main" val="219454865"/>
      </p:ext>
    </p:extLst>
  </p:cSld>
  <p:clrMapOvr>
    <a:masterClrMapping/>
  </p:clrMapOvr>
  <p:transition>
    <p:circl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6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66000">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14:bounceEnd="66000">
                                          <p:cBhvr additive="base">
                                            <p:cTn id="2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1000" fill="hold"/>
                                            <p:tgtEl>
                                              <p:spTgt spid="24"/>
                                            </p:tgtEl>
                                            <p:attrNameLst>
                                              <p:attrName>ppt_x</p:attrName>
                                            </p:attrNameLst>
                                          </p:cBhvr>
                                          <p:tavLst>
                                            <p:tav tm="0">
                                              <p:val>
                                                <p:strVal val="#ppt_x"/>
                                              </p:val>
                                            </p:tav>
                                            <p:tav tm="100000">
                                              <p:val>
                                                <p:strVal val="#ppt_x"/>
                                              </p:val>
                                            </p:tav>
                                          </p:tavLst>
                                        </p:anim>
                                        <p:anim calcmode="lin" valueType="num">
                                          <p:cBhvr additive="base">
                                            <p:cTn id="2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Góc Tròn 2">
            <a:extLst>
              <a:ext uri="{FF2B5EF4-FFF2-40B4-BE49-F238E27FC236}">
                <a16:creationId xmlns:a16="http://schemas.microsoft.com/office/drawing/2014/main" id="{51649E03-FE2B-4FE4-BA6D-907E0D19E3AF}"/>
              </a:ext>
            </a:extLst>
          </p:cNvPr>
          <p:cNvSpPr/>
          <p:nvPr/>
        </p:nvSpPr>
        <p:spPr>
          <a:xfrm>
            <a:off x="494066"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157330" y="2103008"/>
            <a:ext cx="7069103" cy="4186796"/>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4646428" y="3158353"/>
            <a:ext cx="5989503" cy="2123658"/>
          </a:xfrm>
          <a:prstGeom prst="rect">
            <a:avLst/>
          </a:prstGeom>
          <a:noFill/>
        </p:spPr>
        <p:txBody>
          <a:bodyPr wrap="square" rtlCol="0">
            <a:spAutoFit/>
          </a:bodyPr>
          <a:lstStyle/>
          <a:p>
            <a:pPr algn="ctr"/>
            <a:r>
              <a:rPr lang="en-GB" sz="4400" b="1" dirty="0" err="1">
                <a:latin typeface="Cambria" panose="02040503050406030204" pitchFamily="18" charset="0"/>
                <a:ea typeface="Cambria" panose="02040503050406030204" pitchFamily="18" charset="0"/>
              </a:rPr>
              <a:t>Vắt</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vẻo</a:t>
            </a:r>
            <a:r>
              <a:rPr lang="en-GB" sz="4400" b="1" dirty="0">
                <a:latin typeface="Cambria" panose="02040503050406030204" pitchFamily="18" charset="0"/>
                <a:ea typeface="Cambria" panose="02040503050406030204" pitchFamily="18" charset="0"/>
              </a:rPr>
              <a:t>: </a:t>
            </a:r>
            <a:r>
              <a:rPr lang="en-GB" sz="4400" dirty="0">
                <a:latin typeface="Cambria" panose="02040503050406030204" pitchFamily="18" charset="0"/>
                <a:ea typeface="Cambria" panose="02040503050406030204" pitchFamily="18" charset="0"/>
              </a:rPr>
              <a:t>Ở </a:t>
            </a:r>
            <a:r>
              <a:rPr lang="en-GB" sz="4400" dirty="0" err="1">
                <a:latin typeface="Cambria" panose="02040503050406030204" pitchFamily="18" charset="0"/>
                <a:ea typeface="Cambria" panose="02040503050406030204" pitchFamily="18" charset="0"/>
              </a:rPr>
              <a:t>vị</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trí</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trên</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cao</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nhưng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không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có</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điểm</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tựa</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vững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chắc</a:t>
            </a:r>
            <a:endParaRPr lang="en-GB" sz="4400" dirty="0">
              <a:latin typeface="Cambria" panose="02040503050406030204" pitchFamily="18" charset="0"/>
              <a:ea typeface="Cambria" panose="02040503050406030204" pitchFamily="18" charset="0"/>
            </a:endParaRPr>
          </a:p>
        </p:txBody>
      </p:sp>
      <p:pic>
        <p:nvPicPr>
          <p:cNvPr id="8200" name="Picture 8" descr="Free vector hand drawn spring flowers collection">
            <a:extLst>
              <a:ext uri="{FF2B5EF4-FFF2-40B4-BE49-F238E27FC236}">
                <a16:creationId xmlns:a16="http://schemas.microsoft.com/office/drawing/2014/main" id="{643A6776-ECB5-4A3F-B839-627F018B3F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0657" y="-96349"/>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Free vector hand drawn spring flowers collection">
            <a:extLst>
              <a:ext uri="{FF2B5EF4-FFF2-40B4-BE49-F238E27FC236}">
                <a16:creationId xmlns:a16="http://schemas.microsoft.com/office/drawing/2014/main" id="{3B5FF790-4AA5-4EBE-A264-DE05860EACE4}"/>
              </a:ext>
            </a:extLst>
          </p:cNvPr>
          <p:cNvPicPr>
            <a:picLocks noChangeAspect="1" noChangeArrowheads="1"/>
          </p:cNvPicPr>
          <p:nvPr/>
        </p:nvPicPr>
        <p:blipFill>
          <a:blip r:embed="rId4">
            <a:extLst>
              <a:ext uri="{BEBA8EAE-BF5A-486C-A8C5-ECC9F3942E4B}">
                <a14:imgProps xmlns:a14="http://schemas.microsoft.com/office/drawing/2010/main">
                  <a14:imgLayer r:embed="rId3">
                    <a14:imgEffect>
                      <a14:backgroundRemoval t="10000" b="90000" l="10000" r="90000">
                        <a14:foregroundMark x1="38818" y1="58466" x2="39137" y2="64856"/>
                        <a14:backgroundMark x1="66294" y1="40575" x2="67572" y2="46645"/>
                        <a14:backgroundMark x1="60383" y1="42013" x2="71406" y2="43930"/>
                      </a14:backgroundRemoval>
                    </a14:imgEffect>
                  </a14:imgLayer>
                </a14:imgProps>
              </a:ext>
              <a:ext uri="{28A0092B-C50C-407E-A947-70E740481C1C}">
                <a14:useLocalDpi xmlns:a14="http://schemas.microsoft.com/office/drawing/2010/main" val="0"/>
              </a:ext>
            </a:extLst>
          </a:blip>
          <a:srcRect/>
          <a:stretch>
            <a:fillRect/>
          </a:stretch>
        </p:blipFill>
        <p:spPr bwMode="auto">
          <a:xfrm>
            <a:off x="9470726" y="3775152"/>
            <a:ext cx="3642997" cy="3642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D5EFD6-253E-EAEF-A84C-E98D17E37E62}"/>
              </a:ext>
            </a:extLst>
          </p:cNvPr>
          <p:cNvPicPr>
            <a:picLocks noChangeAspect="1"/>
          </p:cNvPicPr>
          <p:nvPr/>
        </p:nvPicPr>
        <p:blipFill>
          <a:blip r:embed="rId5"/>
          <a:stretch>
            <a:fillRect/>
          </a:stretch>
        </p:blipFill>
        <p:spPr>
          <a:xfrm>
            <a:off x="2132569" y="418095"/>
            <a:ext cx="7437765" cy="1109568"/>
          </a:xfrm>
          <a:prstGeom prst="rect">
            <a:avLst/>
          </a:prstGeom>
        </p:spPr>
      </p:pic>
      <p:sp>
        <p:nvSpPr>
          <p:cNvPr id="4" name="Freeform 14">
            <a:extLst>
              <a:ext uri="{FF2B5EF4-FFF2-40B4-BE49-F238E27FC236}">
                <a16:creationId xmlns:a16="http://schemas.microsoft.com/office/drawing/2014/main" id="{84FFF47C-9BC2-A9C2-D3C3-41FA2FEABBFD}"/>
              </a:ext>
            </a:extLst>
          </p:cNvPr>
          <p:cNvSpPr/>
          <p:nvPr/>
        </p:nvSpPr>
        <p:spPr>
          <a:xfrm>
            <a:off x="606056" y="2872043"/>
            <a:ext cx="2509284" cy="3985957"/>
          </a:xfrm>
          <a:custGeom>
            <a:avLst/>
            <a:gdLst/>
            <a:ahLst/>
            <a:cxnLst/>
            <a:rect l="l" t="t" r="r" b="b"/>
            <a:pathLst>
              <a:path w="4541625" h="8453740">
                <a:moveTo>
                  <a:pt x="0" y="0"/>
                </a:moveTo>
                <a:lnTo>
                  <a:pt x="4541625" y="0"/>
                </a:lnTo>
                <a:lnTo>
                  <a:pt x="4541625" y="8453740"/>
                </a:lnTo>
                <a:lnTo>
                  <a:pt x="0" y="8453740"/>
                </a:lnTo>
                <a:lnTo>
                  <a:pt x="0" y="0"/>
                </a:lnTo>
                <a:close/>
              </a:path>
            </a:pathLst>
          </a:custGeom>
          <a:blipFill>
            <a:blip r:embed="rId6"/>
            <a:stretch>
              <a:fillRect b="-24575"/>
            </a:stretch>
          </a:blipFill>
        </p:spPr>
        <p:txBody>
          <a:bodyPr/>
          <a:lstStyle/>
          <a:p>
            <a:endParaRPr lang="en-US"/>
          </a:p>
        </p:txBody>
      </p:sp>
    </p:spTree>
    <p:extLst>
      <p:ext uri="{BB962C8B-B14F-4D97-AF65-F5344CB8AC3E}">
        <p14:creationId xmlns:p14="http://schemas.microsoft.com/office/powerpoint/2010/main" val="151332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anim calcmode="lin" valueType="num">
                                      <p:cBhvr additive="base">
                                        <p:cTn id="11" dur="500" fill="hold"/>
                                        <p:tgtEl>
                                          <p:spTgt spid="8202"/>
                                        </p:tgtEl>
                                        <p:attrNameLst>
                                          <p:attrName>ppt_x</p:attrName>
                                        </p:attrNameLst>
                                      </p:cBhvr>
                                      <p:tavLst>
                                        <p:tav tm="0">
                                          <p:val>
                                            <p:strVal val="#ppt_x"/>
                                          </p:val>
                                        </p:tav>
                                        <p:tav tm="100000">
                                          <p:val>
                                            <p:strVal val="#ppt_x"/>
                                          </p:val>
                                        </p:tav>
                                      </p:tavLst>
                                    </p:anim>
                                    <p:anim calcmode="lin" valueType="num">
                                      <p:cBhvr additive="base">
                                        <p:cTn id="12" dur="500" fill="hold"/>
                                        <p:tgtEl>
                                          <p:spTgt spid="82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1268</Words>
  <Application>Microsoft Office PowerPoint</Application>
  <PresentationFormat>Màn hình rộng</PresentationFormat>
  <Paragraphs>78</Paragraphs>
  <Slides>30</Slides>
  <Notes>7</Notes>
  <HiddenSlides>0</HiddenSlides>
  <MMClips>1</MMClips>
  <ScaleCrop>false</ScaleCrop>
  <HeadingPairs>
    <vt:vector size="6" baseType="variant">
      <vt:variant>
        <vt:lpstr>Phông được Dùng</vt:lpstr>
      </vt:variant>
      <vt:variant>
        <vt:i4>10</vt:i4>
      </vt:variant>
      <vt:variant>
        <vt:lpstr>Chủ đề</vt:lpstr>
      </vt:variant>
      <vt:variant>
        <vt:i4>7</vt:i4>
      </vt:variant>
      <vt:variant>
        <vt:lpstr>Tiêu đề Bản chiếu</vt:lpstr>
      </vt:variant>
      <vt:variant>
        <vt:i4>30</vt:i4>
      </vt:variant>
    </vt:vector>
  </HeadingPairs>
  <TitlesOfParts>
    <vt:vector size="47" baseType="lpstr">
      <vt:lpstr>等线</vt:lpstr>
      <vt:lpstr>Aptos</vt:lpstr>
      <vt:lpstr>Arial</vt:lpstr>
      <vt:lpstr>Arial-Rounded</vt:lpstr>
      <vt:lpstr>Calibri</vt:lpstr>
      <vt:lpstr>Cambria</vt:lpstr>
      <vt:lpstr>Changa One</vt:lpstr>
      <vt:lpstr>inpin heiti</vt:lpstr>
      <vt:lpstr>Times New Roman</vt:lpstr>
      <vt:lpstr>UTM Avo</vt:lpstr>
      <vt:lpstr>2_Office 主题​​</vt:lpstr>
      <vt:lpstr>Office Theme</vt:lpstr>
      <vt:lpstr>Custom Design</vt:lpstr>
      <vt:lpstr>2_Office Theme</vt:lpstr>
      <vt:lpstr>3_Office Theme</vt:lpstr>
      <vt:lpstr>1_Custom Design</vt:lpstr>
      <vt:lpstr>It's Springtime! MK Plan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Vu Hoang Anh</cp:lastModifiedBy>
  <cp:revision>64</cp:revision>
  <dcterms:created xsi:type="dcterms:W3CDTF">2022-06-20T14:51:39Z</dcterms:created>
  <dcterms:modified xsi:type="dcterms:W3CDTF">2025-12-15T07:48:18Z</dcterms:modified>
</cp:coreProperties>
</file>