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727" r:id="rId3"/>
    <p:sldMasterId id="2147483739" r:id="rId4"/>
    <p:sldMasterId id="2147483743" r:id="rId5"/>
    <p:sldMasterId id="2147483759" r:id="rId6"/>
  </p:sldMasterIdLst>
  <p:notesMasterIdLst>
    <p:notesMasterId r:id="rId33"/>
  </p:notesMasterIdLst>
  <p:sldIdLst>
    <p:sldId id="257" r:id="rId7"/>
    <p:sldId id="326" r:id="rId8"/>
    <p:sldId id="320" r:id="rId9"/>
    <p:sldId id="325" r:id="rId10"/>
    <p:sldId id="259" r:id="rId11"/>
    <p:sldId id="278" r:id="rId12"/>
    <p:sldId id="276" r:id="rId13"/>
    <p:sldId id="312" r:id="rId14"/>
    <p:sldId id="308" r:id="rId15"/>
    <p:sldId id="279" r:id="rId16"/>
    <p:sldId id="289" r:id="rId17"/>
    <p:sldId id="291" r:id="rId18"/>
    <p:sldId id="287" r:id="rId19"/>
    <p:sldId id="288" r:id="rId20"/>
    <p:sldId id="290" r:id="rId21"/>
    <p:sldId id="275" r:id="rId22"/>
    <p:sldId id="294" r:id="rId23"/>
    <p:sldId id="272" r:id="rId24"/>
    <p:sldId id="295" r:id="rId25"/>
    <p:sldId id="296" r:id="rId26"/>
    <p:sldId id="316" r:id="rId27"/>
    <p:sldId id="297" r:id="rId28"/>
    <p:sldId id="299" r:id="rId29"/>
    <p:sldId id="303" r:id="rId30"/>
    <p:sldId id="317" r:id="rId31"/>
    <p:sldId id="30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613" autoAdjust="0"/>
  </p:normalViewPr>
  <p:slideViewPr>
    <p:cSldViewPr snapToGrid="0">
      <p:cViewPr varScale="1">
        <p:scale>
          <a:sx n="68" d="100"/>
          <a:sy n="68" d="100"/>
        </p:scale>
        <p:origin x="12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550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629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7640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24257-AE41-4827-8AD7-AFB7F44D6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FCC82-DDE0-458B-A55A-AF2B14BC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B737C-53A8-4D52-9056-2F5EB1D5A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C928D-B41A-4C2F-BA4F-41AD17E0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8CBB2-604E-46B7-BD1B-CECE628A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01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E15AC-3847-4ACA-BAEF-EA8ADD5C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96A54-2B12-4BB7-A07B-F8F0F1395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A982C-0731-4B97-94CC-4D982B36F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7024-B2CD-4649-ABBB-9C393715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4747C-41CC-4B6D-A837-6C393CE6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08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509DE-3345-4EF6-AC26-B5116FDF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5FFE5-AFB5-4232-83D5-2B2EBE868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8E26-8E32-4FEE-9C64-9059D2908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8263E-E35E-44CB-A8B4-7F885E459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1D3BE-4FA7-4EEA-862F-0AD28E46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53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9E18-410C-4796-BAE8-72E71457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FD778-04EB-4310-BDB4-3864870EF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F2420-389D-48DD-A576-4F094FE43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5C1E8-35C2-4795-9A94-3622123D1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C0204-5274-4CB4-92FC-F77A74C3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D656B-6560-4EBF-87C2-9F96C11A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13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BF75-D988-429A-9417-4754F9EE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83A39-2101-4855-98F3-77D273946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E8F62-E7C1-4BC0-99B8-63529C2AF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D8FE77-80D5-49C1-8701-12B65D51E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5D1F66-DB8B-4FF6-BB37-3C82D8620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2AAC3-6D32-4DB1-81F7-D934D1DA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23CED-0D49-4206-A8A4-82F092BD2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F708F4-9097-4537-A156-D1A34A68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42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1169-38EB-43FD-9E60-237394D1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35E1A-D7DE-4859-B1C7-5AB4A638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80615-9999-4638-AE8C-132565009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316A9-71F6-487D-B007-8FE0F68E4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2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788ECC-AF32-4348-AF57-59AD83BF9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493EF-3D8D-4CCD-93D9-937B9CD13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4E571-A296-47F3-A0B1-88F9AA762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751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848F9-04FA-40DA-94FB-8533DA595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415AC-ADF6-4190-B5B7-AB1669B40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072B5-BB4F-41A1-9C58-71126C2E1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B429B-6C8E-4897-8B81-43B0C1A38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F5311-4137-4306-89AC-CBBBA4383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44D17-D6F9-4911-8890-EC6F7D3A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852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AAEE5-7853-4B3D-BED6-BEC1E9921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E64B2F-2E1E-43CC-A149-4990ED880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B154C-86D8-4B1F-9C12-296E4BF02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B8419-A93A-4044-A973-37BCCEDFB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C0B4E-A116-4949-A7C9-833C4ED0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AF6C0-C7AC-4761-BBCC-A6D272B0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1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C8DA-D1F5-43C3-A9ED-9C726BE6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933BE-8379-4A28-91D6-CB753CAD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26D9A-5425-43B3-8717-6D1C121A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899E1-511D-45CF-9311-398A0577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4EB03-6717-4C38-BF85-4EA0761C4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906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7FB94A-0DD3-4339-9198-E549D0089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F5672-F587-4C10-85FB-1F20F2F3A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2F9A5-D1D2-4A2F-8469-2225BBE56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6DA73-D958-4D33-80EA-99763683A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7F070-26B5-42EF-8FEB-D4E27F5D6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847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1531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388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34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4656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24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8948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625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448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81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2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838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493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318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236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9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370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2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D2FC9EA-2C59-9EFC-636A-E1EF66CDAD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A72726E-DD0C-D0E5-49C3-04ED0FD42406}"/>
              </a:ext>
            </a:extLst>
          </p:cNvPr>
          <p:cNvGrpSpPr/>
          <p:nvPr userDrawn="1"/>
        </p:nvGrpSpPr>
        <p:grpSpPr>
          <a:xfrm>
            <a:off x="502360" y="359229"/>
            <a:ext cx="11123583" cy="5997140"/>
            <a:chOff x="0" y="0"/>
            <a:chExt cx="2331894" cy="19020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66B00A2-4E70-39CF-CBAC-2F1F02DD4C21}"/>
                </a:ext>
              </a:extLst>
            </p:cNvPr>
            <p:cNvSpPr/>
            <p:nvPr/>
          </p:nvSpPr>
          <p:spPr>
            <a:xfrm>
              <a:off x="0" y="0"/>
              <a:ext cx="2331894" cy="1902033"/>
            </a:xfrm>
            <a:custGeom>
              <a:avLst/>
              <a:gdLst/>
              <a:ahLst/>
              <a:cxnLst/>
              <a:rect l="l" t="t" r="r" b="b"/>
              <a:pathLst>
                <a:path w="2331894" h="1902033">
                  <a:moveTo>
                    <a:pt x="46344" y="0"/>
                  </a:moveTo>
                  <a:lnTo>
                    <a:pt x="2285551" y="0"/>
                  </a:lnTo>
                  <a:cubicBezTo>
                    <a:pt x="2297842" y="0"/>
                    <a:pt x="2309629" y="4883"/>
                    <a:pt x="2318320" y="13574"/>
                  </a:cubicBezTo>
                  <a:cubicBezTo>
                    <a:pt x="2327011" y="22265"/>
                    <a:pt x="2331894" y="34052"/>
                    <a:pt x="2331894" y="46344"/>
                  </a:cubicBezTo>
                  <a:lnTo>
                    <a:pt x="2331894" y="1855690"/>
                  </a:lnTo>
                  <a:cubicBezTo>
                    <a:pt x="2331894" y="1867981"/>
                    <a:pt x="2327011" y="1879769"/>
                    <a:pt x="2318320" y="1888460"/>
                  </a:cubicBezTo>
                  <a:cubicBezTo>
                    <a:pt x="2309629" y="1897151"/>
                    <a:pt x="2297842" y="1902033"/>
                    <a:pt x="2285551" y="1902033"/>
                  </a:cubicBezTo>
                  <a:lnTo>
                    <a:pt x="46344" y="1902033"/>
                  </a:lnTo>
                  <a:cubicBezTo>
                    <a:pt x="20749" y="1902033"/>
                    <a:pt x="0" y="1881285"/>
                    <a:pt x="0" y="1855690"/>
                  </a:cubicBezTo>
                  <a:lnTo>
                    <a:pt x="0" y="46344"/>
                  </a:lnTo>
                  <a:cubicBezTo>
                    <a:pt x="0" y="34052"/>
                    <a:pt x="4883" y="22265"/>
                    <a:pt x="13574" y="13574"/>
                  </a:cubicBezTo>
                  <a:cubicBezTo>
                    <a:pt x="22265" y="4883"/>
                    <a:pt x="34052" y="0"/>
                    <a:pt x="46344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AC166B4-3552-D9B2-1889-7EAE85284040}"/>
                </a:ext>
              </a:extLst>
            </p:cNvPr>
            <p:cNvSpPr txBox="1"/>
            <p:nvPr/>
          </p:nvSpPr>
          <p:spPr>
            <a:xfrm>
              <a:off x="0" y="-38100"/>
              <a:ext cx="2331894" cy="1940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DDF638-3B25-ABEB-F0F0-E74E0E6D6C7D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782" y="0"/>
            <a:ext cx="1427566" cy="1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076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04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312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95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126AC6-FADA-DB35-B2CD-A564BEFCBE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782" y="0"/>
            <a:ext cx="1427566" cy="1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2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9.wdp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9.xml"/><Relationship Id="rId7" Type="http://schemas.openxmlformats.org/officeDocument/2006/relationships/image" Target="../media/image3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slide" Target="slide19.xml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slide" Target="slide19.xml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slide" Target="slide19.xml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slide" Target="slide19.xml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6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9.jp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Relationship Id="rId9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3.xml"/><Relationship Id="rId7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435" y="0"/>
            <a:ext cx="9939131" cy="6858000"/>
          </a:xfrm>
          <a:custGeom>
            <a:avLst/>
            <a:gdLst/>
            <a:ahLst/>
            <a:cxnLst/>
            <a:rect l="l" t="t" r="r" b="b"/>
            <a:pathLst>
              <a:path w="14908696" h="10287000">
                <a:moveTo>
                  <a:pt x="0" y="0"/>
                </a:moveTo>
                <a:lnTo>
                  <a:pt x="14908696" y="0"/>
                </a:lnTo>
                <a:lnTo>
                  <a:pt x="149086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214629" y="330595"/>
            <a:ext cx="2977371" cy="6284688"/>
          </a:xfrm>
          <a:custGeom>
            <a:avLst/>
            <a:gdLst/>
            <a:ahLst/>
            <a:cxnLst/>
            <a:rect l="l" t="t" r="r" b="b"/>
            <a:pathLst>
              <a:path w="4466056" h="9427032">
                <a:moveTo>
                  <a:pt x="0" y="0"/>
                </a:moveTo>
                <a:lnTo>
                  <a:pt x="4466056" y="0"/>
                </a:lnTo>
                <a:lnTo>
                  <a:pt x="4466056" y="9427032"/>
                </a:lnTo>
                <a:lnTo>
                  <a:pt x="0" y="9427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0" y="2887504"/>
            <a:ext cx="3631320" cy="4210226"/>
          </a:xfrm>
          <a:custGeom>
            <a:avLst/>
            <a:gdLst/>
            <a:ahLst/>
            <a:cxnLst/>
            <a:rect l="l" t="t" r="r" b="b"/>
            <a:pathLst>
              <a:path w="5446980" h="6315339">
                <a:moveTo>
                  <a:pt x="5446980" y="0"/>
                </a:moveTo>
                <a:lnTo>
                  <a:pt x="0" y="0"/>
                </a:lnTo>
                <a:lnTo>
                  <a:pt x="0" y="6315339"/>
                </a:lnTo>
                <a:lnTo>
                  <a:pt x="5446980" y="6315339"/>
                </a:lnTo>
                <a:lnTo>
                  <a:pt x="544698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9074146">
            <a:off x="-1077561" y="-459072"/>
            <a:ext cx="2789777" cy="3036492"/>
          </a:xfrm>
          <a:custGeom>
            <a:avLst/>
            <a:gdLst/>
            <a:ahLst/>
            <a:cxnLst/>
            <a:rect l="l" t="t" r="r" b="b"/>
            <a:pathLst>
              <a:path w="4184666" h="4554738">
                <a:moveTo>
                  <a:pt x="0" y="0"/>
                </a:moveTo>
                <a:lnTo>
                  <a:pt x="4184666" y="0"/>
                </a:lnTo>
                <a:lnTo>
                  <a:pt x="4184666" y="4554739"/>
                </a:lnTo>
                <a:lnTo>
                  <a:pt x="0" y="4554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6E9F3C65-6D36-119B-C57C-2932D2EBF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83" y="977304"/>
            <a:ext cx="5049860" cy="3891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800725" y="15716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618920" y="157162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6072831" y="2027321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382000" y="201587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130109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147105" y="2510807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5919787" y="30139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7972050" y="2966503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27752" y="3025735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87546" y="2549655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702174" y="353404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69140" y="5073183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50475" y="4597103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65103" y="5581494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311B2-58FC-AC2C-D85B-9D0528D61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62" y="2445489"/>
            <a:ext cx="8223838" cy="230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262183" cy="684000"/>
            <a:chOff x="3521613" y="0"/>
            <a:chExt cx="3262183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1" y="80390"/>
              <a:ext cx="2615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16735"/>
            <a:chOff x="1836100" y="2332000"/>
            <a:chExt cx="1572829" cy="875054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Right Arrow 23">
            <a:hlinkClick r:id="rId6" action="ppaction://hlinksldjump"/>
            <a:extLst>
              <a:ext uri="{FF2B5EF4-FFF2-40B4-BE49-F238E27FC236}">
                <a16:creationId xmlns:a16="http://schemas.microsoft.com/office/drawing/2014/main" id="{689500AE-747A-3F4B-FF05-6756EB534E52}"/>
              </a:ext>
            </a:extLst>
          </p:cNvPr>
          <p:cNvSpPr/>
          <p:nvPr/>
        </p:nvSpPr>
        <p:spPr>
          <a:xfrm>
            <a:off x="9839325" y="5695950"/>
            <a:ext cx="1740703" cy="79143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16735"/>
            <a:chOff x="1836100" y="2332000"/>
            <a:chExt cx="1572829" cy="875054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7"/>
            <a:ext cx="9492762" cy="1757069"/>
            <a:chOff x="1596788" y="4426150"/>
            <a:chExt cx="8884693" cy="107687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962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" name="Right Arrow 23">
            <a:hlinkClick r:id="rId6" action="ppaction://hlinksldjump"/>
            <a:extLst>
              <a:ext uri="{FF2B5EF4-FFF2-40B4-BE49-F238E27FC236}">
                <a16:creationId xmlns:a16="http://schemas.microsoft.com/office/drawing/2014/main" id="{9F966518-0FC9-E2EB-3184-D9CECA9477A1}"/>
              </a:ext>
            </a:extLst>
          </p:cNvPr>
          <p:cNvSpPr/>
          <p:nvPr/>
        </p:nvSpPr>
        <p:spPr>
          <a:xfrm>
            <a:off x="9839325" y="5695950"/>
            <a:ext cx="1740703" cy="79143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7"/>
            <a:ext cx="11703499" cy="1259273"/>
            <a:chOff x="1596788" y="4426148"/>
            <a:chExt cx="8884693" cy="107687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921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  <p:sp>
        <p:nvSpPr>
          <p:cNvPr id="2" name="Right Arrow 23">
            <a:hlinkClick r:id="rId7" action="ppaction://hlinksldjump"/>
            <a:extLst>
              <a:ext uri="{FF2B5EF4-FFF2-40B4-BE49-F238E27FC236}">
                <a16:creationId xmlns:a16="http://schemas.microsoft.com/office/drawing/2014/main" id="{9ADE4B24-9F41-AF1A-EC02-313F7E2E9A88}"/>
              </a:ext>
            </a:extLst>
          </p:cNvPr>
          <p:cNvSpPr/>
          <p:nvPr/>
        </p:nvSpPr>
        <p:spPr>
          <a:xfrm>
            <a:off x="9858375" y="6066562"/>
            <a:ext cx="1740703" cy="79143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540EDFAE-8ECD-20B7-F94E-5EF8167E2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5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Right Arrow 23">
            <a:hlinkClick r:id="rId6" action="ppaction://hlinksldjump"/>
            <a:extLst>
              <a:ext uri="{FF2B5EF4-FFF2-40B4-BE49-F238E27FC236}">
                <a16:creationId xmlns:a16="http://schemas.microsoft.com/office/drawing/2014/main" id="{C025376D-6F8D-F7F6-0EF5-FBA518D1DD62}"/>
              </a:ext>
            </a:extLst>
          </p:cNvPr>
          <p:cNvSpPr/>
          <p:nvPr/>
        </p:nvSpPr>
        <p:spPr>
          <a:xfrm>
            <a:off x="9839325" y="5695950"/>
            <a:ext cx="1740703" cy="79143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834718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Right Arrow 23">
            <a:hlinkClick r:id="rId6" action="ppaction://hlinksldjump"/>
            <a:extLst>
              <a:ext uri="{FF2B5EF4-FFF2-40B4-BE49-F238E27FC236}">
                <a16:creationId xmlns:a16="http://schemas.microsoft.com/office/drawing/2014/main" id="{88912040-1112-C9AA-1ED4-4C39AD1E70CD}"/>
              </a:ext>
            </a:extLst>
          </p:cNvPr>
          <p:cNvSpPr/>
          <p:nvPr/>
        </p:nvSpPr>
        <p:spPr>
          <a:xfrm>
            <a:off x="9839325" y="5695950"/>
            <a:ext cx="1740703" cy="79143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237469" y="3258156"/>
            <a:ext cx="7772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A2D56E-0411-0FB8-909A-29BC324488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328" y="2565771"/>
            <a:ext cx="799864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7766F-A5E4-1EF0-B2DA-03E3A2880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252" y="157489"/>
            <a:ext cx="6383065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2" name="Picture 11" descr="A blue and orange text&#10;&#10;AI-generated content may be incorrect.">
            <a:extLst>
              <a:ext uri="{FF2B5EF4-FFF2-40B4-BE49-F238E27FC236}">
                <a16:creationId xmlns:a16="http://schemas.microsoft.com/office/drawing/2014/main" id="{4DB4E668-B86C-3B57-6892-7B79538157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85" y="1384574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1367E3-6E58-D23D-E953-949A4C7C50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068" y="5498757"/>
            <a:ext cx="1359243" cy="1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3">
            <a:extLst>
              <a:ext uri="{FF2B5EF4-FFF2-40B4-BE49-F238E27FC236}">
                <a16:creationId xmlns:a16="http://schemas.microsoft.com/office/drawing/2014/main" id="{9F7E7982-DA95-70B4-E63B-4627A574A72F}"/>
              </a:ext>
            </a:extLst>
          </p:cNvPr>
          <p:cNvSpPr/>
          <p:nvPr/>
        </p:nvSpPr>
        <p:spPr>
          <a:xfrm>
            <a:off x="226867" y="303663"/>
            <a:ext cx="11636929" cy="6250674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2" name="矩形 2">
            <a:extLst>
              <a:ext uri="{FF2B5EF4-FFF2-40B4-BE49-F238E27FC236}">
                <a16:creationId xmlns:a16="http://schemas.microsoft.com/office/drawing/2014/main" id="{21F3BEF4-BD25-9331-4DE6-A12DB1AC2D38}"/>
              </a:ext>
            </a:extLst>
          </p:cNvPr>
          <p:cNvSpPr/>
          <p:nvPr/>
        </p:nvSpPr>
        <p:spPr>
          <a:xfrm>
            <a:off x="1369293" y="173350"/>
            <a:ext cx="9453413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346624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Em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sẽ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kể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với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người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thân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về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những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296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hoạt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động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em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ở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trên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96512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DA1EFB1E-C328-7776-A2DF-0C891235E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39" t="52935" r="15748" b="19204"/>
          <a:stretch/>
        </p:blipFill>
        <p:spPr>
          <a:xfrm>
            <a:off x="8066313" y="1682400"/>
            <a:ext cx="3950759" cy="3957433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AEDEF1C-A601-1394-3510-6BC36A6971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3" t="44826" r="20624" b="23732"/>
          <a:stretch/>
        </p:blipFill>
        <p:spPr>
          <a:xfrm>
            <a:off x="233604" y="1634305"/>
            <a:ext cx="4182101" cy="3971625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6180ED3-71AA-D01B-3044-B83C3F2838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46269" r="21876" b="22288"/>
          <a:stretch/>
        </p:blipFill>
        <p:spPr>
          <a:xfrm>
            <a:off x="4205377" y="1952683"/>
            <a:ext cx="4035864" cy="4167401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矩形 2">
            <a:extLst>
              <a:ext uri="{FF2B5EF4-FFF2-40B4-BE49-F238E27FC236}">
                <a16:creationId xmlns:a16="http://schemas.microsoft.com/office/drawing/2014/main" id="{E6F78353-530C-0A3E-B6C7-AAC4BA02A461}"/>
              </a:ext>
            </a:extLst>
          </p:cNvPr>
          <p:cNvSpPr/>
          <p:nvPr/>
        </p:nvSpPr>
        <p:spPr>
          <a:xfrm>
            <a:off x="226867" y="1557598"/>
            <a:ext cx="4528355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Trao đổi về bài 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A3446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7" name="矩形 2">
            <a:extLst>
              <a:ext uri="{FF2B5EF4-FFF2-40B4-BE49-F238E27FC236}">
                <a16:creationId xmlns:a16="http://schemas.microsoft.com/office/drawing/2014/main" id="{579C3AE8-A409-B027-7781-E0AE4D70BEDE}"/>
              </a:ext>
            </a:extLst>
          </p:cNvPr>
          <p:cNvSpPr/>
          <p:nvPr/>
        </p:nvSpPr>
        <p:spPr>
          <a:xfrm>
            <a:off x="8241241" y="1557597"/>
            <a:ext cx="360090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Cùng vẽ tranh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A3446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8" name="矩形 2">
            <a:extLst>
              <a:ext uri="{FF2B5EF4-FFF2-40B4-BE49-F238E27FC236}">
                <a16:creationId xmlns:a16="http://schemas.microsoft.com/office/drawing/2014/main" id="{544D4F1B-7E48-2A1F-2321-CE48C80363F9}"/>
              </a:ext>
            </a:extLst>
          </p:cNvPr>
          <p:cNvSpPr/>
          <p:nvPr/>
        </p:nvSpPr>
        <p:spPr>
          <a:xfrm>
            <a:off x="4574862" y="6185241"/>
            <a:ext cx="360090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Vui chơi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A3446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2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524391" y="1167374"/>
            <a:ext cx="7143219" cy="4523252"/>
            <a:chOff x="0" y="0"/>
            <a:chExt cx="2822013" cy="17869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22013" cy="1786964"/>
            </a:xfrm>
            <a:custGeom>
              <a:avLst/>
              <a:gdLst/>
              <a:ahLst/>
              <a:cxnLst/>
              <a:rect l="l" t="t" r="r" b="b"/>
              <a:pathLst>
                <a:path w="2822013" h="1786964">
                  <a:moveTo>
                    <a:pt x="38295" y="0"/>
                  </a:moveTo>
                  <a:lnTo>
                    <a:pt x="2783718" y="0"/>
                  </a:lnTo>
                  <a:cubicBezTo>
                    <a:pt x="2804868" y="0"/>
                    <a:pt x="2822013" y="17145"/>
                    <a:pt x="2822013" y="38295"/>
                  </a:cubicBezTo>
                  <a:lnTo>
                    <a:pt x="2822013" y="1748669"/>
                  </a:lnTo>
                  <a:cubicBezTo>
                    <a:pt x="2822013" y="1758825"/>
                    <a:pt x="2817978" y="1768566"/>
                    <a:pt x="2810796" y="1775748"/>
                  </a:cubicBezTo>
                  <a:cubicBezTo>
                    <a:pt x="2803615" y="1782929"/>
                    <a:pt x="2793874" y="1786964"/>
                    <a:pt x="2783718" y="1786964"/>
                  </a:cubicBezTo>
                  <a:lnTo>
                    <a:pt x="38295" y="1786964"/>
                  </a:lnTo>
                  <a:cubicBezTo>
                    <a:pt x="28138" y="1786964"/>
                    <a:pt x="18398" y="1782929"/>
                    <a:pt x="11216" y="1775748"/>
                  </a:cubicBezTo>
                  <a:cubicBezTo>
                    <a:pt x="4035" y="1768566"/>
                    <a:pt x="0" y="1758825"/>
                    <a:pt x="0" y="1748669"/>
                  </a:cubicBezTo>
                  <a:lnTo>
                    <a:pt x="0" y="38295"/>
                  </a:lnTo>
                  <a:cubicBezTo>
                    <a:pt x="0" y="28138"/>
                    <a:pt x="4035" y="18398"/>
                    <a:pt x="11216" y="11216"/>
                  </a:cubicBezTo>
                  <a:cubicBezTo>
                    <a:pt x="18398" y="4035"/>
                    <a:pt x="28138" y="0"/>
                    <a:pt x="38295" y="0"/>
                  </a:cubicBezTo>
                  <a:close/>
                </a:path>
              </a:pathLst>
            </a:custGeom>
            <a:solidFill>
              <a:srgbClr val="FFFFFF"/>
            </a:solidFill>
            <a:ln w="238125" cap="rnd">
              <a:solidFill>
                <a:srgbClr val="295B92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22013" cy="18250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380345" y="-47613"/>
            <a:ext cx="4962005" cy="4347957"/>
          </a:xfrm>
          <a:custGeom>
            <a:avLst/>
            <a:gdLst/>
            <a:ahLst/>
            <a:cxnLst/>
            <a:rect l="l" t="t" r="r" b="b"/>
            <a:pathLst>
              <a:path w="7443008" h="6521936">
                <a:moveTo>
                  <a:pt x="0" y="0"/>
                </a:moveTo>
                <a:lnTo>
                  <a:pt x="7443008" y="0"/>
                </a:lnTo>
                <a:lnTo>
                  <a:pt x="7443008" y="6521936"/>
                </a:lnTo>
                <a:lnTo>
                  <a:pt x="0" y="6521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03492" y="2607276"/>
            <a:ext cx="2788508" cy="4250724"/>
          </a:xfrm>
          <a:custGeom>
            <a:avLst/>
            <a:gdLst/>
            <a:ahLst/>
            <a:cxnLst/>
            <a:rect l="l" t="t" r="r" b="b"/>
            <a:pathLst>
              <a:path w="5434965" h="8229600">
                <a:moveTo>
                  <a:pt x="0" y="0"/>
                </a:moveTo>
                <a:lnTo>
                  <a:pt x="5434965" y="0"/>
                </a:lnTo>
                <a:lnTo>
                  <a:pt x="54349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-47613"/>
            <a:ext cx="3324261" cy="3278552"/>
          </a:xfrm>
          <a:custGeom>
            <a:avLst/>
            <a:gdLst/>
            <a:ahLst/>
            <a:cxnLst/>
            <a:rect l="l" t="t" r="r" b="b"/>
            <a:pathLst>
              <a:path w="4986391" h="4917828">
                <a:moveTo>
                  <a:pt x="0" y="0"/>
                </a:moveTo>
                <a:lnTo>
                  <a:pt x="4986391" y="0"/>
                </a:lnTo>
                <a:lnTo>
                  <a:pt x="4986391" y="4917828"/>
                </a:lnTo>
                <a:lnTo>
                  <a:pt x="0" y="4917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471727" y="3905297"/>
            <a:ext cx="5453377" cy="2931190"/>
          </a:xfrm>
          <a:custGeom>
            <a:avLst/>
            <a:gdLst/>
            <a:ahLst/>
            <a:cxnLst/>
            <a:rect l="l" t="t" r="r" b="b"/>
            <a:pathLst>
              <a:path w="8180065" h="4396785">
                <a:moveTo>
                  <a:pt x="0" y="0"/>
                </a:moveTo>
                <a:lnTo>
                  <a:pt x="8180065" y="0"/>
                </a:lnTo>
                <a:lnTo>
                  <a:pt x="8180065" y="4396784"/>
                </a:lnTo>
                <a:lnTo>
                  <a:pt x="0" y="4396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7299BD-B866-FAAD-FD97-D8EDDDBD6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470" y="1770704"/>
            <a:ext cx="6084335" cy="4230991"/>
          </a:xfrm>
          <a:prstGeom prst="rect">
            <a:avLst/>
          </a:prstGeom>
        </p:spPr>
      </p:pic>
      <p:pic>
        <p:nvPicPr>
          <p:cNvPr id="15" name="Picture 14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BA3B9AA3-B98A-BE59-4EC3-DA0AFEDE05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27" y="1152139"/>
            <a:ext cx="2719751" cy="1628132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80491B-0500-C4F4-C6B7-3B6FB1089D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782" y="0"/>
            <a:ext cx="1427566" cy="1427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FE2857-31B9-5440-EDCE-850DF6587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925" y="1688436"/>
            <a:ext cx="9285827" cy="37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EFE08-8A70-1EC9-64A9-900784387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371" y="113421"/>
            <a:ext cx="6383065" cy="1188823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CE1095-3FDD-4FB6-FACD-DB21AC263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177" y="0"/>
            <a:ext cx="1225596" cy="122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D1AA2F3-A674-9824-4F00-C6EEF75D1D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337" y="124439"/>
            <a:ext cx="6383065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1051546" y="1465362"/>
            <a:ext cx="10162903" cy="538844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sp>
        <p:nvSpPr>
          <p:cNvPr id="38" name="Google Shape;1910;p31">
            <a:extLst>
              <a:ext uri="{FF2B5EF4-FFF2-40B4-BE49-F238E27FC236}">
                <a16:creationId xmlns:a16="http://schemas.microsoft.com/office/drawing/2014/main" id="{82801B5A-2781-4DB4-AB28-7C481D8180A1}"/>
              </a:ext>
            </a:extLst>
          </p:cNvPr>
          <p:cNvSpPr txBox="1">
            <a:spLocks/>
          </p:cNvSpPr>
          <p:nvPr/>
        </p:nvSpPr>
        <p:spPr>
          <a:xfrm>
            <a:off x="2218930" y="279518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hango"/>
              <a:buNone/>
              <a:tabLst/>
              <a:defRPr/>
            </a:pPr>
            <a:endParaRPr kumimoji="0" lang="en-US" sz="12000" b="0" i="0" u="none" strike="noStrike" kern="0" cap="none" spc="0" normalizeH="0" baseline="0" noProof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Chango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B24C72-9C1D-AB46-CB6E-C48BB7604F3D}"/>
              </a:ext>
            </a:extLst>
          </p:cNvPr>
          <p:cNvGrpSpPr/>
          <p:nvPr/>
        </p:nvGrpSpPr>
        <p:grpSpPr>
          <a:xfrm>
            <a:off x="6257931" y="3177110"/>
            <a:ext cx="2844430" cy="1254387"/>
            <a:chOff x="2120933" y="2221349"/>
            <a:chExt cx="3866191" cy="186088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D356B49-3126-955A-1267-FC68185B84D4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DB2580-7CAA-4B2C-6CB6-52CC64EB13C4}"/>
                </a:ext>
              </a:extLst>
            </p:cNvPr>
            <p:cNvSpPr txBox="1"/>
            <p:nvPr/>
          </p:nvSpPr>
          <p:spPr>
            <a:xfrm>
              <a:off x="2120933" y="280361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nương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lúa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C9F28CF-E426-0855-6DE8-85E03400E2C8}"/>
              </a:ext>
            </a:extLst>
          </p:cNvPr>
          <p:cNvGrpSpPr/>
          <p:nvPr/>
        </p:nvGrpSpPr>
        <p:grpSpPr>
          <a:xfrm>
            <a:off x="4553744" y="1784372"/>
            <a:ext cx="2844430" cy="1254387"/>
            <a:chOff x="2157098" y="2221349"/>
            <a:chExt cx="3866191" cy="1860883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154D84C-4715-6119-17A5-6A72B48D88C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3DCDA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BB0BE3-F5D0-5C99-42FD-73821E584145}"/>
                </a:ext>
              </a:extLst>
            </p:cNvPr>
            <p:cNvSpPr txBox="1"/>
            <p:nvPr/>
          </p:nvSpPr>
          <p:spPr>
            <a:xfrm>
              <a:off x="2157098" y="2726567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mơn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man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79777C-CAA3-0E4E-F557-A418EBC5E912}"/>
              </a:ext>
            </a:extLst>
          </p:cNvPr>
          <p:cNvGrpSpPr/>
          <p:nvPr/>
        </p:nvGrpSpPr>
        <p:grpSpPr>
          <a:xfrm>
            <a:off x="842802" y="3301977"/>
            <a:ext cx="2844430" cy="1254387"/>
            <a:chOff x="2105101" y="2221349"/>
            <a:chExt cx="3866191" cy="1860883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733FD51-CF28-89DA-5BB4-B5E344AED3F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D00FB2B-2835-89E3-0836-702A454002B0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lành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3B28187-EA01-9C96-1728-C84D7257D5B0}"/>
              </a:ext>
            </a:extLst>
          </p:cNvPr>
          <p:cNvGrpSpPr/>
          <p:nvPr/>
        </p:nvGrpSpPr>
        <p:grpSpPr>
          <a:xfrm>
            <a:off x="7398174" y="1754921"/>
            <a:ext cx="2844430" cy="1254387"/>
            <a:chOff x="2109830" y="2221349"/>
            <a:chExt cx="3866191" cy="186088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CDA1FFF-A7AC-1830-EB3D-04A5866B37A5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E5A4">
                <a:lumMod val="90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05BE32C-F63F-A7C0-C1B4-70B8102A6199}"/>
                </a:ext>
              </a:extLst>
            </p:cNvPr>
            <p:cNvSpPr txBox="1"/>
            <p:nvPr/>
          </p:nvSpPr>
          <p:spPr>
            <a:xfrm>
              <a:off x="2109830" y="2828517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làn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gió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BF16F72-AA2C-4525-A74D-87507AFCB0BD}"/>
              </a:ext>
            </a:extLst>
          </p:cNvPr>
          <p:cNvGrpSpPr/>
          <p:nvPr/>
        </p:nvGrpSpPr>
        <p:grpSpPr>
          <a:xfrm>
            <a:off x="3592658" y="3194007"/>
            <a:ext cx="2844430" cy="1254387"/>
            <a:chOff x="2118699" y="2221349"/>
            <a:chExt cx="3866191" cy="1860883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F5DDFEE-C31F-EAE5-95F4-DFB3ACAF2EEA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3BB039C-F595-632B-BC1B-DEC38F40D52E}"/>
                </a:ext>
              </a:extLst>
            </p:cNvPr>
            <p:cNvSpPr txBox="1"/>
            <p:nvPr/>
          </p:nvSpPr>
          <p:spPr>
            <a:xfrm>
              <a:off x="2118699" y="2671312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dập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dờn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ED8BA51-BD46-BF22-D402-4E80280E9041}"/>
              </a:ext>
            </a:extLst>
          </p:cNvPr>
          <p:cNvGrpSpPr/>
          <p:nvPr/>
        </p:nvGrpSpPr>
        <p:grpSpPr>
          <a:xfrm>
            <a:off x="1907669" y="1920708"/>
            <a:ext cx="2844430" cy="1254387"/>
            <a:chOff x="2035835" y="2221349"/>
            <a:chExt cx="3866191" cy="186088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8254F19-5F2A-4BBE-E266-4664D2C9CEE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94BDB77-1100-8C14-6733-DA183C88BBCC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xôn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xao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A377E5A-949E-29CB-9F39-ABAA1BDD4314}"/>
              </a:ext>
            </a:extLst>
          </p:cNvPr>
          <p:cNvGrpSpPr/>
          <p:nvPr/>
        </p:nvGrpSpPr>
        <p:grpSpPr>
          <a:xfrm>
            <a:off x="9036638" y="3248531"/>
            <a:ext cx="2844430" cy="1254387"/>
            <a:chOff x="2105101" y="2221349"/>
            <a:chExt cx="3866191" cy="1860883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2CBCD2B-DF8C-6497-4938-33342FB66D9E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A2DF4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199E604-942C-7914-886B-8A873081CCBE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túm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tụm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4161F5E-B3F1-EA7D-0080-C8D62A76A146}"/>
              </a:ext>
            </a:extLst>
          </p:cNvPr>
          <p:cNvGrpSpPr/>
          <p:nvPr/>
        </p:nvGrpSpPr>
        <p:grpSpPr>
          <a:xfrm>
            <a:off x="2063087" y="4745434"/>
            <a:ext cx="2844430" cy="1254387"/>
            <a:chOff x="2119003" y="2221349"/>
            <a:chExt cx="3866191" cy="1860883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E97F20-31B5-7687-BDC8-7C7164FFDF24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CC427C">
                <a:lumMod val="20000"/>
                <a:lumOff val="8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4D6BCB8-5785-0C4E-7003-A8EA83017E59}"/>
                </a:ext>
              </a:extLst>
            </p:cNvPr>
            <p:cNvSpPr txBox="1"/>
            <p:nvPr/>
          </p:nvSpPr>
          <p:spPr>
            <a:xfrm>
              <a:off x="2119003" y="2783023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say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sưa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AA322EE-D5C8-1A72-A10E-EF8422D1EFA2}"/>
              </a:ext>
            </a:extLst>
          </p:cNvPr>
          <p:cNvGrpSpPr/>
          <p:nvPr/>
        </p:nvGrpSpPr>
        <p:grpSpPr>
          <a:xfrm>
            <a:off x="4910139" y="4669594"/>
            <a:ext cx="2844430" cy="1254387"/>
            <a:chOff x="2035835" y="2221349"/>
            <a:chExt cx="3866191" cy="1860883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B9BE8AE-1AD7-14CD-6D4A-223DD155C6F0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B6DA351-8427-45D8-045A-AD4266948C75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náo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nức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3FD5043-19CE-7354-AA7D-E1CCABA06AB9}"/>
              </a:ext>
            </a:extLst>
          </p:cNvPr>
          <p:cNvGrpSpPr/>
          <p:nvPr/>
        </p:nvGrpSpPr>
        <p:grpSpPr>
          <a:xfrm>
            <a:off x="7769092" y="4730748"/>
            <a:ext cx="2844430" cy="1254387"/>
            <a:chOff x="2137832" y="2221349"/>
            <a:chExt cx="3866191" cy="1860883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187BB8-3B55-1712-0038-34898787BD5A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B83BBAC-2E61-2279-89FB-BC69D2FF0F4D}"/>
                </a:ext>
              </a:extLst>
            </p:cNvPr>
            <p:cNvSpPr txBox="1"/>
            <p:nvPr/>
          </p:nvSpPr>
          <p:spPr>
            <a:xfrm>
              <a:off x="2137832" y="2761481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xốn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xang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20B805E-9CFC-DD08-1AF2-9F355FBE0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102" y="-300141"/>
            <a:ext cx="9852703" cy="31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862</Words>
  <Application>Microsoft Office PowerPoint</Application>
  <PresentationFormat>Màn hình rộng</PresentationFormat>
  <Paragraphs>173</Paragraphs>
  <Slides>26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26</vt:i4>
      </vt:variant>
    </vt:vector>
  </HeadingPairs>
  <TitlesOfParts>
    <vt:vector size="43" baseType="lpstr">
      <vt:lpstr>Arial</vt:lpstr>
      <vt:lpstr>Arial-Rounded</vt:lpstr>
      <vt:lpstr>Calibri</vt:lpstr>
      <vt:lpstr>Cambria</vt:lpstr>
      <vt:lpstr>Chango</vt:lpstr>
      <vt:lpstr>Coiny</vt:lpstr>
      <vt:lpstr>Humanst521 BT</vt:lpstr>
      <vt:lpstr>SVN-Cookies</vt:lpstr>
      <vt:lpstr>Times New Roman</vt:lpstr>
      <vt:lpstr>字魂36号-正文宋楷</vt:lpstr>
      <vt:lpstr>思源黑体</vt:lpstr>
      <vt:lpstr>Office 主题​​</vt:lpstr>
      <vt:lpstr>2_Office 主题​​</vt:lpstr>
      <vt:lpstr>1_Custom Design</vt:lpstr>
      <vt:lpstr>3_Office 主题​​</vt:lpstr>
      <vt:lpstr>4_Office 主题​​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Vu Hoang Anh</cp:lastModifiedBy>
  <cp:revision>63</cp:revision>
  <dcterms:created xsi:type="dcterms:W3CDTF">2022-06-20T01:54:47Z</dcterms:created>
  <dcterms:modified xsi:type="dcterms:W3CDTF">2025-12-15T07:47:34Z</dcterms:modified>
</cp:coreProperties>
</file>