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22"/>
  </p:notesMasterIdLst>
  <p:sldIdLst>
    <p:sldId id="330" r:id="rId3"/>
    <p:sldId id="263" r:id="rId4"/>
    <p:sldId id="258" r:id="rId5"/>
    <p:sldId id="260" r:id="rId6"/>
    <p:sldId id="261" r:id="rId7"/>
    <p:sldId id="262" r:id="rId8"/>
    <p:sldId id="257" r:id="rId9"/>
    <p:sldId id="259" r:id="rId10"/>
    <p:sldId id="309" r:id="rId11"/>
    <p:sldId id="310" r:id="rId12"/>
    <p:sldId id="324" r:id="rId13"/>
    <p:sldId id="325" r:id="rId14"/>
    <p:sldId id="311" r:id="rId15"/>
    <p:sldId id="326" r:id="rId16"/>
    <p:sldId id="327" r:id="rId17"/>
    <p:sldId id="312" r:id="rId18"/>
    <p:sldId id="328" r:id="rId19"/>
    <p:sldId id="329" r:id="rId20"/>
    <p:sldId id="32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0" autoAdjust="0"/>
    <p:restoredTop sz="94660"/>
  </p:normalViewPr>
  <p:slideViewPr>
    <p:cSldViewPr snapToGrid="0">
      <p:cViewPr varScale="1">
        <p:scale>
          <a:sx n="60" d="100"/>
          <a:sy n="60" d="100"/>
        </p:scale>
        <p:origin x="86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B908D-99CA-475E-9428-19ACB8C4CDFC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077B8-C00A-4547-A819-7DBD07255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950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D0E00-F9EB-4238-8AF7-42125F8E46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21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2335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6" name="Google Shape;802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7" name="Google Shape;802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7270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6" name="Google Shape;802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7" name="Google Shape;802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GV </a:t>
            </a: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icon </a:t>
            </a:r>
            <a:r>
              <a:rPr lang="en-GB" baseline="0" dirty="0" err="1"/>
              <a:t>cục</a:t>
            </a:r>
            <a:r>
              <a:rPr lang="en-GB" baseline="0" dirty="0"/>
              <a:t> </a:t>
            </a:r>
            <a:r>
              <a:rPr lang="en-GB" baseline="0" dirty="0" err="1"/>
              <a:t>đá</a:t>
            </a:r>
            <a:r>
              <a:rPr lang="en-GB" baseline="0" dirty="0"/>
              <a:t>, </a:t>
            </a:r>
            <a:r>
              <a:rPr lang="en-GB" baseline="0" dirty="0" err="1"/>
              <a:t>bụi</a:t>
            </a:r>
            <a:r>
              <a:rPr lang="en-GB" baseline="0" dirty="0"/>
              <a:t> </a:t>
            </a:r>
            <a:r>
              <a:rPr lang="en-GB" baseline="0" dirty="0" err="1"/>
              <a:t>cỏ</a:t>
            </a:r>
            <a:r>
              <a:rPr lang="en-GB" baseline="0" dirty="0"/>
              <a:t>, </a:t>
            </a:r>
            <a:r>
              <a:rPr lang="en-GB" baseline="0" dirty="0" err="1"/>
              <a:t>gốc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,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khủng</a:t>
            </a:r>
            <a:r>
              <a:rPr lang="en-GB" baseline="0" dirty="0"/>
              <a:t> long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8579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6" name="Google Shape;8266;g8fb8d6ea64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7" name="Google Shape;8267;g8fb8d6ea64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9500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6" name="Google Shape;8266;g8fb8d6ea64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7" name="Google Shape;8267;g8fb8d6ea64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245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6" name="Google Shape;8266;g8fb8d6ea64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7" name="Google Shape;8267;g8fb8d6ea64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3116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0784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0861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2284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40429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7795-32FF-4A25-9B8A-D3F73B79B25D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8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7795-32FF-4A25-9B8A-D3F73B79B25D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85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7795-32FF-4A25-9B8A-D3F73B79B25D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50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7795-32FF-4A25-9B8A-D3F73B79B25D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03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7795-32FF-4A25-9B8A-D3F73B79B25D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29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7795-32FF-4A25-9B8A-D3F73B79B25D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43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7795-32FF-4A25-9B8A-D3F73B79B25D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14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7795-32FF-4A25-9B8A-D3F73B79B25D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15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012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595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197531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3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8" name="Google Shape;3408;p4"/>
          <p:cNvSpPr txBox="1">
            <a:spLocks noGrp="1"/>
          </p:cNvSpPr>
          <p:nvPr>
            <p:ph type="body" idx="1"/>
          </p:nvPr>
        </p:nvSpPr>
        <p:spPr>
          <a:xfrm>
            <a:off x="950800" y="1530600"/>
            <a:ext cx="10412000" cy="47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●"/>
              <a:defRPr sz="16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■"/>
              <a:defRPr sz="1600"/>
            </a:lvl9pPr>
          </a:lstStyle>
          <a:p>
            <a:endParaRPr/>
          </a:p>
        </p:txBody>
      </p:sp>
      <p:sp>
        <p:nvSpPr>
          <p:cNvPr id="3409" name="Google Shape;3409;p4"/>
          <p:cNvSpPr txBox="1">
            <a:spLocks noGrp="1"/>
          </p:cNvSpPr>
          <p:nvPr>
            <p:ph type="title"/>
          </p:nvPr>
        </p:nvSpPr>
        <p:spPr>
          <a:xfrm>
            <a:off x="950800" y="603100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60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solidFill>
          <a:schemeClr val="lt1"/>
        </a:solidFill>
        <a:effectLst/>
      </p:bgPr>
    </p:bg>
    <p:spTree>
      <p:nvGrpSpPr>
        <p:cNvPr id="1" name="Shape 3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8" name="Google Shape;3408;p4"/>
          <p:cNvSpPr txBox="1">
            <a:spLocks noGrp="1"/>
          </p:cNvSpPr>
          <p:nvPr>
            <p:ph type="body" idx="1"/>
          </p:nvPr>
        </p:nvSpPr>
        <p:spPr>
          <a:xfrm>
            <a:off x="950800" y="1530600"/>
            <a:ext cx="10412000" cy="47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●"/>
              <a:defRPr sz="16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■"/>
              <a:defRPr sz="1600"/>
            </a:lvl9pPr>
          </a:lstStyle>
          <a:p>
            <a:endParaRPr/>
          </a:p>
        </p:txBody>
      </p:sp>
      <p:sp>
        <p:nvSpPr>
          <p:cNvPr id="3409" name="Google Shape;3409;p4"/>
          <p:cNvSpPr txBox="1">
            <a:spLocks noGrp="1"/>
          </p:cNvSpPr>
          <p:nvPr>
            <p:ph type="title"/>
          </p:nvPr>
        </p:nvSpPr>
        <p:spPr>
          <a:xfrm>
            <a:off x="950800" y="603100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714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8647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93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7795-32FF-4A25-9B8A-D3F73B79B25D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54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7795-32FF-4A25-9B8A-D3F73B79B25D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376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7795-32FF-4A25-9B8A-D3F73B79B25D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07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7795-32FF-4A25-9B8A-D3F73B79B25D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415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7795-32FF-4A25-9B8A-D3F73B79B25D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792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7795-32FF-4A25-9B8A-D3F73B79B25D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64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65848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3858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4.pn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microsoft.com/office/2007/relationships/hdphoto" Target="../media/hdphoto1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4.xml"/><Relationship Id="rId18" Type="http://schemas.microsoft.com/office/2007/relationships/hdphoto" Target="../media/hdphoto6.wdp"/><Relationship Id="rId3" Type="http://schemas.openxmlformats.org/officeDocument/2006/relationships/image" Target="../media/image10.jpg"/><Relationship Id="rId21" Type="http://schemas.microsoft.com/office/2007/relationships/hdphoto" Target="../media/hdphoto7.wdp"/><Relationship Id="rId7" Type="http://schemas.openxmlformats.org/officeDocument/2006/relationships/image" Target="../media/image13.png"/><Relationship Id="rId12" Type="http://schemas.microsoft.com/office/2007/relationships/hdphoto" Target="../media/hdphoto4.wdp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microsoft.com/office/2007/relationships/hdphoto" Target="../media/hdphoto1.wdp"/><Relationship Id="rId15" Type="http://schemas.microsoft.com/office/2007/relationships/hdphoto" Target="../media/hdphoto5.wdp"/><Relationship Id="rId10" Type="http://schemas.microsoft.com/office/2007/relationships/hdphoto" Target="../media/hdphoto3.wdp"/><Relationship Id="rId19" Type="http://schemas.openxmlformats.org/officeDocument/2006/relationships/slide" Target="slide6.xml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image" Target="../media/image16.png"/><Relationship Id="rId22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microsoft.com/office/2007/relationships/hdphoto" Target="../media/hdphoto3.wdp"/><Relationship Id="rId18" Type="http://schemas.microsoft.com/office/2007/relationships/hdphoto" Target="../media/hdphoto5.wdp"/><Relationship Id="rId3" Type="http://schemas.openxmlformats.org/officeDocument/2006/relationships/slideLayout" Target="../slideLayouts/slideLayout4.xml"/><Relationship Id="rId21" Type="http://schemas.microsoft.com/office/2007/relationships/hdphoto" Target="../media/hdphoto6.wdp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17" Type="http://schemas.openxmlformats.org/officeDocument/2006/relationships/image" Target="../media/image16.png"/><Relationship Id="rId25" Type="http://schemas.openxmlformats.org/officeDocument/2006/relationships/image" Target="../media/image20.png"/><Relationship Id="rId2" Type="http://schemas.openxmlformats.org/officeDocument/2006/relationships/audio" Target="../media/media1.wav"/><Relationship Id="rId16" Type="http://schemas.openxmlformats.org/officeDocument/2006/relationships/slide" Target="slide4.xml"/><Relationship Id="rId20" Type="http://schemas.openxmlformats.org/officeDocument/2006/relationships/image" Target="../media/image17.png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11" Type="http://schemas.microsoft.com/office/2007/relationships/hdphoto" Target="../media/hdphoto2.wdp"/><Relationship Id="rId24" Type="http://schemas.microsoft.com/office/2007/relationships/hdphoto" Target="../media/hdphoto7.wdp"/><Relationship Id="rId5" Type="http://schemas.openxmlformats.org/officeDocument/2006/relationships/image" Target="../media/image10.jpg"/><Relationship Id="rId15" Type="http://schemas.microsoft.com/office/2007/relationships/hdphoto" Target="../media/hdphoto4.wdp"/><Relationship Id="rId23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slide" Target="slide5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png"/><Relationship Id="rId14" Type="http://schemas.openxmlformats.org/officeDocument/2006/relationships/image" Target="../media/image15.png"/><Relationship Id="rId22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11.wdp"/><Relationship Id="rId1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microsoft.com/office/2007/relationships/hdphoto" Target="../media/hdphoto8.wdp"/><Relationship Id="rId12" Type="http://schemas.openxmlformats.org/officeDocument/2006/relationships/image" Target="../media/image24.png"/><Relationship Id="rId17" Type="http://schemas.openxmlformats.org/officeDocument/2006/relationships/slide" Target="slide3.xml"/><Relationship Id="rId2" Type="http://schemas.openxmlformats.org/officeDocument/2006/relationships/notesSlide" Target="../notesSlides/notesSlide4.xml"/><Relationship Id="rId16" Type="http://schemas.microsoft.com/office/2007/relationships/hdphoto" Target="../media/hdphoto1.wdp"/><Relationship Id="rId20" Type="http://schemas.microsoft.com/office/2007/relationships/hdphoto" Target="../media/hdphoto12.wdp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png"/><Relationship Id="rId11" Type="http://schemas.microsoft.com/office/2007/relationships/hdphoto" Target="../media/hdphoto10.wdp"/><Relationship Id="rId5" Type="http://schemas.openxmlformats.org/officeDocument/2006/relationships/image" Target="../media/image10.jpg"/><Relationship Id="rId15" Type="http://schemas.openxmlformats.org/officeDocument/2006/relationships/image" Target="../media/image11.png"/><Relationship Id="rId10" Type="http://schemas.openxmlformats.org/officeDocument/2006/relationships/image" Target="../media/image23.png"/><Relationship Id="rId19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microsoft.com/office/2007/relationships/hdphoto" Target="../media/hdphoto9.wdp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18" Type="http://schemas.microsoft.com/office/2007/relationships/hdphoto" Target="../media/hdphoto9.wdp"/><Relationship Id="rId3" Type="http://schemas.openxmlformats.org/officeDocument/2006/relationships/audio" Target="../media/audio2.wav"/><Relationship Id="rId7" Type="http://schemas.microsoft.com/office/2007/relationships/hdphoto" Target="../media/hdphoto8.wdp"/><Relationship Id="rId12" Type="http://schemas.openxmlformats.org/officeDocument/2006/relationships/image" Target="../media/image26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6" Type="http://schemas.microsoft.com/office/2007/relationships/hdphoto" Target="../media/hdphoto12.wdp"/><Relationship Id="rId20" Type="http://schemas.microsoft.com/office/2007/relationships/hdphoto" Target="../media/hdphoto10.wdp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png"/><Relationship Id="rId11" Type="http://schemas.openxmlformats.org/officeDocument/2006/relationships/slide" Target="slide3.xml"/><Relationship Id="rId5" Type="http://schemas.openxmlformats.org/officeDocument/2006/relationships/image" Target="../media/image10.jpg"/><Relationship Id="rId15" Type="http://schemas.openxmlformats.org/officeDocument/2006/relationships/image" Target="../media/image27.png"/><Relationship Id="rId10" Type="http://schemas.microsoft.com/office/2007/relationships/hdphoto" Target="../media/hdphoto1.wdp"/><Relationship Id="rId19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microsoft.com/office/2007/relationships/hdphoto" Target="../media/hdphoto1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18" Type="http://schemas.microsoft.com/office/2007/relationships/hdphoto" Target="../media/hdphoto9.wdp"/><Relationship Id="rId3" Type="http://schemas.openxmlformats.org/officeDocument/2006/relationships/audio" Target="../media/audio2.wav"/><Relationship Id="rId7" Type="http://schemas.microsoft.com/office/2007/relationships/hdphoto" Target="../media/hdphoto8.wdp"/><Relationship Id="rId12" Type="http://schemas.openxmlformats.org/officeDocument/2006/relationships/image" Target="../media/image26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6" Type="http://schemas.microsoft.com/office/2007/relationships/hdphoto" Target="../media/hdphoto12.wdp"/><Relationship Id="rId20" Type="http://schemas.microsoft.com/office/2007/relationships/hdphoto" Target="../media/hdphoto10.wdp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png"/><Relationship Id="rId11" Type="http://schemas.openxmlformats.org/officeDocument/2006/relationships/slide" Target="slide3.xml"/><Relationship Id="rId5" Type="http://schemas.openxmlformats.org/officeDocument/2006/relationships/image" Target="../media/image10.jpg"/><Relationship Id="rId15" Type="http://schemas.openxmlformats.org/officeDocument/2006/relationships/image" Target="../media/image27.png"/><Relationship Id="rId10" Type="http://schemas.microsoft.com/office/2007/relationships/hdphoto" Target="../media/hdphoto1.wdp"/><Relationship Id="rId19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microsoft.com/office/2007/relationships/hdphoto" Target="../media/hdphoto1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/>
        </p:nvSpPr>
        <p:spPr>
          <a:xfrm>
            <a:off x="1600199" y="1271589"/>
            <a:ext cx="8348345" cy="3212782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76200">
            <a:solidFill>
              <a:srgbClr val="9CE1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9" name="图片 18" descr="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9080" y="4399280"/>
            <a:ext cx="12192000" cy="2458720"/>
          </a:xfrm>
          <a:prstGeom prst="rect">
            <a:avLst/>
          </a:prstGeom>
        </p:spPr>
      </p:pic>
      <p:pic>
        <p:nvPicPr>
          <p:cNvPr id="2" name="图片 1" descr="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10" name="图片 9" descr="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3660"/>
            <a:ext cx="1989455" cy="2667635"/>
          </a:xfrm>
          <a:prstGeom prst="rect">
            <a:avLst/>
          </a:prstGeom>
        </p:spPr>
      </p:pic>
      <p:pic>
        <p:nvPicPr>
          <p:cNvPr id="4" name="图片 3" descr="千库网_小朋友奔跑_元素编号128440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310" y="4229735"/>
            <a:ext cx="3763645" cy="2509520"/>
          </a:xfrm>
          <a:prstGeom prst="rect">
            <a:avLst/>
          </a:prstGeom>
        </p:spPr>
      </p:pic>
      <p:pic>
        <p:nvPicPr>
          <p:cNvPr id="7" name="图片 6" descr="42"/>
          <p:cNvPicPr>
            <a:picLocks noChangeAspect="1"/>
          </p:cNvPicPr>
          <p:nvPr/>
        </p:nvPicPr>
        <p:blipFill>
          <a:blip r:embed="rId7"/>
          <a:srcRect l="83056" t="50219"/>
          <a:stretch>
            <a:fillRect/>
          </a:stretch>
        </p:blipFill>
        <p:spPr>
          <a:xfrm>
            <a:off x="9948545" y="3796665"/>
            <a:ext cx="2243455" cy="3136265"/>
          </a:xfrm>
          <a:prstGeom prst="rect">
            <a:avLst/>
          </a:prstGeom>
        </p:spPr>
      </p:pic>
      <p:pic>
        <p:nvPicPr>
          <p:cNvPr id="6" name="图片 5" descr="千库网_人物儿童_元素编号1331917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651240" y="1050925"/>
            <a:ext cx="3681095" cy="5807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6369" y="1855709"/>
            <a:ext cx="8957272" cy="278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3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3871442" y="280801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524033" y="214126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quan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sát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379" y="214126"/>
            <a:ext cx="679424" cy="88418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524032" y="1562437"/>
            <a:ext cx="5295563" cy="4641456"/>
            <a:chOff x="2643024" y="1171828"/>
            <a:chExt cx="3971672" cy="3481092"/>
          </a:xfrm>
        </p:grpSpPr>
        <p:pic>
          <p:nvPicPr>
            <p:cNvPr id="3" name="chu D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5"/>
            <a:srcRect b="12352"/>
            <a:stretch/>
          </p:blipFill>
          <p:spPr>
            <a:xfrm>
              <a:off x="2643024" y="1171828"/>
              <a:ext cx="3971672" cy="348109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514680" y="1490831"/>
              <a:ext cx="518475" cy="52650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473238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352;p29"/>
          <p:cNvSpPr/>
          <p:nvPr/>
        </p:nvSpPr>
        <p:spPr>
          <a:xfrm>
            <a:off x="5023105" y="320970"/>
            <a:ext cx="3628339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697;p24"/>
          <p:cNvSpPr txBox="1">
            <a:spLocks/>
          </p:cNvSpPr>
          <p:nvPr/>
        </p:nvSpPr>
        <p:spPr>
          <a:xfrm>
            <a:off x="4898997" y="234334"/>
            <a:ext cx="3657801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>
                <a:solidFill>
                  <a:sysClr val="windowText" lastClr="000000"/>
                </a:solidFill>
                <a:latin typeface="Arial"/>
              </a:rPr>
              <a:t>So </a:t>
            </a:r>
            <a:r>
              <a:rPr lang="en-US" sz="4267" kern="0" dirty="0" err="1">
                <a:solidFill>
                  <a:sysClr val="windowText" lastClr="000000"/>
                </a:solidFill>
                <a:latin typeface="Arial"/>
              </a:rPr>
              <a:t>sánh</a:t>
            </a:r>
            <a:endParaRPr lang="en-US" sz="4267" kern="0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817468" y="-1126327"/>
            <a:ext cx="295465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 err="1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Chieàu</a:t>
            </a:r>
            <a:r>
              <a:rPr lang="en-US" sz="4267" kern="0" dirty="0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cao</a:t>
            </a:r>
            <a:endParaRPr lang="en-US" sz="4267" kern="0" dirty="0">
              <a:solidFill>
                <a:sysClr val="windowText" lastClr="000000"/>
              </a:solidFill>
              <a:latin typeface="VNI-Avo" pitchFamily="2" charset="0"/>
              <a:cs typeface="Arial"/>
              <a:sym typeface="Arial"/>
            </a:endParaRP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925" y="234334"/>
            <a:ext cx="679424" cy="88418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088623" y="1873157"/>
            <a:ext cx="4555437" cy="4476128"/>
            <a:chOff x="5316467" y="1404868"/>
            <a:chExt cx="3416578" cy="335709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10532" t="7247" r="7722" b="6386"/>
            <a:stretch/>
          </p:blipFill>
          <p:spPr>
            <a:xfrm>
              <a:off x="5316467" y="1404868"/>
              <a:ext cx="3350103" cy="335709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373112" y="3689968"/>
              <a:ext cx="436969" cy="16184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  <p:sp>
          <p:nvSpPr>
            <p:cNvPr id="26" name="Flowchart: Terminator 25"/>
            <p:cNvSpPr/>
            <p:nvPr/>
          </p:nvSpPr>
          <p:spPr>
            <a:xfrm rot="2397775">
              <a:off x="7718669" y="3345007"/>
              <a:ext cx="1014376" cy="161841"/>
            </a:xfrm>
            <a:prstGeom prst="flowChartTerminator">
              <a:avLst/>
            </a:prstGeom>
            <a:solidFill>
              <a:srgbClr val="FEFEFE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849657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32885" y="1931301"/>
            <a:ext cx="4466804" cy="4417985"/>
            <a:chOff x="849663" y="1448475"/>
            <a:chExt cx="3350103" cy="331348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/>
            <a:srcRect l="16771" t="7309" r="3723" b="7928"/>
            <a:stretch/>
          </p:blipFill>
          <p:spPr>
            <a:xfrm>
              <a:off x="849663" y="1448475"/>
              <a:ext cx="3350103" cy="3313489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3421815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7506243" y="4919958"/>
            <a:ext cx="1385012" cy="63557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BE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992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4003247" y="300465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655838" y="233790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quan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sát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9184" y="233790"/>
            <a:ext cx="679424" cy="88418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003248" y="1567331"/>
            <a:ext cx="5223097" cy="4906299"/>
            <a:chOff x="3002435" y="1175498"/>
            <a:chExt cx="3917323" cy="3679724"/>
          </a:xfrm>
        </p:grpSpPr>
        <p:pic>
          <p:nvPicPr>
            <p:cNvPr id="7" name="chu DD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5"/>
            <a:srcRect l="5949" r="3903" b="15320"/>
            <a:stretch/>
          </p:blipFill>
          <p:spPr>
            <a:xfrm>
              <a:off x="3002435" y="1175498"/>
              <a:ext cx="3917323" cy="3679724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853930" y="155681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035682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3758257" y="344013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410847" y="277338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luyện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viết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153526" y="4740520"/>
            <a:ext cx="2889185" cy="2117481"/>
            <a:chOff x="6865144" y="3555389"/>
            <a:chExt cx="2166889" cy="158811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200065" y="3872390"/>
              <a:ext cx="1497044" cy="9309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59838" y="3359021"/>
            <a:ext cx="2691172" cy="3498980"/>
            <a:chOff x="419878" y="2519265"/>
            <a:chExt cx="2018379" cy="2624235"/>
          </a:xfrm>
        </p:grpSpPr>
        <p:pic>
          <p:nvPicPr>
            <p:cNvPr id="1026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Callout 10"/>
            <p:cNvSpPr/>
            <p:nvPr/>
          </p:nvSpPr>
          <p:spPr>
            <a:xfrm>
              <a:off x="419878" y="2519265"/>
              <a:ext cx="2018379" cy="923731"/>
            </a:xfrm>
            <a:prstGeom prst="wedgeEllipseCallou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2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2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VBT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193" y="277338"/>
            <a:ext cx="679424" cy="8841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045231" y="2017345"/>
            <a:ext cx="4466804" cy="4417985"/>
            <a:chOff x="849663" y="1448475"/>
            <a:chExt cx="3350103" cy="331348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/>
            <a:srcRect l="16771" t="7309" r="3723" b="7928"/>
            <a:stretch/>
          </p:blipFill>
          <p:spPr>
            <a:xfrm>
              <a:off x="849663" y="1448475"/>
              <a:ext cx="3350103" cy="3313489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3421815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493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3758257" y="344013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410847" y="277338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luyện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viết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153526" y="4740520"/>
            <a:ext cx="2889185" cy="2117481"/>
            <a:chOff x="6865144" y="3555389"/>
            <a:chExt cx="2166889" cy="158811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200065" y="3872390"/>
              <a:ext cx="1497044" cy="9309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59838" y="3359021"/>
            <a:ext cx="2691172" cy="3498980"/>
            <a:chOff x="419878" y="2519265"/>
            <a:chExt cx="2018379" cy="2624235"/>
          </a:xfrm>
        </p:grpSpPr>
        <p:pic>
          <p:nvPicPr>
            <p:cNvPr id="1026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Callout 10"/>
            <p:cNvSpPr/>
            <p:nvPr/>
          </p:nvSpPr>
          <p:spPr>
            <a:xfrm>
              <a:off x="419878" y="2519265"/>
              <a:ext cx="2018379" cy="923731"/>
            </a:xfrm>
            <a:prstGeom prst="wedgeEllipseCallou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667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26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26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26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VBT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193" y="277338"/>
            <a:ext cx="679424" cy="88418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088258" y="1835449"/>
            <a:ext cx="4555437" cy="4476128"/>
            <a:chOff x="5316467" y="1404868"/>
            <a:chExt cx="3416578" cy="335709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/>
            <a:srcRect l="10532" t="7247" r="7722" b="6386"/>
            <a:stretch/>
          </p:blipFill>
          <p:spPr>
            <a:xfrm>
              <a:off x="5316467" y="1404868"/>
              <a:ext cx="3350103" cy="3357096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5373112" y="3689968"/>
              <a:ext cx="436969" cy="16184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  <p:sp>
          <p:nvSpPr>
            <p:cNvPr id="19" name="Flowchart: Terminator 18"/>
            <p:cNvSpPr/>
            <p:nvPr/>
          </p:nvSpPr>
          <p:spPr>
            <a:xfrm rot="2397775">
              <a:off x="7718669" y="3345007"/>
              <a:ext cx="1014376" cy="161841"/>
            </a:xfrm>
            <a:prstGeom prst="flowChartTerminator">
              <a:avLst/>
            </a:prstGeom>
            <a:solidFill>
              <a:srgbClr val="FEFEFE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849657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956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3"/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78" name="Google Shape;578;p23"/>
          <p:cNvGrpSpPr/>
          <p:nvPr/>
        </p:nvGrpSpPr>
        <p:grpSpPr>
          <a:xfrm rot="889286">
            <a:off x="8899694" y="2665867"/>
            <a:ext cx="2550365" cy="1346908"/>
            <a:chOff x="5862862" y="867279"/>
            <a:chExt cx="1912829" cy="1010210"/>
          </a:xfrm>
        </p:grpSpPr>
        <p:sp>
          <p:nvSpPr>
            <p:cNvPr id="579" name="Google Shape;579;p23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3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3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3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3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3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3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3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7" name="Google Shape;587;p23"/>
          <p:cNvSpPr/>
          <p:nvPr/>
        </p:nvSpPr>
        <p:spPr>
          <a:xfrm rot="-8665993">
            <a:off x="1865171" y="4758237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88" name="Google Shape;588;p23"/>
          <p:cNvGrpSpPr/>
          <p:nvPr/>
        </p:nvGrpSpPr>
        <p:grpSpPr>
          <a:xfrm>
            <a:off x="3325467" y="289394"/>
            <a:ext cx="753040" cy="691353"/>
            <a:chOff x="1327725" y="574025"/>
            <a:chExt cx="2215064" cy="1893151"/>
          </a:xfrm>
        </p:grpSpPr>
        <p:sp>
          <p:nvSpPr>
            <p:cNvPr id="589" name="Google Shape;589;p23"/>
            <p:cNvSpPr/>
            <p:nvPr/>
          </p:nvSpPr>
          <p:spPr>
            <a:xfrm>
              <a:off x="1327725" y="574025"/>
              <a:ext cx="2215064" cy="1893151"/>
            </a:xfrm>
            <a:custGeom>
              <a:avLst/>
              <a:gdLst/>
              <a:ahLst/>
              <a:cxnLst/>
              <a:rect l="l" t="t" r="r" b="b"/>
              <a:pathLst>
                <a:path w="24276" h="20748" extrusionOk="0">
                  <a:moveTo>
                    <a:pt x="10084" y="0"/>
                  </a:moveTo>
                  <a:cubicBezTo>
                    <a:pt x="9877" y="0"/>
                    <a:pt x="9600" y="69"/>
                    <a:pt x="9392" y="157"/>
                  </a:cubicBezTo>
                  <a:cubicBezTo>
                    <a:pt x="7685" y="887"/>
                    <a:pt x="6852" y="1122"/>
                    <a:pt x="7629" y="2508"/>
                  </a:cubicBezTo>
                  <a:cubicBezTo>
                    <a:pt x="7943" y="3070"/>
                    <a:pt x="8267" y="3645"/>
                    <a:pt x="8479" y="4036"/>
                  </a:cubicBezTo>
                  <a:cubicBezTo>
                    <a:pt x="8555" y="4177"/>
                    <a:pt x="8445" y="4334"/>
                    <a:pt x="8301" y="4334"/>
                  </a:cubicBezTo>
                  <a:cubicBezTo>
                    <a:pt x="8277" y="4334"/>
                    <a:pt x="8253" y="4329"/>
                    <a:pt x="8227" y="4320"/>
                  </a:cubicBezTo>
                  <a:cubicBezTo>
                    <a:pt x="7515" y="4047"/>
                    <a:pt x="6737" y="3746"/>
                    <a:pt x="5856" y="3746"/>
                  </a:cubicBezTo>
                  <a:cubicBezTo>
                    <a:pt x="5001" y="3746"/>
                    <a:pt x="4049" y="4030"/>
                    <a:pt x="2967" y="4898"/>
                  </a:cubicBezTo>
                  <a:cubicBezTo>
                    <a:pt x="480" y="6893"/>
                    <a:pt x="1" y="11558"/>
                    <a:pt x="2345" y="15520"/>
                  </a:cubicBezTo>
                  <a:cubicBezTo>
                    <a:pt x="2513" y="15808"/>
                    <a:pt x="2699" y="16088"/>
                    <a:pt x="2898" y="16370"/>
                  </a:cubicBezTo>
                  <a:cubicBezTo>
                    <a:pt x="3440" y="17120"/>
                    <a:pt x="4094" y="17838"/>
                    <a:pt x="4862" y="18493"/>
                  </a:cubicBezTo>
                  <a:cubicBezTo>
                    <a:pt x="6654" y="20015"/>
                    <a:pt x="8878" y="20747"/>
                    <a:pt x="11144" y="20747"/>
                  </a:cubicBezTo>
                  <a:cubicBezTo>
                    <a:pt x="15173" y="20747"/>
                    <a:pt x="19331" y="18430"/>
                    <a:pt x="21412" y="14118"/>
                  </a:cubicBezTo>
                  <a:cubicBezTo>
                    <a:pt x="24275" y="8186"/>
                    <a:pt x="19286" y="3282"/>
                    <a:pt x="16177" y="2971"/>
                  </a:cubicBezTo>
                  <a:cubicBezTo>
                    <a:pt x="16148" y="2968"/>
                    <a:pt x="16096" y="2966"/>
                    <a:pt x="16026" y="2966"/>
                  </a:cubicBezTo>
                  <a:cubicBezTo>
                    <a:pt x="15618" y="2966"/>
                    <a:pt x="14606" y="3022"/>
                    <a:pt x="14044" y="3202"/>
                  </a:cubicBezTo>
                  <a:cubicBezTo>
                    <a:pt x="14033" y="3206"/>
                    <a:pt x="14023" y="3208"/>
                    <a:pt x="14013" y="3208"/>
                  </a:cubicBezTo>
                  <a:cubicBezTo>
                    <a:pt x="13693" y="3208"/>
                    <a:pt x="13791" y="1435"/>
                    <a:pt x="13300" y="1188"/>
                  </a:cubicBezTo>
                  <a:cubicBezTo>
                    <a:pt x="13229" y="1152"/>
                    <a:pt x="13136" y="1135"/>
                    <a:pt x="13027" y="1135"/>
                  </a:cubicBezTo>
                  <a:cubicBezTo>
                    <a:pt x="12506" y="1135"/>
                    <a:pt x="11616" y="1521"/>
                    <a:pt x="10962" y="2065"/>
                  </a:cubicBezTo>
                  <a:cubicBezTo>
                    <a:pt x="10950" y="2076"/>
                    <a:pt x="10938" y="2081"/>
                    <a:pt x="10927" y="2081"/>
                  </a:cubicBezTo>
                  <a:cubicBezTo>
                    <a:pt x="10719" y="2081"/>
                    <a:pt x="10691" y="406"/>
                    <a:pt x="10338" y="68"/>
                  </a:cubicBezTo>
                  <a:cubicBezTo>
                    <a:pt x="10288" y="20"/>
                    <a:pt x="10196" y="0"/>
                    <a:pt x="10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2309794" y="812904"/>
              <a:ext cx="228842" cy="245905"/>
            </a:xfrm>
            <a:custGeom>
              <a:avLst/>
              <a:gdLst/>
              <a:ahLst/>
              <a:cxnLst/>
              <a:rect l="l" t="t" r="r" b="b"/>
              <a:pathLst>
                <a:path w="2508" h="2695" extrusionOk="0">
                  <a:moveTo>
                    <a:pt x="1951" y="0"/>
                  </a:moveTo>
                  <a:cubicBezTo>
                    <a:pt x="1786" y="0"/>
                    <a:pt x="1391" y="185"/>
                    <a:pt x="765" y="554"/>
                  </a:cubicBezTo>
                  <a:cubicBezTo>
                    <a:pt x="1" y="1001"/>
                    <a:pt x="126" y="2261"/>
                    <a:pt x="126" y="2261"/>
                  </a:cubicBezTo>
                  <a:cubicBezTo>
                    <a:pt x="143" y="2526"/>
                    <a:pt x="322" y="2694"/>
                    <a:pt x="589" y="2694"/>
                  </a:cubicBezTo>
                  <a:cubicBezTo>
                    <a:pt x="890" y="2694"/>
                    <a:pt x="1303" y="2480"/>
                    <a:pt x="1721" y="1950"/>
                  </a:cubicBezTo>
                  <a:cubicBezTo>
                    <a:pt x="2507" y="955"/>
                    <a:pt x="2101" y="125"/>
                    <a:pt x="2025" y="26"/>
                  </a:cubicBezTo>
                  <a:cubicBezTo>
                    <a:pt x="2011" y="9"/>
                    <a:pt x="1986" y="0"/>
                    <a:pt x="1951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2302221" y="860078"/>
              <a:ext cx="143072" cy="293170"/>
            </a:xfrm>
            <a:custGeom>
              <a:avLst/>
              <a:gdLst/>
              <a:ahLst/>
              <a:cxnLst/>
              <a:rect l="l" t="t" r="r" b="b"/>
              <a:pathLst>
                <a:path w="1568" h="3213" extrusionOk="0">
                  <a:moveTo>
                    <a:pt x="1446" y="0"/>
                  </a:moveTo>
                  <a:cubicBezTo>
                    <a:pt x="1411" y="0"/>
                    <a:pt x="1364" y="25"/>
                    <a:pt x="1314" y="74"/>
                  </a:cubicBezTo>
                  <a:cubicBezTo>
                    <a:pt x="1099" y="283"/>
                    <a:pt x="101" y="2111"/>
                    <a:pt x="28" y="2839"/>
                  </a:cubicBezTo>
                  <a:cubicBezTo>
                    <a:pt x="0" y="3125"/>
                    <a:pt x="36" y="3212"/>
                    <a:pt x="89" y="3212"/>
                  </a:cubicBezTo>
                  <a:cubicBezTo>
                    <a:pt x="170" y="3212"/>
                    <a:pt x="293" y="3007"/>
                    <a:pt x="293" y="3007"/>
                  </a:cubicBezTo>
                  <a:cubicBezTo>
                    <a:pt x="293" y="3007"/>
                    <a:pt x="762" y="1582"/>
                    <a:pt x="1218" y="838"/>
                  </a:cubicBezTo>
                  <a:cubicBezTo>
                    <a:pt x="1568" y="268"/>
                    <a:pt x="1564" y="0"/>
                    <a:pt x="1446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2062429" y="670288"/>
              <a:ext cx="249008" cy="493362"/>
            </a:xfrm>
            <a:custGeom>
              <a:avLst/>
              <a:gdLst/>
              <a:ahLst/>
              <a:cxnLst/>
              <a:rect l="l" t="t" r="r" b="b"/>
              <a:pathLst>
                <a:path w="2729" h="5407" extrusionOk="0">
                  <a:moveTo>
                    <a:pt x="1683" y="1"/>
                  </a:moveTo>
                  <a:cubicBezTo>
                    <a:pt x="1562" y="1"/>
                    <a:pt x="1413" y="35"/>
                    <a:pt x="1257" y="90"/>
                  </a:cubicBezTo>
                  <a:cubicBezTo>
                    <a:pt x="754" y="269"/>
                    <a:pt x="172" y="659"/>
                    <a:pt x="106" y="785"/>
                  </a:cubicBezTo>
                  <a:cubicBezTo>
                    <a:pt x="0" y="983"/>
                    <a:pt x="222" y="1046"/>
                    <a:pt x="989" y="2177"/>
                  </a:cubicBezTo>
                  <a:cubicBezTo>
                    <a:pt x="1425" y="2825"/>
                    <a:pt x="1810" y="3748"/>
                    <a:pt x="2057" y="4419"/>
                  </a:cubicBezTo>
                  <a:cubicBezTo>
                    <a:pt x="2242" y="4922"/>
                    <a:pt x="2352" y="5282"/>
                    <a:pt x="2352" y="5282"/>
                  </a:cubicBezTo>
                  <a:cubicBezTo>
                    <a:pt x="2352" y="5282"/>
                    <a:pt x="2398" y="5407"/>
                    <a:pt x="2461" y="5407"/>
                  </a:cubicBezTo>
                  <a:cubicBezTo>
                    <a:pt x="2506" y="5407"/>
                    <a:pt x="2559" y="5344"/>
                    <a:pt x="2609" y="5130"/>
                  </a:cubicBezTo>
                  <a:cubicBezTo>
                    <a:pt x="2729" y="4617"/>
                    <a:pt x="2256" y="402"/>
                    <a:pt x="1915" y="74"/>
                  </a:cubicBezTo>
                  <a:cubicBezTo>
                    <a:pt x="1861" y="23"/>
                    <a:pt x="1780" y="1"/>
                    <a:pt x="1683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3"/>
            <p:cNvSpPr/>
            <p:nvPr/>
          </p:nvSpPr>
          <p:spPr>
            <a:xfrm>
              <a:off x="2177124" y="670380"/>
              <a:ext cx="125006" cy="456043"/>
            </a:xfrm>
            <a:custGeom>
              <a:avLst/>
              <a:gdLst/>
              <a:ahLst/>
              <a:cxnLst/>
              <a:rect l="l" t="t" r="r" b="b"/>
              <a:pathLst>
                <a:path w="1370" h="4998" extrusionOk="0">
                  <a:moveTo>
                    <a:pt x="426" y="1"/>
                  </a:moveTo>
                  <a:cubicBezTo>
                    <a:pt x="304" y="1"/>
                    <a:pt x="156" y="33"/>
                    <a:pt x="0" y="89"/>
                  </a:cubicBezTo>
                  <a:cubicBezTo>
                    <a:pt x="307" y="959"/>
                    <a:pt x="1144" y="3479"/>
                    <a:pt x="800" y="4418"/>
                  </a:cubicBezTo>
                  <a:cubicBezTo>
                    <a:pt x="863" y="4587"/>
                    <a:pt x="919" y="4742"/>
                    <a:pt x="962" y="4871"/>
                  </a:cubicBezTo>
                  <a:cubicBezTo>
                    <a:pt x="1118" y="4927"/>
                    <a:pt x="1253" y="4970"/>
                    <a:pt x="1366" y="4997"/>
                  </a:cubicBezTo>
                  <a:cubicBezTo>
                    <a:pt x="1369" y="4950"/>
                    <a:pt x="1369" y="4901"/>
                    <a:pt x="1369" y="4842"/>
                  </a:cubicBezTo>
                  <a:cubicBezTo>
                    <a:pt x="1369" y="3747"/>
                    <a:pt x="962" y="364"/>
                    <a:pt x="658" y="73"/>
                  </a:cubicBezTo>
                  <a:cubicBezTo>
                    <a:pt x="605" y="20"/>
                    <a:pt x="526" y="1"/>
                    <a:pt x="42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1484575" y="960721"/>
              <a:ext cx="1921528" cy="1379989"/>
            </a:xfrm>
            <a:custGeom>
              <a:avLst/>
              <a:gdLst/>
              <a:ahLst/>
              <a:cxnLst/>
              <a:rect l="l" t="t" r="r" b="b"/>
              <a:pathLst>
                <a:path w="21059" h="15124" extrusionOk="0">
                  <a:moveTo>
                    <a:pt x="13635" y="0"/>
                  </a:moveTo>
                  <a:cubicBezTo>
                    <a:pt x="13563" y="0"/>
                    <a:pt x="13492" y="4"/>
                    <a:pt x="13423" y="10"/>
                  </a:cubicBezTo>
                  <a:cubicBezTo>
                    <a:pt x="11561" y="191"/>
                    <a:pt x="10516" y="852"/>
                    <a:pt x="9878" y="1349"/>
                  </a:cubicBezTo>
                  <a:cubicBezTo>
                    <a:pt x="9637" y="1537"/>
                    <a:pt x="9452" y="1699"/>
                    <a:pt x="9303" y="1805"/>
                  </a:cubicBezTo>
                  <a:cubicBezTo>
                    <a:pt x="9267" y="1830"/>
                    <a:pt x="9218" y="1842"/>
                    <a:pt x="9156" y="1842"/>
                  </a:cubicBezTo>
                  <a:cubicBezTo>
                    <a:pt x="8864" y="1842"/>
                    <a:pt x="8294" y="1585"/>
                    <a:pt x="7570" y="1325"/>
                  </a:cubicBezTo>
                  <a:cubicBezTo>
                    <a:pt x="6846" y="1069"/>
                    <a:pt x="5968" y="812"/>
                    <a:pt x="5057" y="812"/>
                  </a:cubicBezTo>
                  <a:cubicBezTo>
                    <a:pt x="4217" y="812"/>
                    <a:pt x="3349" y="1031"/>
                    <a:pt x="2551" y="1672"/>
                  </a:cubicBezTo>
                  <a:cubicBezTo>
                    <a:pt x="414" y="3386"/>
                    <a:pt x="1" y="7400"/>
                    <a:pt x="2015" y="10806"/>
                  </a:cubicBezTo>
                  <a:cubicBezTo>
                    <a:pt x="2163" y="11050"/>
                    <a:pt x="2322" y="11295"/>
                    <a:pt x="2491" y="11533"/>
                  </a:cubicBezTo>
                  <a:cubicBezTo>
                    <a:pt x="2957" y="12181"/>
                    <a:pt x="3520" y="12796"/>
                    <a:pt x="4181" y="13358"/>
                  </a:cubicBezTo>
                  <a:cubicBezTo>
                    <a:pt x="5607" y="14572"/>
                    <a:pt x="7341" y="15123"/>
                    <a:pt x="9125" y="15123"/>
                  </a:cubicBezTo>
                  <a:cubicBezTo>
                    <a:pt x="12696" y="15123"/>
                    <a:pt x="16468" y="12914"/>
                    <a:pt x="18373" y="9378"/>
                  </a:cubicBezTo>
                  <a:cubicBezTo>
                    <a:pt x="21059" y="4394"/>
                    <a:pt x="16581" y="283"/>
                    <a:pt x="13906" y="16"/>
                  </a:cubicBezTo>
                  <a:cubicBezTo>
                    <a:pt x="13814" y="5"/>
                    <a:pt x="13723" y="0"/>
                    <a:pt x="136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1711866" y="962181"/>
              <a:ext cx="1524978" cy="1378256"/>
            </a:xfrm>
            <a:custGeom>
              <a:avLst/>
              <a:gdLst/>
              <a:ahLst/>
              <a:cxnLst/>
              <a:rect l="l" t="t" r="r" b="b"/>
              <a:pathLst>
                <a:path w="16713" h="15105" extrusionOk="0">
                  <a:moveTo>
                    <a:pt x="11415" y="0"/>
                  </a:moveTo>
                  <a:cubicBezTo>
                    <a:pt x="11851" y="1812"/>
                    <a:pt x="15317" y="6993"/>
                    <a:pt x="10496" y="11018"/>
                  </a:cubicBezTo>
                  <a:cubicBezTo>
                    <a:pt x="8759" y="12466"/>
                    <a:pt x="6934" y="12939"/>
                    <a:pt x="5278" y="12939"/>
                  </a:cubicBezTo>
                  <a:cubicBezTo>
                    <a:pt x="4643" y="12939"/>
                    <a:pt x="4031" y="12870"/>
                    <a:pt x="3459" y="12761"/>
                  </a:cubicBezTo>
                  <a:lnTo>
                    <a:pt x="3459" y="12761"/>
                  </a:lnTo>
                  <a:cubicBezTo>
                    <a:pt x="3730" y="12880"/>
                    <a:pt x="4011" y="12982"/>
                    <a:pt x="4302" y="13058"/>
                  </a:cubicBezTo>
                  <a:cubicBezTo>
                    <a:pt x="4563" y="13128"/>
                    <a:pt x="4451" y="13495"/>
                    <a:pt x="4213" y="13495"/>
                  </a:cubicBezTo>
                  <a:cubicBezTo>
                    <a:pt x="4190" y="13495"/>
                    <a:pt x="4170" y="13492"/>
                    <a:pt x="4147" y="13485"/>
                  </a:cubicBezTo>
                  <a:cubicBezTo>
                    <a:pt x="3340" y="13270"/>
                    <a:pt x="2602" y="12886"/>
                    <a:pt x="1974" y="12364"/>
                  </a:cubicBezTo>
                  <a:cubicBezTo>
                    <a:pt x="1137" y="12080"/>
                    <a:pt x="456" y="11749"/>
                    <a:pt x="0" y="11517"/>
                  </a:cubicBezTo>
                  <a:lnTo>
                    <a:pt x="0" y="11517"/>
                  </a:lnTo>
                  <a:cubicBezTo>
                    <a:pt x="466" y="12165"/>
                    <a:pt x="1029" y="12780"/>
                    <a:pt x="1690" y="13342"/>
                  </a:cubicBezTo>
                  <a:cubicBezTo>
                    <a:pt x="3115" y="14557"/>
                    <a:pt x="4848" y="15105"/>
                    <a:pt x="6633" y="15105"/>
                  </a:cubicBezTo>
                  <a:cubicBezTo>
                    <a:pt x="10204" y="15105"/>
                    <a:pt x="13977" y="12896"/>
                    <a:pt x="15882" y="9362"/>
                  </a:cubicBezTo>
                  <a:cubicBezTo>
                    <a:pt x="16465" y="8280"/>
                    <a:pt x="16709" y="7242"/>
                    <a:pt x="16709" y="6273"/>
                  </a:cubicBezTo>
                  <a:cubicBezTo>
                    <a:pt x="16712" y="2775"/>
                    <a:pt x="13511" y="208"/>
                    <a:pt x="1141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1548903" y="1034812"/>
              <a:ext cx="959259" cy="941192"/>
            </a:xfrm>
            <a:custGeom>
              <a:avLst/>
              <a:gdLst/>
              <a:ahLst/>
              <a:cxnLst/>
              <a:rect l="l" t="t" r="r" b="b"/>
              <a:pathLst>
                <a:path w="10513" h="10315" extrusionOk="0">
                  <a:moveTo>
                    <a:pt x="3750" y="540"/>
                  </a:moveTo>
                  <a:cubicBezTo>
                    <a:pt x="4468" y="540"/>
                    <a:pt x="4616" y="1717"/>
                    <a:pt x="3823" y="1896"/>
                  </a:cubicBezTo>
                  <a:cubicBezTo>
                    <a:pt x="2917" y="2104"/>
                    <a:pt x="2265" y="2891"/>
                    <a:pt x="2186" y="3810"/>
                  </a:cubicBezTo>
                  <a:cubicBezTo>
                    <a:pt x="2153" y="4213"/>
                    <a:pt x="1842" y="4405"/>
                    <a:pt x="1528" y="4405"/>
                  </a:cubicBezTo>
                  <a:cubicBezTo>
                    <a:pt x="1164" y="4405"/>
                    <a:pt x="794" y="4151"/>
                    <a:pt x="834" y="3685"/>
                  </a:cubicBezTo>
                  <a:cubicBezTo>
                    <a:pt x="966" y="2150"/>
                    <a:pt x="2093" y="897"/>
                    <a:pt x="3584" y="560"/>
                  </a:cubicBezTo>
                  <a:cubicBezTo>
                    <a:pt x="3644" y="547"/>
                    <a:pt x="3697" y="540"/>
                    <a:pt x="3750" y="540"/>
                  </a:cubicBezTo>
                  <a:close/>
                  <a:moveTo>
                    <a:pt x="1704" y="5282"/>
                  </a:moveTo>
                  <a:cubicBezTo>
                    <a:pt x="2454" y="5282"/>
                    <a:pt x="2623" y="6485"/>
                    <a:pt x="1806" y="6631"/>
                  </a:cubicBezTo>
                  <a:cubicBezTo>
                    <a:pt x="1759" y="6638"/>
                    <a:pt x="1716" y="6644"/>
                    <a:pt x="1673" y="6644"/>
                  </a:cubicBezTo>
                  <a:cubicBezTo>
                    <a:pt x="923" y="6644"/>
                    <a:pt x="754" y="5437"/>
                    <a:pt x="1568" y="5292"/>
                  </a:cubicBezTo>
                  <a:cubicBezTo>
                    <a:pt x="1614" y="5285"/>
                    <a:pt x="1660" y="5282"/>
                    <a:pt x="1704" y="5282"/>
                  </a:cubicBezTo>
                  <a:close/>
                  <a:moveTo>
                    <a:pt x="4352" y="1"/>
                  </a:moveTo>
                  <a:cubicBezTo>
                    <a:pt x="3512" y="1"/>
                    <a:pt x="2646" y="219"/>
                    <a:pt x="1846" y="860"/>
                  </a:cubicBezTo>
                  <a:cubicBezTo>
                    <a:pt x="655" y="1813"/>
                    <a:pt x="1" y="3479"/>
                    <a:pt x="1" y="5358"/>
                  </a:cubicBezTo>
                  <a:cubicBezTo>
                    <a:pt x="1" y="6852"/>
                    <a:pt x="417" y="8483"/>
                    <a:pt x="1310" y="9994"/>
                  </a:cubicBezTo>
                  <a:cubicBezTo>
                    <a:pt x="1783" y="10146"/>
                    <a:pt x="2279" y="10249"/>
                    <a:pt x="2785" y="10292"/>
                  </a:cubicBezTo>
                  <a:cubicBezTo>
                    <a:pt x="2827" y="10215"/>
                    <a:pt x="2907" y="10159"/>
                    <a:pt x="2989" y="10159"/>
                  </a:cubicBezTo>
                  <a:cubicBezTo>
                    <a:pt x="3046" y="10159"/>
                    <a:pt x="3102" y="10185"/>
                    <a:pt x="3145" y="10245"/>
                  </a:cubicBezTo>
                  <a:cubicBezTo>
                    <a:pt x="3161" y="10269"/>
                    <a:pt x="3178" y="10292"/>
                    <a:pt x="3195" y="10315"/>
                  </a:cubicBezTo>
                  <a:lnTo>
                    <a:pt x="3346" y="10315"/>
                  </a:lnTo>
                  <a:cubicBezTo>
                    <a:pt x="3734" y="10315"/>
                    <a:pt x="4124" y="10281"/>
                    <a:pt x="4517" y="10212"/>
                  </a:cubicBezTo>
                  <a:cubicBezTo>
                    <a:pt x="8118" y="9567"/>
                    <a:pt x="10513" y="6128"/>
                    <a:pt x="9871" y="2531"/>
                  </a:cubicBezTo>
                  <a:cubicBezTo>
                    <a:pt x="9742" y="1813"/>
                    <a:pt x="9504" y="1145"/>
                    <a:pt x="9173" y="537"/>
                  </a:cubicBezTo>
                  <a:cubicBezTo>
                    <a:pt x="8932" y="725"/>
                    <a:pt x="8747" y="887"/>
                    <a:pt x="8598" y="993"/>
                  </a:cubicBezTo>
                  <a:cubicBezTo>
                    <a:pt x="8591" y="996"/>
                    <a:pt x="8584" y="999"/>
                    <a:pt x="8578" y="1006"/>
                  </a:cubicBezTo>
                  <a:cubicBezTo>
                    <a:pt x="8545" y="1023"/>
                    <a:pt x="8502" y="1029"/>
                    <a:pt x="8453" y="1029"/>
                  </a:cubicBezTo>
                  <a:cubicBezTo>
                    <a:pt x="8403" y="1029"/>
                    <a:pt x="8343" y="1023"/>
                    <a:pt x="8277" y="1006"/>
                  </a:cubicBezTo>
                  <a:cubicBezTo>
                    <a:pt x="8271" y="1006"/>
                    <a:pt x="8260" y="1003"/>
                    <a:pt x="8251" y="1003"/>
                  </a:cubicBezTo>
                  <a:cubicBezTo>
                    <a:pt x="8138" y="976"/>
                    <a:pt x="8003" y="933"/>
                    <a:pt x="7847" y="877"/>
                  </a:cubicBezTo>
                  <a:cubicBezTo>
                    <a:pt x="7572" y="781"/>
                    <a:pt x="7239" y="649"/>
                    <a:pt x="6865" y="513"/>
                  </a:cubicBezTo>
                  <a:cubicBezTo>
                    <a:pt x="6141" y="259"/>
                    <a:pt x="5261" y="1"/>
                    <a:pt x="4352" y="1"/>
                  </a:cubicBezTo>
                  <a:close/>
                </a:path>
              </a:pathLst>
            </a:custGeom>
            <a:solidFill>
              <a:srgbClr val="F45E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2132414" y="1402073"/>
              <a:ext cx="411606" cy="229937"/>
            </a:xfrm>
            <a:custGeom>
              <a:avLst/>
              <a:gdLst/>
              <a:ahLst/>
              <a:cxnLst/>
              <a:rect l="l" t="t" r="r" b="b"/>
              <a:pathLst>
                <a:path w="4511" h="2520" extrusionOk="0">
                  <a:moveTo>
                    <a:pt x="3741" y="0"/>
                  </a:moveTo>
                  <a:cubicBezTo>
                    <a:pt x="3172" y="0"/>
                    <a:pt x="2954" y="764"/>
                    <a:pt x="2233" y="867"/>
                  </a:cubicBezTo>
                  <a:cubicBezTo>
                    <a:pt x="2207" y="871"/>
                    <a:pt x="2181" y="872"/>
                    <a:pt x="2155" y="872"/>
                  </a:cubicBezTo>
                  <a:cubicBezTo>
                    <a:pt x="1792" y="872"/>
                    <a:pt x="1465" y="520"/>
                    <a:pt x="1072" y="520"/>
                  </a:cubicBezTo>
                  <a:cubicBezTo>
                    <a:pt x="906" y="520"/>
                    <a:pt x="728" y="584"/>
                    <a:pt x="530" y="764"/>
                  </a:cubicBezTo>
                  <a:cubicBezTo>
                    <a:pt x="0" y="1247"/>
                    <a:pt x="493" y="2169"/>
                    <a:pt x="1565" y="2441"/>
                  </a:cubicBezTo>
                  <a:cubicBezTo>
                    <a:pt x="1758" y="2491"/>
                    <a:pt x="1970" y="2520"/>
                    <a:pt x="2199" y="2520"/>
                  </a:cubicBezTo>
                  <a:cubicBezTo>
                    <a:pt x="2370" y="2520"/>
                    <a:pt x="2550" y="2504"/>
                    <a:pt x="2738" y="2470"/>
                  </a:cubicBezTo>
                  <a:cubicBezTo>
                    <a:pt x="3138" y="2398"/>
                    <a:pt x="3450" y="2242"/>
                    <a:pt x="3681" y="2044"/>
                  </a:cubicBezTo>
                  <a:cubicBezTo>
                    <a:pt x="4511" y="1343"/>
                    <a:pt x="4362" y="93"/>
                    <a:pt x="3853" y="10"/>
                  </a:cubicBezTo>
                  <a:cubicBezTo>
                    <a:pt x="3814" y="3"/>
                    <a:pt x="3776" y="0"/>
                    <a:pt x="37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2275121" y="1557372"/>
              <a:ext cx="193257" cy="74638"/>
            </a:xfrm>
            <a:custGeom>
              <a:avLst/>
              <a:gdLst/>
              <a:ahLst/>
              <a:cxnLst/>
              <a:rect l="l" t="t" r="r" b="b"/>
              <a:pathLst>
                <a:path w="2118" h="818" extrusionOk="0">
                  <a:moveTo>
                    <a:pt x="1292" y="0"/>
                  </a:moveTo>
                  <a:cubicBezTo>
                    <a:pt x="730" y="0"/>
                    <a:pt x="258" y="440"/>
                    <a:pt x="1" y="739"/>
                  </a:cubicBezTo>
                  <a:cubicBezTo>
                    <a:pt x="194" y="789"/>
                    <a:pt x="406" y="818"/>
                    <a:pt x="635" y="818"/>
                  </a:cubicBezTo>
                  <a:cubicBezTo>
                    <a:pt x="806" y="818"/>
                    <a:pt x="986" y="802"/>
                    <a:pt x="1174" y="768"/>
                  </a:cubicBezTo>
                  <a:cubicBezTo>
                    <a:pt x="1574" y="696"/>
                    <a:pt x="1886" y="540"/>
                    <a:pt x="2117" y="342"/>
                  </a:cubicBezTo>
                  <a:cubicBezTo>
                    <a:pt x="1831" y="95"/>
                    <a:pt x="1552" y="0"/>
                    <a:pt x="1292" y="0"/>
                  </a:cubicBezTo>
                  <a:close/>
                </a:path>
              </a:pathLst>
            </a:custGeom>
            <a:solidFill>
              <a:srgbClr val="A80E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2089529" y="1336559"/>
              <a:ext cx="83124" cy="76828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458" y="0"/>
                  </a:moveTo>
                  <a:cubicBezTo>
                    <a:pt x="432" y="0"/>
                    <a:pt x="407" y="2"/>
                    <a:pt x="382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6" y="699"/>
                    <a:pt x="251" y="841"/>
                    <a:pt x="452" y="841"/>
                  </a:cubicBezTo>
                  <a:cubicBezTo>
                    <a:pt x="477" y="841"/>
                    <a:pt x="504" y="839"/>
                    <a:pt x="530" y="834"/>
                  </a:cubicBezTo>
                  <a:cubicBezTo>
                    <a:pt x="759" y="794"/>
                    <a:pt x="910" y="576"/>
                    <a:pt x="870" y="348"/>
                  </a:cubicBezTo>
                  <a:cubicBezTo>
                    <a:pt x="832" y="145"/>
                    <a:pt x="656" y="0"/>
                    <a:pt x="45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2462173" y="1269859"/>
              <a:ext cx="83124" cy="77011"/>
            </a:xfrm>
            <a:custGeom>
              <a:avLst/>
              <a:gdLst/>
              <a:ahLst/>
              <a:cxnLst/>
              <a:rect l="l" t="t" r="r" b="b"/>
              <a:pathLst>
                <a:path w="911" h="844" extrusionOk="0">
                  <a:moveTo>
                    <a:pt x="454" y="1"/>
                  </a:moveTo>
                  <a:cubicBezTo>
                    <a:pt x="429" y="1"/>
                    <a:pt x="405" y="3"/>
                    <a:pt x="381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9" y="700"/>
                    <a:pt x="257" y="844"/>
                    <a:pt x="457" y="844"/>
                  </a:cubicBezTo>
                  <a:cubicBezTo>
                    <a:pt x="481" y="844"/>
                    <a:pt x="506" y="842"/>
                    <a:pt x="530" y="837"/>
                  </a:cubicBezTo>
                  <a:cubicBezTo>
                    <a:pt x="758" y="795"/>
                    <a:pt x="910" y="576"/>
                    <a:pt x="870" y="348"/>
                  </a:cubicBezTo>
                  <a:cubicBezTo>
                    <a:pt x="835" y="144"/>
                    <a:pt x="655" y="1"/>
                    <a:pt x="45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2561722" y="1302525"/>
              <a:ext cx="196542" cy="181851"/>
            </a:xfrm>
            <a:custGeom>
              <a:avLst/>
              <a:gdLst/>
              <a:ahLst/>
              <a:cxnLst/>
              <a:rect l="l" t="t" r="r" b="b"/>
              <a:pathLst>
                <a:path w="2154" h="1993" extrusionOk="0">
                  <a:moveTo>
                    <a:pt x="1083" y="0"/>
                  </a:moveTo>
                  <a:cubicBezTo>
                    <a:pt x="1024" y="0"/>
                    <a:pt x="964" y="6"/>
                    <a:pt x="904" y="17"/>
                  </a:cubicBezTo>
                  <a:cubicBezTo>
                    <a:pt x="361" y="113"/>
                    <a:pt x="1" y="629"/>
                    <a:pt x="97" y="1171"/>
                  </a:cubicBezTo>
                  <a:cubicBezTo>
                    <a:pt x="183" y="1654"/>
                    <a:pt x="605" y="1993"/>
                    <a:pt x="1080" y="1993"/>
                  </a:cubicBezTo>
                  <a:cubicBezTo>
                    <a:pt x="1137" y="1993"/>
                    <a:pt x="1195" y="1988"/>
                    <a:pt x="1254" y="1978"/>
                  </a:cubicBezTo>
                  <a:cubicBezTo>
                    <a:pt x="1794" y="1879"/>
                    <a:pt x="2154" y="1363"/>
                    <a:pt x="2058" y="820"/>
                  </a:cubicBezTo>
                  <a:cubicBezTo>
                    <a:pt x="1973" y="338"/>
                    <a:pt x="1554" y="0"/>
                    <a:pt x="10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1930215" y="1415303"/>
              <a:ext cx="196815" cy="181943"/>
            </a:xfrm>
            <a:custGeom>
              <a:avLst/>
              <a:gdLst/>
              <a:ahLst/>
              <a:cxnLst/>
              <a:rect l="l" t="t" r="r" b="b"/>
              <a:pathLst>
                <a:path w="2157" h="1994" extrusionOk="0">
                  <a:moveTo>
                    <a:pt x="1084" y="1"/>
                  </a:moveTo>
                  <a:cubicBezTo>
                    <a:pt x="1025" y="1"/>
                    <a:pt x="964" y="6"/>
                    <a:pt x="904" y="17"/>
                  </a:cubicBezTo>
                  <a:cubicBezTo>
                    <a:pt x="362" y="113"/>
                    <a:pt x="1" y="629"/>
                    <a:pt x="100" y="1171"/>
                  </a:cubicBezTo>
                  <a:cubicBezTo>
                    <a:pt x="185" y="1655"/>
                    <a:pt x="605" y="1994"/>
                    <a:pt x="1079" y="1994"/>
                  </a:cubicBezTo>
                  <a:cubicBezTo>
                    <a:pt x="1137" y="1994"/>
                    <a:pt x="1196" y="1989"/>
                    <a:pt x="1255" y="1978"/>
                  </a:cubicBezTo>
                  <a:cubicBezTo>
                    <a:pt x="1797" y="1879"/>
                    <a:pt x="2157" y="1363"/>
                    <a:pt x="2058" y="821"/>
                  </a:cubicBezTo>
                  <a:cubicBezTo>
                    <a:pt x="1972" y="339"/>
                    <a:pt x="1556" y="1"/>
                    <a:pt x="108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1621351" y="1083993"/>
              <a:ext cx="348830" cy="352844"/>
            </a:xfrm>
            <a:custGeom>
              <a:avLst/>
              <a:gdLst/>
              <a:ahLst/>
              <a:cxnLst/>
              <a:rect l="l" t="t" r="r" b="b"/>
              <a:pathLst>
                <a:path w="3823" h="3867" extrusionOk="0">
                  <a:moveTo>
                    <a:pt x="2956" y="1"/>
                  </a:moveTo>
                  <a:cubicBezTo>
                    <a:pt x="2903" y="1"/>
                    <a:pt x="2850" y="8"/>
                    <a:pt x="2790" y="21"/>
                  </a:cubicBezTo>
                  <a:cubicBezTo>
                    <a:pt x="1299" y="358"/>
                    <a:pt x="172" y="1611"/>
                    <a:pt x="40" y="3146"/>
                  </a:cubicBezTo>
                  <a:cubicBezTo>
                    <a:pt x="0" y="3612"/>
                    <a:pt x="370" y="3866"/>
                    <a:pt x="734" y="3866"/>
                  </a:cubicBezTo>
                  <a:cubicBezTo>
                    <a:pt x="1048" y="3866"/>
                    <a:pt x="1359" y="3674"/>
                    <a:pt x="1392" y="3271"/>
                  </a:cubicBezTo>
                  <a:cubicBezTo>
                    <a:pt x="1471" y="2352"/>
                    <a:pt x="2123" y="1565"/>
                    <a:pt x="3029" y="1357"/>
                  </a:cubicBezTo>
                  <a:cubicBezTo>
                    <a:pt x="3822" y="1178"/>
                    <a:pt x="3674" y="1"/>
                    <a:pt x="295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1617701" y="1516676"/>
              <a:ext cx="170537" cy="124458"/>
            </a:xfrm>
            <a:custGeom>
              <a:avLst/>
              <a:gdLst/>
              <a:ahLst/>
              <a:cxnLst/>
              <a:rect l="l" t="t" r="r" b="b"/>
              <a:pathLst>
                <a:path w="1869" h="1364" extrusionOk="0">
                  <a:moveTo>
                    <a:pt x="950" y="1"/>
                  </a:moveTo>
                  <a:cubicBezTo>
                    <a:pt x="906" y="1"/>
                    <a:pt x="860" y="4"/>
                    <a:pt x="814" y="11"/>
                  </a:cubicBezTo>
                  <a:cubicBezTo>
                    <a:pt x="0" y="156"/>
                    <a:pt x="169" y="1363"/>
                    <a:pt x="919" y="1363"/>
                  </a:cubicBezTo>
                  <a:cubicBezTo>
                    <a:pt x="962" y="1363"/>
                    <a:pt x="1005" y="1357"/>
                    <a:pt x="1052" y="1350"/>
                  </a:cubicBezTo>
                  <a:cubicBezTo>
                    <a:pt x="1869" y="1204"/>
                    <a:pt x="1700" y="1"/>
                    <a:pt x="95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3"/>
            <p:cNvSpPr/>
            <p:nvPr/>
          </p:nvSpPr>
          <p:spPr>
            <a:xfrm>
              <a:off x="1891892" y="2090242"/>
              <a:ext cx="236416" cy="103289"/>
            </a:xfrm>
            <a:custGeom>
              <a:avLst/>
              <a:gdLst/>
              <a:ahLst/>
              <a:cxnLst/>
              <a:rect l="l" t="t" r="r" b="b"/>
              <a:pathLst>
                <a:path w="2591" h="1132" extrusionOk="0">
                  <a:moveTo>
                    <a:pt x="1" y="1"/>
                  </a:moveTo>
                  <a:lnTo>
                    <a:pt x="1" y="1"/>
                  </a:lnTo>
                  <a:cubicBezTo>
                    <a:pt x="629" y="523"/>
                    <a:pt x="1367" y="907"/>
                    <a:pt x="2174" y="1122"/>
                  </a:cubicBezTo>
                  <a:cubicBezTo>
                    <a:pt x="2197" y="1129"/>
                    <a:pt x="2217" y="1132"/>
                    <a:pt x="2240" y="1132"/>
                  </a:cubicBezTo>
                  <a:cubicBezTo>
                    <a:pt x="2478" y="1132"/>
                    <a:pt x="2590" y="765"/>
                    <a:pt x="2329" y="695"/>
                  </a:cubicBezTo>
                  <a:cubicBezTo>
                    <a:pt x="2038" y="619"/>
                    <a:pt x="1757" y="517"/>
                    <a:pt x="1486" y="398"/>
                  </a:cubicBezTo>
                  <a:cubicBezTo>
                    <a:pt x="953" y="292"/>
                    <a:pt x="454" y="153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6" name="Google Shape;606;p23"/>
          <p:cNvGrpSpPr/>
          <p:nvPr/>
        </p:nvGrpSpPr>
        <p:grpSpPr>
          <a:xfrm>
            <a:off x="9057214" y="571619"/>
            <a:ext cx="1065425" cy="1075015"/>
            <a:chOff x="6956050" y="265900"/>
            <a:chExt cx="1231801" cy="1242887"/>
          </a:xfrm>
        </p:grpSpPr>
        <p:sp>
          <p:nvSpPr>
            <p:cNvPr id="607" name="Google Shape;607;p23"/>
            <p:cNvSpPr/>
            <p:nvPr/>
          </p:nvSpPr>
          <p:spPr>
            <a:xfrm>
              <a:off x="6956050" y="265900"/>
              <a:ext cx="1231801" cy="1242887"/>
            </a:xfrm>
            <a:custGeom>
              <a:avLst/>
              <a:gdLst/>
              <a:ahLst/>
              <a:cxnLst/>
              <a:rect l="l" t="t" r="r" b="b"/>
              <a:pathLst>
                <a:path w="21445" h="21638" extrusionOk="0">
                  <a:moveTo>
                    <a:pt x="17024" y="1"/>
                  </a:moveTo>
                  <a:cubicBezTo>
                    <a:pt x="16837" y="1"/>
                    <a:pt x="16661" y="32"/>
                    <a:pt x="16493" y="94"/>
                  </a:cubicBezTo>
                  <a:cubicBezTo>
                    <a:pt x="15936" y="299"/>
                    <a:pt x="15300" y="648"/>
                    <a:pt x="14849" y="919"/>
                  </a:cubicBezTo>
                  <a:cubicBezTo>
                    <a:pt x="13808" y="552"/>
                    <a:pt x="12721" y="366"/>
                    <a:pt x="11607" y="366"/>
                  </a:cubicBezTo>
                  <a:cubicBezTo>
                    <a:pt x="9848" y="366"/>
                    <a:pt x="8124" y="840"/>
                    <a:pt x="6626" y="1735"/>
                  </a:cubicBezTo>
                  <a:cubicBezTo>
                    <a:pt x="5283" y="2534"/>
                    <a:pt x="4153" y="3644"/>
                    <a:pt x="3331" y="4963"/>
                  </a:cubicBezTo>
                  <a:cubicBezTo>
                    <a:pt x="3199" y="5003"/>
                    <a:pt x="3050" y="5046"/>
                    <a:pt x="2900" y="5089"/>
                  </a:cubicBezTo>
                  <a:cubicBezTo>
                    <a:pt x="2320" y="5254"/>
                    <a:pt x="1658" y="5444"/>
                    <a:pt x="1121" y="5765"/>
                  </a:cubicBezTo>
                  <a:cubicBezTo>
                    <a:pt x="673" y="6030"/>
                    <a:pt x="379" y="6541"/>
                    <a:pt x="193" y="7370"/>
                  </a:cubicBezTo>
                  <a:cubicBezTo>
                    <a:pt x="73" y="7910"/>
                    <a:pt x="4" y="8563"/>
                    <a:pt x="4" y="9206"/>
                  </a:cubicBezTo>
                  <a:cubicBezTo>
                    <a:pt x="1" y="9597"/>
                    <a:pt x="27" y="10174"/>
                    <a:pt x="150" y="10703"/>
                  </a:cubicBezTo>
                  <a:cubicBezTo>
                    <a:pt x="305" y="11380"/>
                    <a:pt x="587" y="11834"/>
                    <a:pt x="1015" y="12089"/>
                  </a:cubicBezTo>
                  <a:cubicBezTo>
                    <a:pt x="1465" y="12361"/>
                    <a:pt x="1910" y="12600"/>
                    <a:pt x="2224" y="12762"/>
                  </a:cubicBezTo>
                  <a:cubicBezTo>
                    <a:pt x="2470" y="13631"/>
                    <a:pt x="2831" y="14456"/>
                    <a:pt x="3308" y="15228"/>
                  </a:cubicBezTo>
                  <a:cubicBezTo>
                    <a:pt x="3782" y="15990"/>
                    <a:pt x="4352" y="16683"/>
                    <a:pt x="5015" y="17290"/>
                  </a:cubicBezTo>
                  <a:cubicBezTo>
                    <a:pt x="5015" y="17369"/>
                    <a:pt x="5019" y="17452"/>
                    <a:pt x="5019" y="17535"/>
                  </a:cubicBezTo>
                  <a:cubicBezTo>
                    <a:pt x="5032" y="18138"/>
                    <a:pt x="5045" y="18821"/>
                    <a:pt x="5214" y="19421"/>
                  </a:cubicBezTo>
                  <a:cubicBezTo>
                    <a:pt x="5357" y="19921"/>
                    <a:pt x="5774" y="20339"/>
                    <a:pt x="6527" y="20730"/>
                  </a:cubicBezTo>
                  <a:cubicBezTo>
                    <a:pt x="7017" y="20989"/>
                    <a:pt x="7630" y="21220"/>
                    <a:pt x="8250" y="21390"/>
                  </a:cubicBezTo>
                  <a:cubicBezTo>
                    <a:pt x="8628" y="21492"/>
                    <a:pt x="9195" y="21615"/>
                    <a:pt x="9735" y="21635"/>
                  </a:cubicBezTo>
                  <a:cubicBezTo>
                    <a:pt x="9781" y="21635"/>
                    <a:pt x="9825" y="21638"/>
                    <a:pt x="9871" y="21638"/>
                  </a:cubicBezTo>
                  <a:cubicBezTo>
                    <a:pt x="10497" y="21638"/>
                    <a:pt x="10968" y="21479"/>
                    <a:pt x="11300" y="21157"/>
                  </a:cubicBezTo>
                  <a:lnTo>
                    <a:pt x="11303" y="21154"/>
                  </a:lnTo>
                  <a:cubicBezTo>
                    <a:pt x="11704" y="20763"/>
                    <a:pt x="12105" y="20243"/>
                    <a:pt x="12406" y="19825"/>
                  </a:cubicBezTo>
                  <a:cubicBezTo>
                    <a:pt x="13338" y="19749"/>
                    <a:pt x="14240" y="19547"/>
                    <a:pt x="15104" y="19212"/>
                  </a:cubicBezTo>
                  <a:cubicBezTo>
                    <a:pt x="15135" y="19225"/>
                    <a:pt x="15167" y="19242"/>
                    <a:pt x="15197" y="19259"/>
                  </a:cubicBezTo>
                  <a:cubicBezTo>
                    <a:pt x="15737" y="19524"/>
                    <a:pt x="16351" y="19828"/>
                    <a:pt x="16957" y="19955"/>
                  </a:cubicBezTo>
                  <a:lnTo>
                    <a:pt x="16960" y="19955"/>
                  </a:lnTo>
                  <a:cubicBezTo>
                    <a:pt x="17054" y="19974"/>
                    <a:pt x="17149" y="19984"/>
                    <a:pt x="17247" y="19984"/>
                  </a:cubicBezTo>
                  <a:cubicBezTo>
                    <a:pt x="17680" y="19984"/>
                    <a:pt x="18159" y="19792"/>
                    <a:pt x="18727" y="19394"/>
                  </a:cubicBezTo>
                  <a:cubicBezTo>
                    <a:pt x="19181" y="19080"/>
                    <a:pt x="19672" y="18642"/>
                    <a:pt x="20106" y="18168"/>
                  </a:cubicBezTo>
                  <a:cubicBezTo>
                    <a:pt x="20371" y="17879"/>
                    <a:pt x="20743" y="17435"/>
                    <a:pt x="21007" y="16965"/>
                  </a:cubicBezTo>
                  <a:cubicBezTo>
                    <a:pt x="21349" y="16358"/>
                    <a:pt x="21445" y="15831"/>
                    <a:pt x="21306" y="15357"/>
                  </a:cubicBezTo>
                  <a:lnTo>
                    <a:pt x="21306" y="15354"/>
                  </a:lnTo>
                  <a:cubicBezTo>
                    <a:pt x="21150" y="14844"/>
                    <a:pt x="20888" y="14263"/>
                    <a:pt x="20639" y="13773"/>
                  </a:cubicBezTo>
                  <a:cubicBezTo>
                    <a:pt x="21113" y="12613"/>
                    <a:pt x="21352" y="11384"/>
                    <a:pt x="21352" y="10111"/>
                  </a:cubicBezTo>
                  <a:cubicBezTo>
                    <a:pt x="21352" y="9941"/>
                    <a:pt x="21346" y="9766"/>
                    <a:pt x="21335" y="9563"/>
                  </a:cubicBezTo>
                  <a:lnTo>
                    <a:pt x="21335" y="9560"/>
                  </a:lnTo>
                  <a:cubicBezTo>
                    <a:pt x="21272" y="8443"/>
                    <a:pt x="21024" y="7366"/>
                    <a:pt x="20596" y="6352"/>
                  </a:cubicBezTo>
                  <a:cubicBezTo>
                    <a:pt x="20646" y="6226"/>
                    <a:pt x="20706" y="6087"/>
                    <a:pt x="20762" y="5950"/>
                  </a:cubicBezTo>
                  <a:cubicBezTo>
                    <a:pt x="20997" y="5398"/>
                    <a:pt x="21263" y="4764"/>
                    <a:pt x="21352" y="4148"/>
                  </a:cubicBezTo>
                  <a:cubicBezTo>
                    <a:pt x="21425" y="3634"/>
                    <a:pt x="21213" y="3084"/>
                    <a:pt x="20683" y="2418"/>
                  </a:cubicBezTo>
                  <a:cubicBezTo>
                    <a:pt x="20338" y="1983"/>
                    <a:pt x="19871" y="1520"/>
                    <a:pt x="19370" y="1115"/>
                  </a:cubicBezTo>
                  <a:cubicBezTo>
                    <a:pt x="19065" y="870"/>
                    <a:pt x="18601" y="525"/>
                    <a:pt x="18114" y="290"/>
                  </a:cubicBezTo>
                  <a:cubicBezTo>
                    <a:pt x="17714" y="98"/>
                    <a:pt x="17353" y="1"/>
                    <a:pt x="17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7122624" y="342467"/>
              <a:ext cx="1000145" cy="1000145"/>
            </a:xfrm>
            <a:custGeom>
              <a:avLst/>
              <a:gdLst/>
              <a:ahLst/>
              <a:cxnLst/>
              <a:rect l="l" t="t" r="r" b="b"/>
              <a:pathLst>
                <a:path w="17412" h="17412" extrusionOk="0">
                  <a:moveTo>
                    <a:pt x="8707" y="1"/>
                  </a:moveTo>
                  <a:cubicBezTo>
                    <a:pt x="7080" y="1"/>
                    <a:pt x="5559" y="445"/>
                    <a:pt x="4256" y="1221"/>
                  </a:cubicBezTo>
                  <a:cubicBezTo>
                    <a:pt x="2957" y="1992"/>
                    <a:pt x="1880" y="3093"/>
                    <a:pt x="1134" y="4406"/>
                  </a:cubicBezTo>
                  <a:lnTo>
                    <a:pt x="1134" y="4409"/>
                  </a:lnTo>
                  <a:cubicBezTo>
                    <a:pt x="412" y="5675"/>
                    <a:pt x="0" y="7143"/>
                    <a:pt x="0" y="8705"/>
                  </a:cubicBezTo>
                  <a:cubicBezTo>
                    <a:pt x="0" y="9367"/>
                    <a:pt x="73" y="10014"/>
                    <a:pt x="216" y="10634"/>
                  </a:cubicBezTo>
                  <a:lnTo>
                    <a:pt x="216" y="10637"/>
                  </a:lnTo>
                  <a:cubicBezTo>
                    <a:pt x="644" y="12532"/>
                    <a:pt x="1691" y="14190"/>
                    <a:pt x="3133" y="15393"/>
                  </a:cubicBezTo>
                  <a:cubicBezTo>
                    <a:pt x="4644" y="16656"/>
                    <a:pt x="6587" y="17412"/>
                    <a:pt x="8707" y="17412"/>
                  </a:cubicBezTo>
                  <a:cubicBezTo>
                    <a:pt x="8787" y="17412"/>
                    <a:pt x="8867" y="17412"/>
                    <a:pt x="8943" y="17409"/>
                  </a:cubicBezTo>
                  <a:cubicBezTo>
                    <a:pt x="10110" y="17378"/>
                    <a:pt x="11227" y="17117"/>
                    <a:pt x="12235" y="16666"/>
                  </a:cubicBezTo>
                  <a:cubicBezTo>
                    <a:pt x="14150" y="15821"/>
                    <a:pt x="15698" y="14299"/>
                    <a:pt x="16590" y="12407"/>
                  </a:cubicBezTo>
                  <a:cubicBezTo>
                    <a:pt x="17116" y="11283"/>
                    <a:pt x="17411" y="10031"/>
                    <a:pt x="17411" y="8705"/>
                  </a:cubicBezTo>
                  <a:cubicBezTo>
                    <a:pt x="17411" y="8539"/>
                    <a:pt x="17408" y="8373"/>
                    <a:pt x="17398" y="8211"/>
                  </a:cubicBezTo>
                  <a:cubicBezTo>
                    <a:pt x="17335" y="7054"/>
                    <a:pt x="17043" y="5957"/>
                    <a:pt x="16566" y="4963"/>
                  </a:cubicBezTo>
                  <a:cubicBezTo>
                    <a:pt x="15648" y="3034"/>
                    <a:pt x="14037" y="1492"/>
                    <a:pt x="12056" y="667"/>
                  </a:cubicBezTo>
                  <a:cubicBezTo>
                    <a:pt x="11025" y="236"/>
                    <a:pt x="9894" y="1"/>
                    <a:pt x="8707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6999647" y="595488"/>
              <a:ext cx="188116" cy="357966"/>
            </a:xfrm>
            <a:custGeom>
              <a:avLst/>
              <a:gdLst/>
              <a:ahLst/>
              <a:cxnLst/>
              <a:rect l="l" t="t" r="r" b="b"/>
              <a:pathLst>
                <a:path w="3275" h="6232" extrusionOk="0">
                  <a:moveTo>
                    <a:pt x="3275" y="1"/>
                  </a:moveTo>
                  <a:cubicBezTo>
                    <a:pt x="2708" y="246"/>
                    <a:pt x="1578" y="438"/>
                    <a:pt x="896" y="846"/>
                  </a:cubicBezTo>
                  <a:cubicBezTo>
                    <a:pt x="209" y="1254"/>
                    <a:pt x="1" y="4913"/>
                    <a:pt x="789" y="5387"/>
                  </a:cubicBezTo>
                  <a:cubicBezTo>
                    <a:pt x="1578" y="5860"/>
                    <a:pt x="2357" y="6232"/>
                    <a:pt x="2357" y="6232"/>
                  </a:cubicBezTo>
                  <a:lnTo>
                    <a:pt x="2357" y="6229"/>
                  </a:lnTo>
                  <a:cubicBezTo>
                    <a:pt x="2473" y="4535"/>
                    <a:pt x="3245" y="163"/>
                    <a:pt x="3275" y="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7" y="3128"/>
                    <a:pt x="2616" y="3978"/>
                    <a:pt x="3858" y="3978"/>
                  </a:cubicBezTo>
                  <a:cubicBezTo>
                    <a:pt x="4178" y="3978"/>
                    <a:pt x="4432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7808566" y="1041735"/>
              <a:ext cx="328787" cy="308166"/>
            </a:xfrm>
            <a:custGeom>
              <a:avLst/>
              <a:gdLst/>
              <a:ahLst/>
              <a:cxnLst/>
              <a:rect l="l" t="t" r="r" b="b"/>
              <a:pathLst>
                <a:path w="5724" h="5365" extrusionOk="0"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1" y="5362"/>
                    <a:pt x="2376" y="5364"/>
                    <a:pt x="2402" y="5364"/>
                  </a:cubicBezTo>
                  <a:cubicBezTo>
                    <a:pt x="3264" y="5364"/>
                    <a:pt x="5723" y="2928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7808566" y="321444"/>
              <a:ext cx="320860" cy="307074"/>
            </a:xfrm>
            <a:custGeom>
              <a:avLst/>
              <a:gdLst/>
              <a:ahLst/>
              <a:cxnLst/>
              <a:rect l="l" t="t" r="r" b="b"/>
              <a:pathLst>
                <a:path w="5586" h="5346" extrusionOk="0">
                  <a:moveTo>
                    <a:pt x="2184" y="0"/>
                  </a:moveTo>
                  <a:cubicBezTo>
                    <a:pt x="2120" y="0"/>
                    <a:pt x="2061" y="9"/>
                    <a:pt x="2009" y="29"/>
                  </a:cubicBezTo>
                  <a:cubicBezTo>
                    <a:pt x="1144" y="347"/>
                    <a:pt x="1" y="1106"/>
                    <a:pt x="1" y="1106"/>
                  </a:cubicBezTo>
                  <a:cubicBezTo>
                    <a:pt x="1273" y="2279"/>
                    <a:pt x="4644" y="5345"/>
                    <a:pt x="4644" y="5345"/>
                  </a:cubicBezTo>
                  <a:cubicBezTo>
                    <a:pt x="4810" y="4749"/>
                    <a:pt x="5370" y="3751"/>
                    <a:pt x="5479" y="2962"/>
                  </a:cubicBezTo>
                  <a:cubicBezTo>
                    <a:pt x="5585" y="2221"/>
                    <a:pt x="3190" y="0"/>
                    <a:pt x="2184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7463240" y="709333"/>
              <a:ext cx="334760" cy="334760"/>
            </a:xfrm>
            <a:custGeom>
              <a:avLst/>
              <a:gdLst/>
              <a:ahLst/>
              <a:cxnLst/>
              <a:rect l="l" t="t" r="r" b="b"/>
              <a:pathLst>
                <a:path w="5828" h="5828" extrusionOk="0">
                  <a:moveTo>
                    <a:pt x="2913" y="0"/>
                  </a:moveTo>
                  <a:cubicBezTo>
                    <a:pt x="1306" y="0"/>
                    <a:pt x="0" y="1307"/>
                    <a:pt x="0" y="2914"/>
                  </a:cubicBezTo>
                  <a:cubicBezTo>
                    <a:pt x="0" y="4525"/>
                    <a:pt x="1306" y="5827"/>
                    <a:pt x="2913" y="5827"/>
                  </a:cubicBezTo>
                  <a:cubicBezTo>
                    <a:pt x="4524" y="5827"/>
                    <a:pt x="5827" y="4525"/>
                    <a:pt x="5827" y="2914"/>
                  </a:cubicBezTo>
                  <a:cubicBezTo>
                    <a:pt x="5827" y="1307"/>
                    <a:pt x="4524" y="0"/>
                    <a:pt x="2913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7253200" y="532477"/>
              <a:ext cx="249462" cy="206439"/>
            </a:xfrm>
            <a:custGeom>
              <a:avLst/>
              <a:gdLst/>
              <a:ahLst/>
              <a:cxnLst/>
              <a:rect l="l" t="t" r="r" b="b"/>
              <a:pathLst>
                <a:path w="4343" h="3594" extrusionOk="0">
                  <a:moveTo>
                    <a:pt x="2095" y="1"/>
                  </a:moveTo>
                  <a:cubicBezTo>
                    <a:pt x="1442" y="1"/>
                    <a:pt x="746" y="485"/>
                    <a:pt x="302" y="1118"/>
                  </a:cubicBezTo>
                  <a:cubicBezTo>
                    <a:pt x="129" y="1718"/>
                    <a:pt x="13" y="2377"/>
                    <a:pt x="0" y="3079"/>
                  </a:cubicBezTo>
                  <a:lnTo>
                    <a:pt x="0" y="3083"/>
                  </a:lnTo>
                  <a:cubicBezTo>
                    <a:pt x="60" y="3183"/>
                    <a:pt x="132" y="3275"/>
                    <a:pt x="222" y="3362"/>
                  </a:cubicBezTo>
                  <a:cubicBezTo>
                    <a:pt x="391" y="3521"/>
                    <a:pt x="594" y="3593"/>
                    <a:pt x="816" y="3593"/>
                  </a:cubicBezTo>
                  <a:cubicBezTo>
                    <a:pt x="2228" y="3593"/>
                    <a:pt x="4342" y="680"/>
                    <a:pt x="2479" y="61"/>
                  </a:cubicBezTo>
                  <a:cubicBezTo>
                    <a:pt x="2357" y="21"/>
                    <a:pt x="2228" y="1"/>
                    <a:pt x="2095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7339631" y="963330"/>
              <a:ext cx="150493" cy="130848"/>
            </a:xfrm>
            <a:custGeom>
              <a:avLst/>
              <a:gdLst/>
              <a:ahLst/>
              <a:cxnLst/>
              <a:rect l="l" t="t" r="r" b="b"/>
              <a:pathLst>
                <a:path w="2620" h="2278" extrusionOk="0">
                  <a:moveTo>
                    <a:pt x="1" y="0"/>
                  </a:moveTo>
                  <a:lnTo>
                    <a:pt x="1" y="0"/>
                  </a:lnTo>
                  <a:cubicBezTo>
                    <a:pt x="150" y="199"/>
                    <a:pt x="309" y="398"/>
                    <a:pt x="485" y="597"/>
                  </a:cubicBezTo>
                  <a:cubicBezTo>
                    <a:pt x="1118" y="1319"/>
                    <a:pt x="1844" y="1876"/>
                    <a:pt x="2619" y="2277"/>
                  </a:cubicBezTo>
                  <a:cubicBezTo>
                    <a:pt x="2099" y="1260"/>
                    <a:pt x="969" y="209"/>
                    <a:pt x="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7763649" y="945853"/>
              <a:ext cx="234240" cy="181453"/>
            </a:xfrm>
            <a:custGeom>
              <a:avLst/>
              <a:gdLst/>
              <a:ahLst/>
              <a:cxnLst/>
              <a:rect l="l" t="t" r="r" b="b"/>
              <a:pathLst>
                <a:path w="4078" h="3159" extrusionOk="0">
                  <a:moveTo>
                    <a:pt x="2980" y="0"/>
                  </a:moveTo>
                  <a:cubicBezTo>
                    <a:pt x="1701" y="0"/>
                    <a:pt x="1" y="2291"/>
                    <a:pt x="911" y="3136"/>
                  </a:cubicBezTo>
                  <a:cubicBezTo>
                    <a:pt x="922" y="3146"/>
                    <a:pt x="928" y="3152"/>
                    <a:pt x="938" y="3159"/>
                  </a:cubicBezTo>
                  <a:cubicBezTo>
                    <a:pt x="1933" y="2900"/>
                    <a:pt x="2860" y="2473"/>
                    <a:pt x="3660" y="1900"/>
                  </a:cubicBezTo>
                  <a:cubicBezTo>
                    <a:pt x="3994" y="1336"/>
                    <a:pt x="4077" y="726"/>
                    <a:pt x="3656" y="289"/>
                  </a:cubicBezTo>
                  <a:cubicBezTo>
                    <a:pt x="3461" y="87"/>
                    <a:pt x="3229" y="0"/>
                    <a:pt x="298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7660472" y="533583"/>
              <a:ext cx="141877" cy="112927"/>
            </a:xfrm>
            <a:custGeom>
              <a:avLst/>
              <a:gdLst/>
              <a:ahLst/>
              <a:cxnLst/>
              <a:rect l="l" t="t" r="r" b="b"/>
              <a:pathLst>
                <a:path w="2470" h="1966" extrusionOk="0">
                  <a:moveTo>
                    <a:pt x="362" y="1"/>
                  </a:moveTo>
                  <a:lnTo>
                    <a:pt x="362" y="1"/>
                  </a:lnTo>
                  <a:cubicBezTo>
                    <a:pt x="1" y="829"/>
                    <a:pt x="667" y="1966"/>
                    <a:pt x="1453" y="1966"/>
                  </a:cubicBezTo>
                  <a:cubicBezTo>
                    <a:pt x="1608" y="1966"/>
                    <a:pt x="1768" y="1923"/>
                    <a:pt x="1923" y="1823"/>
                  </a:cubicBezTo>
                  <a:cubicBezTo>
                    <a:pt x="2387" y="1532"/>
                    <a:pt x="2470" y="988"/>
                    <a:pt x="2338" y="481"/>
                  </a:cubicBezTo>
                  <a:cubicBezTo>
                    <a:pt x="2258" y="434"/>
                    <a:pt x="2172" y="388"/>
                    <a:pt x="2086" y="348"/>
                  </a:cubicBezTo>
                  <a:cubicBezTo>
                    <a:pt x="1549" y="96"/>
                    <a:pt x="959" y="40"/>
                    <a:pt x="36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7925456" y="337355"/>
              <a:ext cx="187542" cy="150033"/>
            </a:xfrm>
            <a:custGeom>
              <a:avLst/>
              <a:gdLst/>
              <a:ahLst/>
              <a:cxnLst/>
              <a:rect l="l" t="t" r="r" b="b"/>
              <a:pathLst>
                <a:path w="3265" h="2612" extrusionOk="0">
                  <a:moveTo>
                    <a:pt x="236" y="0"/>
                  </a:moveTo>
                  <a:cubicBezTo>
                    <a:pt x="176" y="0"/>
                    <a:pt x="133" y="24"/>
                    <a:pt x="123" y="73"/>
                  </a:cubicBezTo>
                  <a:cubicBezTo>
                    <a:pt x="0" y="530"/>
                    <a:pt x="2619" y="2612"/>
                    <a:pt x="3116" y="2612"/>
                  </a:cubicBezTo>
                  <a:cubicBezTo>
                    <a:pt x="3166" y="2612"/>
                    <a:pt x="3193" y="2592"/>
                    <a:pt x="3196" y="2552"/>
                  </a:cubicBezTo>
                  <a:cubicBezTo>
                    <a:pt x="3265" y="1936"/>
                    <a:pt x="813" y="0"/>
                    <a:pt x="236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7585989" y="429717"/>
              <a:ext cx="444586" cy="364170"/>
            </a:xfrm>
            <a:custGeom>
              <a:avLst/>
              <a:gdLst/>
              <a:ahLst/>
              <a:cxnLst/>
              <a:rect l="l" t="t" r="r" b="b"/>
              <a:pathLst>
                <a:path w="7740" h="6340" extrusionOk="0">
                  <a:moveTo>
                    <a:pt x="2464" y="0"/>
                  </a:moveTo>
                  <a:cubicBezTo>
                    <a:pt x="1645" y="0"/>
                    <a:pt x="833" y="209"/>
                    <a:pt x="279" y="689"/>
                  </a:cubicBezTo>
                  <a:cubicBezTo>
                    <a:pt x="131" y="819"/>
                    <a:pt x="1" y="998"/>
                    <a:pt x="11" y="1193"/>
                  </a:cubicBezTo>
                  <a:cubicBezTo>
                    <a:pt x="27" y="1574"/>
                    <a:pt x="498" y="1733"/>
                    <a:pt x="876" y="1773"/>
                  </a:cubicBezTo>
                  <a:cubicBezTo>
                    <a:pt x="1128" y="1796"/>
                    <a:pt x="1383" y="1813"/>
                    <a:pt x="1638" y="1830"/>
                  </a:cubicBezTo>
                  <a:cubicBezTo>
                    <a:pt x="1728" y="1621"/>
                    <a:pt x="1881" y="1435"/>
                    <a:pt x="2115" y="1289"/>
                  </a:cubicBezTo>
                  <a:cubicBezTo>
                    <a:pt x="2242" y="1209"/>
                    <a:pt x="2371" y="1173"/>
                    <a:pt x="2497" y="1173"/>
                  </a:cubicBezTo>
                  <a:cubicBezTo>
                    <a:pt x="2994" y="1173"/>
                    <a:pt x="3455" y="1714"/>
                    <a:pt x="3614" y="2310"/>
                  </a:cubicBezTo>
                  <a:cubicBezTo>
                    <a:pt x="4777" y="3013"/>
                    <a:pt x="5284" y="4478"/>
                    <a:pt x="5997" y="5668"/>
                  </a:cubicBezTo>
                  <a:cubicBezTo>
                    <a:pt x="6176" y="5966"/>
                    <a:pt x="6411" y="6277"/>
                    <a:pt x="6753" y="6334"/>
                  </a:cubicBezTo>
                  <a:cubicBezTo>
                    <a:pt x="6785" y="6340"/>
                    <a:pt x="6822" y="6340"/>
                    <a:pt x="6855" y="6340"/>
                  </a:cubicBezTo>
                  <a:cubicBezTo>
                    <a:pt x="7163" y="6340"/>
                    <a:pt x="7455" y="6115"/>
                    <a:pt x="7591" y="5830"/>
                  </a:cubicBezTo>
                  <a:cubicBezTo>
                    <a:pt x="7740" y="5515"/>
                    <a:pt x="7730" y="5147"/>
                    <a:pt x="7671" y="4802"/>
                  </a:cubicBezTo>
                  <a:cubicBezTo>
                    <a:pt x="7524" y="3993"/>
                    <a:pt x="7114" y="3254"/>
                    <a:pt x="6646" y="2575"/>
                  </a:cubicBezTo>
                  <a:cubicBezTo>
                    <a:pt x="6132" y="1826"/>
                    <a:pt x="5536" y="1120"/>
                    <a:pt x="4777" y="620"/>
                  </a:cubicBezTo>
                  <a:cubicBezTo>
                    <a:pt x="4183" y="228"/>
                    <a:pt x="3319" y="0"/>
                    <a:pt x="246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3"/>
            <p:cNvSpPr/>
            <p:nvPr/>
          </p:nvSpPr>
          <p:spPr>
            <a:xfrm>
              <a:off x="7680017" y="497094"/>
              <a:ext cx="113559" cy="65367"/>
            </a:xfrm>
            <a:custGeom>
              <a:avLst/>
              <a:gdLst/>
              <a:ahLst/>
              <a:cxnLst/>
              <a:rect l="l" t="t" r="r" b="b"/>
              <a:pathLst>
                <a:path w="1977" h="1138" extrusionOk="0">
                  <a:moveTo>
                    <a:pt x="860" y="0"/>
                  </a:moveTo>
                  <a:cubicBezTo>
                    <a:pt x="734" y="0"/>
                    <a:pt x="605" y="36"/>
                    <a:pt x="478" y="116"/>
                  </a:cubicBezTo>
                  <a:cubicBezTo>
                    <a:pt x="244" y="262"/>
                    <a:pt x="91" y="448"/>
                    <a:pt x="1" y="657"/>
                  </a:cubicBezTo>
                  <a:cubicBezTo>
                    <a:pt x="598" y="696"/>
                    <a:pt x="1188" y="752"/>
                    <a:pt x="1725" y="1004"/>
                  </a:cubicBezTo>
                  <a:cubicBezTo>
                    <a:pt x="1811" y="1044"/>
                    <a:pt x="1897" y="1090"/>
                    <a:pt x="1977" y="1137"/>
                  </a:cubicBezTo>
                  <a:cubicBezTo>
                    <a:pt x="1818" y="541"/>
                    <a:pt x="1357" y="0"/>
                    <a:pt x="86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3"/>
            <p:cNvSpPr/>
            <p:nvPr/>
          </p:nvSpPr>
          <p:spPr>
            <a:xfrm>
              <a:off x="7134974" y="412543"/>
              <a:ext cx="987796" cy="929896"/>
            </a:xfrm>
            <a:custGeom>
              <a:avLst/>
              <a:gdLst/>
              <a:ahLst/>
              <a:cxnLst/>
              <a:rect l="l" t="t" r="r" b="b"/>
              <a:pathLst>
                <a:path w="17197" h="16189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2742" y="772"/>
                    <a:pt x="1665" y="1873"/>
                    <a:pt x="919" y="3186"/>
                  </a:cubicBezTo>
                  <a:lnTo>
                    <a:pt x="919" y="3189"/>
                  </a:lnTo>
                  <a:cubicBezTo>
                    <a:pt x="889" y="3348"/>
                    <a:pt x="117" y="7720"/>
                    <a:pt x="1" y="9414"/>
                  </a:cubicBezTo>
                  <a:lnTo>
                    <a:pt x="1" y="9417"/>
                  </a:lnTo>
                  <a:cubicBezTo>
                    <a:pt x="429" y="11312"/>
                    <a:pt x="1476" y="12970"/>
                    <a:pt x="2918" y="14173"/>
                  </a:cubicBezTo>
                  <a:cubicBezTo>
                    <a:pt x="2911" y="14107"/>
                    <a:pt x="2904" y="14050"/>
                    <a:pt x="2895" y="13994"/>
                  </a:cubicBezTo>
                  <a:lnTo>
                    <a:pt x="2895" y="13994"/>
                  </a:lnTo>
                  <a:cubicBezTo>
                    <a:pt x="2895" y="13994"/>
                    <a:pt x="7220" y="15426"/>
                    <a:pt x="8861" y="15983"/>
                  </a:cubicBezTo>
                  <a:cubicBezTo>
                    <a:pt x="8861" y="15983"/>
                    <a:pt x="8811" y="16062"/>
                    <a:pt x="8728" y="16189"/>
                  </a:cubicBezTo>
                  <a:cubicBezTo>
                    <a:pt x="9895" y="16158"/>
                    <a:pt x="11012" y="15897"/>
                    <a:pt x="12020" y="15446"/>
                  </a:cubicBezTo>
                  <a:cubicBezTo>
                    <a:pt x="11913" y="15399"/>
                    <a:pt x="11817" y="15360"/>
                    <a:pt x="11728" y="15329"/>
                  </a:cubicBezTo>
                  <a:cubicBezTo>
                    <a:pt x="11728" y="15329"/>
                    <a:pt x="14992" y="12152"/>
                    <a:pt x="16245" y="10954"/>
                  </a:cubicBezTo>
                  <a:cubicBezTo>
                    <a:pt x="16245" y="10954"/>
                    <a:pt x="16295" y="11044"/>
                    <a:pt x="16375" y="11187"/>
                  </a:cubicBezTo>
                  <a:cubicBezTo>
                    <a:pt x="16901" y="10063"/>
                    <a:pt x="17196" y="8811"/>
                    <a:pt x="17196" y="7485"/>
                  </a:cubicBezTo>
                  <a:cubicBezTo>
                    <a:pt x="17196" y="7319"/>
                    <a:pt x="17193" y="7153"/>
                    <a:pt x="17183" y="6991"/>
                  </a:cubicBezTo>
                  <a:cubicBezTo>
                    <a:pt x="17007" y="8704"/>
                    <a:pt x="16013" y="10149"/>
                    <a:pt x="14611" y="11160"/>
                  </a:cubicBezTo>
                  <a:cubicBezTo>
                    <a:pt x="14608" y="11160"/>
                    <a:pt x="14605" y="11164"/>
                    <a:pt x="14605" y="11164"/>
                  </a:cubicBezTo>
                  <a:cubicBezTo>
                    <a:pt x="14143" y="11942"/>
                    <a:pt x="13206" y="12629"/>
                    <a:pt x="12473" y="12629"/>
                  </a:cubicBezTo>
                  <a:cubicBezTo>
                    <a:pt x="12251" y="12629"/>
                    <a:pt x="12049" y="12565"/>
                    <a:pt x="11883" y="12423"/>
                  </a:cubicBezTo>
                  <a:cubicBezTo>
                    <a:pt x="11184" y="12609"/>
                    <a:pt x="10452" y="12704"/>
                    <a:pt x="9719" y="12704"/>
                  </a:cubicBezTo>
                  <a:cubicBezTo>
                    <a:pt x="8509" y="12704"/>
                    <a:pt x="7293" y="12443"/>
                    <a:pt x="6182" y="11866"/>
                  </a:cubicBezTo>
                  <a:lnTo>
                    <a:pt x="6182" y="11866"/>
                  </a:lnTo>
                  <a:cubicBezTo>
                    <a:pt x="6531" y="12545"/>
                    <a:pt x="6606" y="13209"/>
                    <a:pt x="6176" y="13593"/>
                  </a:cubicBezTo>
                  <a:cubicBezTo>
                    <a:pt x="5994" y="13755"/>
                    <a:pt x="5768" y="13825"/>
                    <a:pt x="5520" y="13825"/>
                  </a:cubicBezTo>
                  <a:cubicBezTo>
                    <a:pt x="3912" y="13825"/>
                    <a:pt x="1247" y="10895"/>
                    <a:pt x="2523" y="9801"/>
                  </a:cubicBezTo>
                  <a:cubicBezTo>
                    <a:pt x="2725" y="9629"/>
                    <a:pt x="2967" y="9553"/>
                    <a:pt x="3230" y="9553"/>
                  </a:cubicBezTo>
                  <a:cubicBezTo>
                    <a:pt x="3339" y="9553"/>
                    <a:pt x="3452" y="9566"/>
                    <a:pt x="3564" y="9589"/>
                  </a:cubicBezTo>
                  <a:cubicBezTo>
                    <a:pt x="2424" y="8055"/>
                    <a:pt x="2052" y="6536"/>
                    <a:pt x="2079" y="5171"/>
                  </a:cubicBezTo>
                  <a:cubicBezTo>
                    <a:pt x="1744" y="4595"/>
                    <a:pt x="1940" y="3829"/>
                    <a:pt x="2381" y="3206"/>
                  </a:cubicBezTo>
                  <a:lnTo>
                    <a:pt x="2381" y="3203"/>
                  </a:lnTo>
                  <a:cubicBezTo>
                    <a:pt x="2915" y="1363"/>
                    <a:pt x="3958" y="103"/>
                    <a:pt x="404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7015844" y="595488"/>
              <a:ext cx="171918" cy="357966"/>
            </a:xfrm>
            <a:custGeom>
              <a:avLst/>
              <a:gdLst/>
              <a:ahLst/>
              <a:cxnLst/>
              <a:rect l="l" t="t" r="r" b="b"/>
              <a:pathLst>
                <a:path w="2993" h="6232" extrusionOk="0">
                  <a:moveTo>
                    <a:pt x="703" y="1111"/>
                  </a:moveTo>
                  <a:cubicBezTo>
                    <a:pt x="1071" y="1111"/>
                    <a:pt x="1123" y="4870"/>
                    <a:pt x="666" y="5072"/>
                  </a:cubicBezTo>
                  <a:cubicBezTo>
                    <a:pt x="653" y="5078"/>
                    <a:pt x="640" y="5082"/>
                    <a:pt x="626" y="5082"/>
                  </a:cubicBezTo>
                  <a:cubicBezTo>
                    <a:pt x="186" y="5082"/>
                    <a:pt x="103" y="1482"/>
                    <a:pt x="666" y="1124"/>
                  </a:cubicBezTo>
                  <a:cubicBezTo>
                    <a:pt x="676" y="1115"/>
                    <a:pt x="690" y="1111"/>
                    <a:pt x="703" y="1111"/>
                  </a:cubicBezTo>
                  <a:close/>
                  <a:moveTo>
                    <a:pt x="2993" y="1"/>
                  </a:moveTo>
                  <a:cubicBezTo>
                    <a:pt x="2426" y="246"/>
                    <a:pt x="1296" y="438"/>
                    <a:pt x="614" y="846"/>
                  </a:cubicBezTo>
                  <a:cubicBezTo>
                    <a:pt x="236" y="1072"/>
                    <a:pt x="0" y="2291"/>
                    <a:pt x="0" y="3414"/>
                  </a:cubicBezTo>
                  <a:cubicBezTo>
                    <a:pt x="0" y="4326"/>
                    <a:pt x="156" y="5175"/>
                    <a:pt x="507" y="5387"/>
                  </a:cubicBezTo>
                  <a:cubicBezTo>
                    <a:pt x="1296" y="5860"/>
                    <a:pt x="2075" y="6232"/>
                    <a:pt x="2075" y="6232"/>
                  </a:cubicBezTo>
                  <a:lnTo>
                    <a:pt x="2075" y="6229"/>
                  </a:lnTo>
                  <a:cubicBezTo>
                    <a:pt x="2191" y="4535"/>
                    <a:pt x="2963" y="163"/>
                    <a:pt x="2993" y="4"/>
                  </a:cubicBezTo>
                  <a:lnTo>
                    <a:pt x="2993" y="1"/>
                  </a:ln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763" y="2421"/>
                  </a:moveTo>
                  <a:cubicBezTo>
                    <a:pt x="1631" y="2421"/>
                    <a:pt x="4237" y="3137"/>
                    <a:pt x="4303" y="3554"/>
                  </a:cubicBezTo>
                  <a:cubicBezTo>
                    <a:pt x="4319" y="3663"/>
                    <a:pt x="4170" y="3710"/>
                    <a:pt x="3922" y="3710"/>
                  </a:cubicBezTo>
                  <a:cubicBezTo>
                    <a:pt x="2987" y="3710"/>
                    <a:pt x="650" y="3057"/>
                    <a:pt x="488" y="2540"/>
                  </a:cubicBezTo>
                  <a:cubicBezTo>
                    <a:pt x="461" y="2457"/>
                    <a:pt x="567" y="2421"/>
                    <a:pt x="763" y="2421"/>
                  </a:cubicBezTo>
                  <a:close/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9" y="3126"/>
                    <a:pt x="2619" y="3978"/>
                    <a:pt x="3862" y="3978"/>
                  </a:cubicBezTo>
                  <a:cubicBezTo>
                    <a:pt x="4180" y="3978"/>
                    <a:pt x="4435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7808566" y="1041735"/>
              <a:ext cx="322985" cy="308108"/>
            </a:xfrm>
            <a:custGeom>
              <a:avLst/>
              <a:gdLst/>
              <a:ahLst/>
              <a:cxnLst/>
              <a:rect l="l" t="t" r="r" b="b"/>
              <a:pathLst>
                <a:path w="5623" h="5364" extrusionOk="0">
                  <a:moveTo>
                    <a:pt x="5095" y="2192"/>
                  </a:moveTo>
                  <a:cubicBezTo>
                    <a:pt x="5111" y="2192"/>
                    <a:pt x="5125" y="2195"/>
                    <a:pt x="5138" y="2198"/>
                  </a:cubicBezTo>
                  <a:cubicBezTo>
                    <a:pt x="5622" y="2361"/>
                    <a:pt x="3252" y="5118"/>
                    <a:pt x="2520" y="5118"/>
                  </a:cubicBezTo>
                  <a:cubicBezTo>
                    <a:pt x="2503" y="5118"/>
                    <a:pt x="2490" y="5118"/>
                    <a:pt x="2476" y="5115"/>
                  </a:cubicBezTo>
                  <a:cubicBezTo>
                    <a:pt x="2023" y="5036"/>
                    <a:pt x="4508" y="2192"/>
                    <a:pt x="5095" y="2192"/>
                  </a:cubicBezTo>
                  <a:close/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0" y="5360"/>
                    <a:pt x="2377" y="5363"/>
                    <a:pt x="2404" y="5363"/>
                  </a:cubicBezTo>
                  <a:cubicBezTo>
                    <a:pt x="3222" y="5363"/>
                    <a:pt x="5486" y="3159"/>
                    <a:pt x="5486" y="2208"/>
                  </a:cubicBezTo>
                  <a:cubicBezTo>
                    <a:pt x="5486" y="2159"/>
                    <a:pt x="5479" y="2116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7235148" y="596636"/>
              <a:ext cx="36589" cy="112984"/>
            </a:xfrm>
            <a:custGeom>
              <a:avLst/>
              <a:gdLst/>
              <a:ahLst/>
              <a:cxnLst/>
              <a:rect l="l" t="t" r="r" b="b"/>
              <a:pathLst>
                <a:path w="637" h="1967" extrusionOk="0">
                  <a:moveTo>
                    <a:pt x="637" y="1"/>
                  </a:moveTo>
                  <a:lnTo>
                    <a:pt x="637" y="1"/>
                  </a:lnTo>
                  <a:cubicBezTo>
                    <a:pt x="196" y="624"/>
                    <a:pt x="0" y="1390"/>
                    <a:pt x="335" y="1966"/>
                  </a:cubicBezTo>
                  <a:lnTo>
                    <a:pt x="335" y="1962"/>
                  </a:lnTo>
                  <a:cubicBezTo>
                    <a:pt x="348" y="1260"/>
                    <a:pt x="464" y="601"/>
                    <a:pt x="637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7207792" y="960014"/>
              <a:ext cx="307878" cy="245499"/>
            </a:xfrm>
            <a:custGeom>
              <a:avLst/>
              <a:gdLst/>
              <a:ahLst/>
              <a:cxnLst/>
              <a:rect l="l" t="t" r="r" b="b"/>
              <a:pathLst>
                <a:path w="5360" h="4274" extrusionOk="0">
                  <a:moveTo>
                    <a:pt x="1983" y="1"/>
                  </a:moveTo>
                  <a:cubicBezTo>
                    <a:pt x="1720" y="1"/>
                    <a:pt x="1478" y="77"/>
                    <a:pt x="1276" y="249"/>
                  </a:cubicBezTo>
                  <a:cubicBezTo>
                    <a:pt x="0" y="1343"/>
                    <a:pt x="2665" y="4273"/>
                    <a:pt x="4273" y="4273"/>
                  </a:cubicBezTo>
                  <a:cubicBezTo>
                    <a:pt x="4521" y="4273"/>
                    <a:pt x="4747" y="4203"/>
                    <a:pt x="4929" y="4041"/>
                  </a:cubicBezTo>
                  <a:cubicBezTo>
                    <a:pt x="5359" y="3657"/>
                    <a:pt x="5284" y="2993"/>
                    <a:pt x="4935" y="2314"/>
                  </a:cubicBezTo>
                  <a:cubicBezTo>
                    <a:pt x="4160" y="1913"/>
                    <a:pt x="3434" y="1356"/>
                    <a:pt x="2801" y="634"/>
                  </a:cubicBezTo>
                  <a:cubicBezTo>
                    <a:pt x="2625" y="435"/>
                    <a:pt x="2466" y="236"/>
                    <a:pt x="2317" y="37"/>
                  </a:cubicBezTo>
                  <a:cubicBezTo>
                    <a:pt x="2205" y="14"/>
                    <a:pt x="2092" y="1"/>
                    <a:pt x="198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7817527" y="1053740"/>
              <a:ext cx="156352" cy="84207"/>
            </a:xfrm>
            <a:custGeom>
              <a:avLst/>
              <a:gdLst/>
              <a:ahLst/>
              <a:cxnLst/>
              <a:rect l="l" t="t" r="r" b="b"/>
              <a:pathLst>
                <a:path w="2722" h="1466" extrusionOk="0">
                  <a:moveTo>
                    <a:pt x="2722" y="1"/>
                  </a:moveTo>
                  <a:lnTo>
                    <a:pt x="2722" y="1"/>
                  </a:lnTo>
                  <a:cubicBezTo>
                    <a:pt x="1922" y="574"/>
                    <a:pt x="995" y="1001"/>
                    <a:pt x="0" y="1260"/>
                  </a:cubicBezTo>
                  <a:cubicBezTo>
                    <a:pt x="166" y="1402"/>
                    <a:pt x="368" y="1466"/>
                    <a:pt x="590" y="1466"/>
                  </a:cubicBezTo>
                  <a:cubicBezTo>
                    <a:pt x="1323" y="1466"/>
                    <a:pt x="2260" y="779"/>
                    <a:pt x="272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7018575" y="647150"/>
              <a:ext cx="64951" cy="252397"/>
            </a:xfrm>
            <a:custGeom>
              <a:avLst/>
              <a:gdLst/>
              <a:ahLst/>
              <a:cxnLst/>
              <a:rect l="l" t="t" r="r" b="b"/>
              <a:pathLst>
                <a:path w="1022" h="3971" extrusionOk="0">
                  <a:moveTo>
                    <a:pt x="601" y="0"/>
                  </a:moveTo>
                  <a:cubicBezTo>
                    <a:pt x="588" y="0"/>
                    <a:pt x="574" y="4"/>
                    <a:pt x="564" y="13"/>
                  </a:cubicBezTo>
                  <a:cubicBezTo>
                    <a:pt x="1" y="371"/>
                    <a:pt x="84" y="3971"/>
                    <a:pt x="524" y="3971"/>
                  </a:cubicBezTo>
                  <a:cubicBezTo>
                    <a:pt x="538" y="3971"/>
                    <a:pt x="551" y="3967"/>
                    <a:pt x="564" y="3961"/>
                  </a:cubicBezTo>
                  <a:cubicBezTo>
                    <a:pt x="1021" y="3759"/>
                    <a:pt x="969" y="0"/>
                    <a:pt x="60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7323275" y="1353825"/>
              <a:ext cx="230479" cy="77099"/>
            </a:xfrm>
            <a:custGeom>
              <a:avLst/>
              <a:gdLst/>
              <a:ahLst/>
              <a:cxnLst/>
              <a:rect l="l" t="t" r="r" b="b"/>
              <a:pathLst>
                <a:path w="3859" h="1291" extrusionOk="0">
                  <a:moveTo>
                    <a:pt x="302" y="1"/>
                  </a:moveTo>
                  <a:cubicBezTo>
                    <a:pt x="106" y="1"/>
                    <a:pt x="0" y="37"/>
                    <a:pt x="27" y="120"/>
                  </a:cubicBezTo>
                  <a:cubicBezTo>
                    <a:pt x="189" y="637"/>
                    <a:pt x="2526" y="1290"/>
                    <a:pt x="3461" y="1290"/>
                  </a:cubicBezTo>
                  <a:cubicBezTo>
                    <a:pt x="3709" y="1290"/>
                    <a:pt x="3858" y="1243"/>
                    <a:pt x="3842" y="1134"/>
                  </a:cubicBezTo>
                  <a:cubicBezTo>
                    <a:pt x="3776" y="717"/>
                    <a:pt x="1170" y="1"/>
                    <a:pt x="30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7917287" y="1161571"/>
              <a:ext cx="221678" cy="180233"/>
            </a:xfrm>
            <a:custGeom>
              <a:avLst/>
              <a:gdLst/>
              <a:ahLst/>
              <a:cxnLst/>
              <a:rect l="l" t="t" r="r" b="b"/>
              <a:pathLst>
                <a:path w="3601" h="2928" extrusionOk="0">
                  <a:moveTo>
                    <a:pt x="3073" y="1"/>
                  </a:moveTo>
                  <a:cubicBezTo>
                    <a:pt x="2486" y="1"/>
                    <a:pt x="1" y="2845"/>
                    <a:pt x="454" y="2924"/>
                  </a:cubicBezTo>
                  <a:cubicBezTo>
                    <a:pt x="468" y="2927"/>
                    <a:pt x="481" y="2927"/>
                    <a:pt x="498" y="2927"/>
                  </a:cubicBezTo>
                  <a:cubicBezTo>
                    <a:pt x="1230" y="2927"/>
                    <a:pt x="3600" y="170"/>
                    <a:pt x="3116" y="7"/>
                  </a:cubicBezTo>
                  <a:cubicBezTo>
                    <a:pt x="3103" y="4"/>
                    <a:pt x="3089" y="1"/>
                    <a:pt x="307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1" name="Google Shape;631;p23"/>
          <p:cNvGrpSpPr/>
          <p:nvPr/>
        </p:nvGrpSpPr>
        <p:grpSpPr>
          <a:xfrm>
            <a:off x="2117395" y="4532769"/>
            <a:ext cx="2349776" cy="1872932"/>
            <a:chOff x="1292108" y="3397926"/>
            <a:chExt cx="1762332" cy="1404699"/>
          </a:xfrm>
        </p:grpSpPr>
        <p:sp>
          <p:nvSpPr>
            <p:cNvPr id="632" name="Google Shape;632;p23"/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3" name="Google Shape;633;p23"/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634" name="Google Shape;634;p23"/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635" name="Google Shape;635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8" name="Google Shape;638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9" name="Google Shape;639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1" name="Google Shape;641;p23"/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42" name="Google Shape;642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3" name="Google Shape;643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644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5" name="Google Shape;645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6" name="Google Shape;646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8" name="Google Shape;648;p23"/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49" name="Google Shape;649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0" name="Google Shape;650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55" name="Google Shape;655;p23"/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656" name="Google Shape;656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62" name="Google Shape;662;p23"/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3" name="Google Shape;663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69" name="Google Shape;669;p23"/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670" name="Google Shape;670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6" name="Google Shape;676;p23"/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677" name="Google Shape;677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3" name="Google Shape;683;p23"/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684" name="Google Shape;684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6352" y="5731936"/>
            <a:ext cx="886029" cy="942929"/>
          </a:xfrm>
          <a:prstGeom prst="rect">
            <a:avLst/>
          </a:prstGeom>
        </p:spPr>
      </p:pic>
      <p:grpSp>
        <p:nvGrpSpPr>
          <p:cNvPr id="131" name="Google Shape;315;p20"/>
          <p:cNvGrpSpPr/>
          <p:nvPr/>
        </p:nvGrpSpPr>
        <p:grpSpPr>
          <a:xfrm>
            <a:off x="1564348" y="1878525"/>
            <a:ext cx="1761121" cy="1639676"/>
            <a:chOff x="1376172" y="452280"/>
            <a:chExt cx="1320841" cy="1229757"/>
          </a:xfrm>
        </p:grpSpPr>
        <p:sp>
          <p:nvSpPr>
            <p:cNvPr id="132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49;p30"/>
          <p:cNvGrpSpPr/>
          <p:nvPr/>
        </p:nvGrpSpPr>
        <p:grpSpPr>
          <a:xfrm rot="-616622">
            <a:off x="5670366" y="1345518"/>
            <a:ext cx="1440948" cy="1733071"/>
            <a:chOff x="3368409" y="1154615"/>
            <a:chExt cx="994364" cy="1195950"/>
          </a:xfrm>
        </p:grpSpPr>
        <p:sp>
          <p:nvSpPr>
            <p:cNvPr id="150" name="Google Shape;1450;p30"/>
            <p:cNvSpPr/>
            <p:nvPr/>
          </p:nvSpPr>
          <p:spPr>
            <a:xfrm>
              <a:off x="3368409" y="1154615"/>
              <a:ext cx="994364" cy="1195950"/>
            </a:xfrm>
            <a:custGeom>
              <a:avLst/>
              <a:gdLst/>
              <a:ahLst/>
              <a:cxnLst/>
              <a:rect l="l" t="t" r="r" b="b"/>
              <a:pathLst>
                <a:path w="18320" h="22034" extrusionOk="0">
                  <a:moveTo>
                    <a:pt x="7644" y="8528"/>
                  </a:moveTo>
                  <a:cubicBezTo>
                    <a:pt x="7680" y="8541"/>
                    <a:pt x="7720" y="8565"/>
                    <a:pt x="7750" y="8604"/>
                  </a:cubicBezTo>
                  <a:lnTo>
                    <a:pt x="7773" y="8640"/>
                  </a:lnTo>
                  <a:cubicBezTo>
                    <a:pt x="7773" y="8644"/>
                    <a:pt x="7777" y="8648"/>
                    <a:pt x="7777" y="8648"/>
                  </a:cubicBezTo>
                  <a:cubicBezTo>
                    <a:pt x="7809" y="8717"/>
                    <a:pt x="7872" y="8930"/>
                    <a:pt x="7773" y="9394"/>
                  </a:cubicBezTo>
                  <a:cubicBezTo>
                    <a:pt x="7760" y="9451"/>
                    <a:pt x="7746" y="9504"/>
                    <a:pt x="7733" y="9557"/>
                  </a:cubicBezTo>
                  <a:cubicBezTo>
                    <a:pt x="7723" y="9457"/>
                    <a:pt x="7710" y="9362"/>
                    <a:pt x="7697" y="9269"/>
                  </a:cubicBezTo>
                  <a:cubicBezTo>
                    <a:pt x="7667" y="9029"/>
                    <a:pt x="7627" y="8730"/>
                    <a:pt x="7620" y="8528"/>
                  </a:cubicBezTo>
                  <a:close/>
                  <a:moveTo>
                    <a:pt x="9101" y="0"/>
                  </a:moveTo>
                  <a:cubicBezTo>
                    <a:pt x="8697" y="0"/>
                    <a:pt x="8282" y="24"/>
                    <a:pt x="7860" y="71"/>
                  </a:cubicBezTo>
                  <a:cubicBezTo>
                    <a:pt x="7803" y="78"/>
                    <a:pt x="7740" y="84"/>
                    <a:pt x="7673" y="95"/>
                  </a:cubicBezTo>
                  <a:lnTo>
                    <a:pt x="7647" y="98"/>
                  </a:lnTo>
                  <a:cubicBezTo>
                    <a:pt x="7487" y="118"/>
                    <a:pt x="7341" y="141"/>
                    <a:pt x="7199" y="167"/>
                  </a:cubicBezTo>
                  <a:cubicBezTo>
                    <a:pt x="7039" y="197"/>
                    <a:pt x="6873" y="234"/>
                    <a:pt x="6710" y="274"/>
                  </a:cubicBezTo>
                  <a:lnTo>
                    <a:pt x="6697" y="277"/>
                  </a:lnTo>
                  <a:cubicBezTo>
                    <a:pt x="6644" y="287"/>
                    <a:pt x="6591" y="300"/>
                    <a:pt x="6537" y="314"/>
                  </a:cubicBezTo>
                  <a:cubicBezTo>
                    <a:pt x="6524" y="317"/>
                    <a:pt x="6511" y="323"/>
                    <a:pt x="6497" y="327"/>
                  </a:cubicBezTo>
                  <a:cubicBezTo>
                    <a:pt x="6451" y="337"/>
                    <a:pt x="6405" y="350"/>
                    <a:pt x="6358" y="363"/>
                  </a:cubicBezTo>
                  <a:lnTo>
                    <a:pt x="6348" y="366"/>
                  </a:lnTo>
                  <a:cubicBezTo>
                    <a:pt x="6338" y="370"/>
                    <a:pt x="6328" y="374"/>
                    <a:pt x="6318" y="377"/>
                  </a:cubicBezTo>
                  <a:cubicBezTo>
                    <a:pt x="6258" y="393"/>
                    <a:pt x="6205" y="406"/>
                    <a:pt x="6152" y="423"/>
                  </a:cubicBezTo>
                  <a:cubicBezTo>
                    <a:pt x="6139" y="429"/>
                    <a:pt x="6126" y="433"/>
                    <a:pt x="6112" y="437"/>
                  </a:cubicBezTo>
                  <a:lnTo>
                    <a:pt x="6095" y="440"/>
                  </a:lnTo>
                  <a:cubicBezTo>
                    <a:pt x="6059" y="453"/>
                    <a:pt x="6023" y="466"/>
                    <a:pt x="5986" y="476"/>
                  </a:cubicBezTo>
                  <a:cubicBezTo>
                    <a:pt x="5959" y="486"/>
                    <a:pt x="5936" y="493"/>
                    <a:pt x="5910" y="503"/>
                  </a:cubicBezTo>
                  <a:cubicBezTo>
                    <a:pt x="5879" y="513"/>
                    <a:pt x="5850" y="523"/>
                    <a:pt x="5816" y="533"/>
                  </a:cubicBezTo>
                  <a:cubicBezTo>
                    <a:pt x="5793" y="543"/>
                    <a:pt x="5767" y="553"/>
                    <a:pt x="5740" y="559"/>
                  </a:cubicBezTo>
                  <a:cubicBezTo>
                    <a:pt x="5707" y="573"/>
                    <a:pt x="5677" y="582"/>
                    <a:pt x="5647" y="596"/>
                  </a:cubicBezTo>
                  <a:lnTo>
                    <a:pt x="5628" y="602"/>
                  </a:lnTo>
                  <a:cubicBezTo>
                    <a:pt x="5608" y="609"/>
                    <a:pt x="5588" y="616"/>
                    <a:pt x="5568" y="622"/>
                  </a:cubicBezTo>
                  <a:cubicBezTo>
                    <a:pt x="5521" y="642"/>
                    <a:pt x="5471" y="662"/>
                    <a:pt x="5425" y="679"/>
                  </a:cubicBezTo>
                  <a:cubicBezTo>
                    <a:pt x="5405" y="688"/>
                    <a:pt x="5385" y="696"/>
                    <a:pt x="5368" y="702"/>
                  </a:cubicBezTo>
                  <a:lnTo>
                    <a:pt x="5352" y="708"/>
                  </a:lnTo>
                  <a:cubicBezTo>
                    <a:pt x="5321" y="722"/>
                    <a:pt x="5289" y="735"/>
                    <a:pt x="5258" y="748"/>
                  </a:cubicBezTo>
                  <a:cubicBezTo>
                    <a:pt x="5235" y="759"/>
                    <a:pt x="5209" y="768"/>
                    <a:pt x="5186" y="779"/>
                  </a:cubicBezTo>
                  <a:cubicBezTo>
                    <a:pt x="5152" y="792"/>
                    <a:pt x="5122" y="808"/>
                    <a:pt x="5089" y="822"/>
                  </a:cubicBezTo>
                  <a:lnTo>
                    <a:pt x="5076" y="828"/>
                  </a:lnTo>
                  <a:cubicBezTo>
                    <a:pt x="5059" y="835"/>
                    <a:pt x="5042" y="841"/>
                    <a:pt x="5026" y="848"/>
                  </a:cubicBezTo>
                  <a:cubicBezTo>
                    <a:pt x="4970" y="875"/>
                    <a:pt x="4916" y="898"/>
                    <a:pt x="4870" y="921"/>
                  </a:cubicBezTo>
                  <a:cubicBezTo>
                    <a:pt x="3860" y="1400"/>
                    <a:pt x="2977" y="2040"/>
                    <a:pt x="2246" y="2828"/>
                  </a:cubicBezTo>
                  <a:cubicBezTo>
                    <a:pt x="1452" y="3678"/>
                    <a:pt x="868" y="4662"/>
                    <a:pt x="506" y="5751"/>
                  </a:cubicBezTo>
                  <a:cubicBezTo>
                    <a:pt x="120" y="6917"/>
                    <a:pt x="0" y="8179"/>
                    <a:pt x="156" y="9497"/>
                  </a:cubicBezTo>
                  <a:cubicBezTo>
                    <a:pt x="259" y="10388"/>
                    <a:pt x="506" y="11179"/>
                    <a:pt x="884" y="11839"/>
                  </a:cubicBezTo>
                  <a:cubicBezTo>
                    <a:pt x="901" y="11869"/>
                    <a:pt x="917" y="11899"/>
                    <a:pt x="934" y="11926"/>
                  </a:cubicBezTo>
                  <a:cubicBezTo>
                    <a:pt x="941" y="11936"/>
                    <a:pt x="944" y="11945"/>
                    <a:pt x="950" y="11953"/>
                  </a:cubicBezTo>
                  <a:lnTo>
                    <a:pt x="954" y="11959"/>
                  </a:lnTo>
                  <a:cubicBezTo>
                    <a:pt x="964" y="11976"/>
                    <a:pt x="977" y="11996"/>
                    <a:pt x="987" y="12012"/>
                  </a:cubicBezTo>
                  <a:cubicBezTo>
                    <a:pt x="994" y="12025"/>
                    <a:pt x="1001" y="12036"/>
                    <a:pt x="1010" y="12048"/>
                  </a:cubicBezTo>
                  <a:cubicBezTo>
                    <a:pt x="1021" y="12065"/>
                    <a:pt x="1030" y="12082"/>
                    <a:pt x="1044" y="12102"/>
                  </a:cubicBezTo>
                  <a:lnTo>
                    <a:pt x="1047" y="12105"/>
                  </a:lnTo>
                  <a:cubicBezTo>
                    <a:pt x="1053" y="12115"/>
                    <a:pt x="1057" y="12122"/>
                    <a:pt x="1064" y="12132"/>
                  </a:cubicBezTo>
                  <a:cubicBezTo>
                    <a:pt x="1080" y="12158"/>
                    <a:pt x="1100" y="12181"/>
                    <a:pt x="1116" y="12208"/>
                  </a:cubicBezTo>
                  <a:cubicBezTo>
                    <a:pt x="1123" y="12215"/>
                    <a:pt x="1130" y="12224"/>
                    <a:pt x="1136" y="12235"/>
                  </a:cubicBezTo>
                  <a:lnTo>
                    <a:pt x="1140" y="12241"/>
                  </a:lnTo>
                  <a:cubicBezTo>
                    <a:pt x="1150" y="12255"/>
                    <a:pt x="1163" y="12272"/>
                    <a:pt x="1173" y="12287"/>
                  </a:cubicBezTo>
                  <a:cubicBezTo>
                    <a:pt x="1183" y="12298"/>
                    <a:pt x="1190" y="12311"/>
                    <a:pt x="1200" y="12324"/>
                  </a:cubicBezTo>
                  <a:cubicBezTo>
                    <a:pt x="1210" y="12338"/>
                    <a:pt x="1220" y="12351"/>
                    <a:pt x="1233" y="12364"/>
                  </a:cubicBezTo>
                  <a:cubicBezTo>
                    <a:pt x="1240" y="12378"/>
                    <a:pt x="1249" y="12387"/>
                    <a:pt x="1260" y="12401"/>
                  </a:cubicBezTo>
                  <a:cubicBezTo>
                    <a:pt x="1273" y="12417"/>
                    <a:pt x="1283" y="12431"/>
                    <a:pt x="1296" y="12447"/>
                  </a:cubicBezTo>
                  <a:cubicBezTo>
                    <a:pt x="1309" y="12464"/>
                    <a:pt x="1323" y="12477"/>
                    <a:pt x="1332" y="12494"/>
                  </a:cubicBezTo>
                  <a:cubicBezTo>
                    <a:pt x="1349" y="12511"/>
                    <a:pt x="1363" y="12527"/>
                    <a:pt x="1375" y="12543"/>
                  </a:cubicBezTo>
                  <a:cubicBezTo>
                    <a:pt x="1383" y="12554"/>
                    <a:pt x="1392" y="12563"/>
                    <a:pt x="1402" y="12574"/>
                  </a:cubicBezTo>
                  <a:lnTo>
                    <a:pt x="1402" y="12577"/>
                  </a:lnTo>
                  <a:cubicBezTo>
                    <a:pt x="1415" y="12590"/>
                    <a:pt x="1426" y="12603"/>
                    <a:pt x="1439" y="12617"/>
                  </a:cubicBezTo>
                  <a:cubicBezTo>
                    <a:pt x="1449" y="12626"/>
                    <a:pt x="1459" y="12637"/>
                    <a:pt x="1469" y="12650"/>
                  </a:cubicBezTo>
                  <a:cubicBezTo>
                    <a:pt x="1479" y="12660"/>
                    <a:pt x="1492" y="12673"/>
                    <a:pt x="1502" y="12686"/>
                  </a:cubicBezTo>
                  <a:lnTo>
                    <a:pt x="1509" y="12693"/>
                  </a:lnTo>
                  <a:cubicBezTo>
                    <a:pt x="1515" y="12700"/>
                    <a:pt x="1525" y="12710"/>
                    <a:pt x="1532" y="12716"/>
                  </a:cubicBezTo>
                  <a:cubicBezTo>
                    <a:pt x="1552" y="12739"/>
                    <a:pt x="1571" y="12759"/>
                    <a:pt x="1591" y="12779"/>
                  </a:cubicBezTo>
                  <a:cubicBezTo>
                    <a:pt x="1599" y="12786"/>
                    <a:pt x="1605" y="12793"/>
                    <a:pt x="1611" y="12799"/>
                  </a:cubicBezTo>
                  <a:lnTo>
                    <a:pt x="1619" y="12806"/>
                  </a:lnTo>
                  <a:cubicBezTo>
                    <a:pt x="1631" y="12819"/>
                    <a:pt x="1645" y="12833"/>
                    <a:pt x="1658" y="12845"/>
                  </a:cubicBezTo>
                  <a:cubicBezTo>
                    <a:pt x="1668" y="12856"/>
                    <a:pt x="1678" y="12862"/>
                    <a:pt x="1688" y="12873"/>
                  </a:cubicBezTo>
                  <a:cubicBezTo>
                    <a:pt x="1701" y="12885"/>
                    <a:pt x="1714" y="12899"/>
                    <a:pt x="1728" y="12912"/>
                  </a:cubicBezTo>
                  <a:lnTo>
                    <a:pt x="1731" y="12912"/>
                  </a:lnTo>
                  <a:cubicBezTo>
                    <a:pt x="1738" y="12922"/>
                    <a:pt x="1748" y="12929"/>
                    <a:pt x="1754" y="12936"/>
                  </a:cubicBezTo>
                  <a:cubicBezTo>
                    <a:pt x="1771" y="12952"/>
                    <a:pt x="1791" y="12969"/>
                    <a:pt x="1807" y="12982"/>
                  </a:cubicBezTo>
                  <a:cubicBezTo>
                    <a:pt x="1811" y="12989"/>
                    <a:pt x="1818" y="12992"/>
                    <a:pt x="1824" y="12995"/>
                  </a:cubicBezTo>
                  <a:cubicBezTo>
                    <a:pt x="1844" y="13015"/>
                    <a:pt x="1867" y="13035"/>
                    <a:pt x="1890" y="13055"/>
                  </a:cubicBezTo>
                  <a:cubicBezTo>
                    <a:pt x="1898" y="13062"/>
                    <a:pt x="1904" y="13065"/>
                    <a:pt x="1910" y="13072"/>
                  </a:cubicBezTo>
                  <a:lnTo>
                    <a:pt x="1913" y="13072"/>
                  </a:lnTo>
                  <a:cubicBezTo>
                    <a:pt x="1930" y="13089"/>
                    <a:pt x="1947" y="13101"/>
                    <a:pt x="1964" y="13115"/>
                  </a:cubicBezTo>
                  <a:cubicBezTo>
                    <a:pt x="1973" y="13121"/>
                    <a:pt x="1980" y="13128"/>
                    <a:pt x="1987" y="13132"/>
                  </a:cubicBezTo>
                  <a:cubicBezTo>
                    <a:pt x="2007" y="13148"/>
                    <a:pt x="2023" y="13161"/>
                    <a:pt x="2043" y="13175"/>
                  </a:cubicBezTo>
                  <a:lnTo>
                    <a:pt x="2043" y="13178"/>
                  </a:lnTo>
                  <a:cubicBezTo>
                    <a:pt x="2050" y="13181"/>
                    <a:pt x="2053" y="13184"/>
                    <a:pt x="2060" y="13188"/>
                  </a:cubicBezTo>
                  <a:cubicBezTo>
                    <a:pt x="2083" y="13208"/>
                    <a:pt x="2110" y="13224"/>
                    <a:pt x="2137" y="13244"/>
                  </a:cubicBezTo>
                  <a:lnTo>
                    <a:pt x="2140" y="13248"/>
                  </a:lnTo>
                  <a:cubicBezTo>
                    <a:pt x="2163" y="13264"/>
                    <a:pt x="2186" y="13281"/>
                    <a:pt x="2209" y="13294"/>
                  </a:cubicBezTo>
                  <a:lnTo>
                    <a:pt x="2226" y="13308"/>
                  </a:lnTo>
                  <a:cubicBezTo>
                    <a:pt x="2249" y="13321"/>
                    <a:pt x="2269" y="13334"/>
                    <a:pt x="2289" y="13348"/>
                  </a:cubicBezTo>
                  <a:lnTo>
                    <a:pt x="2306" y="13357"/>
                  </a:lnTo>
                  <a:cubicBezTo>
                    <a:pt x="2356" y="13391"/>
                    <a:pt x="2409" y="13423"/>
                    <a:pt x="2462" y="13454"/>
                  </a:cubicBezTo>
                  <a:lnTo>
                    <a:pt x="2472" y="13460"/>
                  </a:lnTo>
                  <a:cubicBezTo>
                    <a:pt x="2495" y="13474"/>
                    <a:pt x="2519" y="13487"/>
                    <a:pt x="2542" y="13500"/>
                  </a:cubicBezTo>
                  <a:lnTo>
                    <a:pt x="2558" y="13507"/>
                  </a:lnTo>
                  <a:cubicBezTo>
                    <a:pt x="2582" y="13520"/>
                    <a:pt x="2605" y="13533"/>
                    <a:pt x="2628" y="13547"/>
                  </a:cubicBezTo>
                  <a:lnTo>
                    <a:pt x="2638" y="13550"/>
                  </a:lnTo>
                  <a:cubicBezTo>
                    <a:pt x="2691" y="13576"/>
                    <a:pt x="2744" y="13603"/>
                    <a:pt x="2801" y="13630"/>
                  </a:cubicBezTo>
                  <a:lnTo>
                    <a:pt x="2814" y="13636"/>
                  </a:lnTo>
                  <a:cubicBezTo>
                    <a:pt x="2837" y="13647"/>
                    <a:pt x="2861" y="13656"/>
                    <a:pt x="2884" y="13667"/>
                  </a:cubicBezTo>
                  <a:lnTo>
                    <a:pt x="2900" y="13673"/>
                  </a:lnTo>
                  <a:cubicBezTo>
                    <a:pt x="2924" y="13683"/>
                    <a:pt x="2950" y="13693"/>
                    <a:pt x="2974" y="13702"/>
                  </a:cubicBezTo>
                  <a:lnTo>
                    <a:pt x="2980" y="13706"/>
                  </a:lnTo>
                  <a:cubicBezTo>
                    <a:pt x="3006" y="13716"/>
                    <a:pt x="3034" y="13730"/>
                    <a:pt x="3060" y="13736"/>
                  </a:cubicBezTo>
                  <a:cubicBezTo>
                    <a:pt x="3066" y="13739"/>
                    <a:pt x="3073" y="13742"/>
                    <a:pt x="3083" y="13746"/>
                  </a:cubicBezTo>
                  <a:lnTo>
                    <a:pt x="3086" y="13746"/>
                  </a:lnTo>
                  <a:cubicBezTo>
                    <a:pt x="3103" y="13753"/>
                    <a:pt x="3120" y="13759"/>
                    <a:pt x="3140" y="13766"/>
                  </a:cubicBezTo>
                  <a:cubicBezTo>
                    <a:pt x="3149" y="13769"/>
                    <a:pt x="3163" y="13773"/>
                    <a:pt x="3173" y="13779"/>
                  </a:cubicBezTo>
                  <a:cubicBezTo>
                    <a:pt x="3186" y="13782"/>
                    <a:pt x="3203" y="13789"/>
                    <a:pt x="3216" y="13793"/>
                  </a:cubicBezTo>
                  <a:lnTo>
                    <a:pt x="3219" y="13793"/>
                  </a:lnTo>
                  <a:cubicBezTo>
                    <a:pt x="3229" y="13796"/>
                    <a:pt x="3242" y="13802"/>
                    <a:pt x="3256" y="13806"/>
                  </a:cubicBezTo>
                  <a:cubicBezTo>
                    <a:pt x="3262" y="13809"/>
                    <a:pt x="3273" y="13809"/>
                    <a:pt x="3279" y="13812"/>
                  </a:cubicBezTo>
                  <a:lnTo>
                    <a:pt x="3293" y="13816"/>
                  </a:lnTo>
                  <a:cubicBezTo>
                    <a:pt x="3305" y="13819"/>
                    <a:pt x="3319" y="13826"/>
                    <a:pt x="3332" y="13829"/>
                  </a:cubicBezTo>
                  <a:cubicBezTo>
                    <a:pt x="3342" y="13832"/>
                    <a:pt x="3356" y="13836"/>
                    <a:pt x="3368" y="13839"/>
                  </a:cubicBezTo>
                  <a:lnTo>
                    <a:pt x="3379" y="13842"/>
                  </a:lnTo>
                  <a:cubicBezTo>
                    <a:pt x="3388" y="13846"/>
                    <a:pt x="3395" y="13849"/>
                    <a:pt x="3402" y="13849"/>
                  </a:cubicBezTo>
                  <a:cubicBezTo>
                    <a:pt x="3422" y="13856"/>
                    <a:pt x="3438" y="13859"/>
                    <a:pt x="3455" y="13862"/>
                  </a:cubicBezTo>
                  <a:lnTo>
                    <a:pt x="3482" y="13869"/>
                  </a:lnTo>
                  <a:cubicBezTo>
                    <a:pt x="3541" y="13886"/>
                    <a:pt x="3601" y="13899"/>
                    <a:pt x="3661" y="13912"/>
                  </a:cubicBezTo>
                  <a:lnTo>
                    <a:pt x="3678" y="13915"/>
                  </a:lnTo>
                  <a:cubicBezTo>
                    <a:pt x="3698" y="13918"/>
                    <a:pt x="3717" y="13922"/>
                    <a:pt x="3737" y="13929"/>
                  </a:cubicBezTo>
                  <a:lnTo>
                    <a:pt x="3754" y="13932"/>
                  </a:lnTo>
                  <a:cubicBezTo>
                    <a:pt x="3817" y="13942"/>
                    <a:pt x="3880" y="13952"/>
                    <a:pt x="3940" y="13962"/>
                  </a:cubicBezTo>
                  <a:lnTo>
                    <a:pt x="3957" y="13962"/>
                  </a:lnTo>
                  <a:cubicBezTo>
                    <a:pt x="3977" y="13966"/>
                    <a:pt x="3997" y="13969"/>
                    <a:pt x="4016" y="13969"/>
                  </a:cubicBezTo>
                  <a:lnTo>
                    <a:pt x="4016" y="13972"/>
                  </a:lnTo>
                  <a:lnTo>
                    <a:pt x="4026" y="13972"/>
                  </a:lnTo>
                  <a:cubicBezTo>
                    <a:pt x="4076" y="13978"/>
                    <a:pt x="4126" y="13981"/>
                    <a:pt x="4176" y="13985"/>
                  </a:cubicBezTo>
                  <a:cubicBezTo>
                    <a:pt x="2841" y="14962"/>
                    <a:pt x="2047" y="15954"/>
                    <a:pt x="1744" y="17031"/>
                  </a:cubicBezTo>
                  <a:cubicBezTo>
                    <a:pt x="1449" y="18094"/>
                    <a:pt x="1701" y="18991"/>
                    <a:pt x="1990" y="19728"/>
                  </a:cubicBezTo>
                  <a:cubicBezTo>
                    <a:pt x="2000" y="19751"/>
                    <a:pt x="2010" y="19771"/>
                    <a:pt x="2017" y="19795"/>
                  </a:cubicBezTo>
                  <a:cubicBezTo>
                    <a:pt x="2023" y="19805"/>
                    <a:pt x="2027" y="19814"/>
                    <a:pt x="2030" y="19825"/>
                  </a:cubicBezTo>
                  <a:cubicBezTo>
                    <a:pt x="2037" y="19838"/>
                    <a:pt x="2043" y="19848"/>
                    <a:pt x="2047" y="19861"/>
                  </a:cubicBezTo>
                  <a:cubicBezTo>
                    <a:pt x="2057" y="19885"/>
                    <a:pt x="2070" y="19908"/>
                    <a:pt x="2080" y="19931"/>
                  </a:cubicBezTo>
                  <a:cubicBezTo>
                    <a:pt x="2083" y="19934"/>
                    <a:pt x="2086" y="19940"/>
                    <a:pt x="2086" y="19948"/>
                  </a:cubicBezTo>
                  <a:cubicBezTo>
                    <a:pt x="2097" y="19960"/>
                    <a:pt x="2103" y="19977"/>
                    <a:pt x="2113" y="19994"/>
                  </a:cubicBezTo>
                  <a:lnTo>
                    <a:pt x="2117" y="20000"/>
                  </a:lnTo>
                  <a:cubicBezTo>
                    <a:pt x="2412" y="20562"/>
                    <a:pt x="2897" y="21017"/>
                    <a:pt x="3561" y="21359"/>
                  </a:cubicBezTo>
                  <a:cubicBezTo>
                    <a:pt x="4213" y="21694"/>
                    <a:pt x="5030" y="21907"/>
                    <a:pt x="5989" y="21993"/>
                  </a:cubicBezTo>
                  <a:lnTo>
                    <a:pt x="5996" y="21993"/>
                  </a:lnTo>
                  <a:cubicBezTo>
                    <a:pt x="6029" y="21997"/>
                    <a:pt x="6063" y="22000"/>
                    <a:pt x="6099" y="22000"/>
                  </a:cubicBezTo>
                  <a:lnTo>
                    <a:pt x="6119" y="22004"/>
                  </a:lnTo>
                  <a:cubicBezTo>
                    <a:pt x="6152" y="22007"/>
                    <a:pt x="6189" y="22007"/>
                    <a:pt x="6222" y="22010"/>
                  </a:cubicBezTo>
                  <a:lnTo>
                    <a:pt x="6242" y="22010"/>
                  </a:lnTo>
                  <a:cubicBezTo>
                    <a:pt x="6388" y="22020"/>
                    <a:pt x="6537" y="22027"/>
                    <a:pt x="6690" y="22030"/>
                  </a:cubicBezTo>
                  <a:lnTo>
                    <a:pt x="6730" y="22030"/>
                  </a:lnTo>
                  <a:cubicBezTo>
                    <a:pt x="6760" y="22033"/>
                    <a:pt x="6790" y="22033"/>
                    <a:pt x="6820" y="22033"/>
                  </a:cubicBezTo>
                  <a:lnTo>
                    <a:pt x="7149" y="22033"/>
                  </a:lnTo>
                  <a:cubicBezTo>
                    <a:pt x="7202" y="22033"/>
                    <a:pt x="7255" y="22030"/>
                    <a:pt x="7308" y="22030"/>
                  </a:cubicBezTo>
                  <a:lnTo>
                    <a:pt x="7325" y="22030"/>
                  </a:lnTo>
                  <a:cubicBezTo>
                    <a:pt x="7341" y="22030"/>
                    <a:pt x="7358" y="22030"/>
                    <a:pt x="7374" y="22027"/>
                  </a:cubicBezTo>
                  <a:lnTo>
                    <a:pt x="7454" y="22027"/>
                  </a:lnTo>
                  <a:cubicBezTo>
                    <a:pt x="7478" y="22023"/>
                    <a:pt x="7501" y="22023"/>
                    <a:pt x="7527" y="22023"/>
                  </a:cubicBezTo>
                  <a:cubicBezTo>
                    <a:pt x="7550" y="22023"/>
                    <a:pt x="7577" y="22020"/>
                    <a:pt x="7604" y="22020"/>
                  </a:cubicBezTo>
                  <a:cubicBezTo>
                    <a:pt x="7630" y="22020"/>
                    <a:pt x="7653" y="22017"/>
                    <a:pt x="7680" y="22017"/>
                  </a:cubicBezTo>
                  <a:cubicBezTo>
                    <a:pt x="7707" y="22017"/>
                    <a:pt x="7730" y="22013"/>
                    <a:pt x="7757" y="22013"/>
                  </a:cubicBezTo>
                  <a:cubicBezTo>
                    <a:pt x="7783" y="22010"/>
                    <a:pt x="7813" y="22010"/>
                    <a:pt x="7843" y="22007"/>
                  </a:cubicBezTo>
                  <a:lnTo>
                    <a:pt x="7860" y="22007"/>
                  </a:lnTo>
                  <a:cubicBezTo>
                    <a:pt x="7876" y="22007"/>
                    <a:pt x="7892" y="22004"/>
                    <a:pt x="7909" y="22004"/>
                  </a:cubicBezTo>
                  <a:cubicBezTo>
                    <a:pt x="7949" y="22000"/>
                    <a:pt x="7992" y="21997"/>
                    <a:pt x="8032" y="21997"/>
                  </a:cubicBezTo>
                  <a:cubicBezTo>
                    <a:pt x="8052" y="21993"/>
                    <a:pt x="8072" y="21993"/>
                    <a:pt x="8092" y="21990"/>
                  </a:cubicBezTo>
                  <a:cubicBezTo>
                    <a:pt x="8135" y="21987"/>
                    <a:pt x="8182" y="21984"/>
                    <a:pt x="8225" y="21980"/>
                  </a:cubicBezTo>
                  <a:cubicBezTo>
                    <a:pt x="8238" y="21980"/>
                    <a:pt x="8255" y="21977"/>
                    <a:pt x="8268" y="21977"/>
                  </a:cubicBezTo>
                  <a:lnTo>
                    <a:pt x="8285" y="21973"/>
                  </a:lnTo>
                  <a:cubicBezTo>
                    <a:pt x="8321" y="21973"/>
                    <a:pt x="8355" y="21970"/>
                    <a:pt x="8387" y="21967"/>
                  </a:cubicBezTo>
                  <a:cubicBezTo>
                    <a:pt x="8410" y="21964"/>
                    <a:pt x="8430" y="21964"/>
                    <a:pt x="8454" y="21960"/>
                  </a:cubicBezTo>
                  <a:cubicBezTo>
                    <a:pt x="8490" y="21957"/>
                    <a:pt x="8524" y="21953"/>
                    <a:pt x="8557" y="21950"/>
                  </a:cubicBezTo>
                  <a:cubicBezTo>
                    <a:pt x="8580" y="21947"/>
                    <a:pt x="8603" y="21944"/>
                    <a:pt x="8623" y="21944"/>
                  </a:cubicBezTo>
                  <a:cubicBezTo>
                    <a:pt x="8660" y="21941"/>
                    <a:pt x="8700" y="21933"/>
                    <a:pt x="8737" y="21930"/>
                  </a:cubicBezTo>
                  <a:lnTo>
                    <a:pt x="8756" y="21927"/>
                  </a:lnTo>
                  <a:cubicBezTo>
                    <a:pt x="8766" y="21927"/>
                    <a:pt x="8780" y="21927"/>
                    <a:pt x="8793" y="21924"/>
                  </a:cubicBezTo>
                  <a:cubicBezTo>
                    <a:pt x="8849" y="21917"/>
                    <a:pt x="8906" y="21910"/>
                    <a:pt x="8965" y="21904"/>
                  </a:cubicBezTo>
                  <a:cubicBezTo>
                    <a:pt x="9427" y="21847"/>
                    <a:pt x="9896" y="21801"/>
                    <a:pt x="10391" y="21748"/>
                  </a:cubicBezTo>
                  <a:cubicBezTo>
                    <a:pt x="11806" y="21605"/>
                    <a:pt x="13270" y="21455"/>
                    <a:pt x="14542" y="21084"/>
                  </a:cubicBezTo>
                  <a:cubicBezTo>
                    <a:pt x="16154" y="20612"/>
                    <a:pt x="17219" y="19841"/>
                    <a:pt x="17794" y="18729"/>
                  </a:cubicBezTo>
                  <a:cubicBezTo>
                    <a:pt x="17814" y="18695"/>
                    <a:pt x="17831" y="18662"/>
                    <a:pt x="17844" y="18629"/>
                  </a:cubicBezTo>
                  <a:cubicBezTo>
                    <a:pt x="17973" y="18356"/>
                    <a:pt x="18076" y="18067"/>
                    <a:pt x="18146" y="17762"/>
                  </a:cubicBezTo>
                  <a:cubicBezTo>
                    <a:pt x="18183" y="17616"/>
                    <a:pt x="18319" y="17041"/>
                    <a:pt x="18263" y="16400"/>
                  </a:cubicBezTo>
                  <a:cubicBezTo>
                    <a:pt x="18263" y="16373"/>
                    <a:pt x="18260" y="16347"/>
                    <a:pt x="18260" y="16317"/>
                  </a:cubicBezTo>
                  <a:lnTo>
                    <a:pt x="18256" y="16297"/>
                  </a:lnTo>
                  <a:cubicBezTo>
                    <a:pt x="18252" y="16221"/>
                    <a:pt x="18246" y="16144"/>
                    <a:pt x="18240" y="16071"/>
                  </a:cubicBezTo>
                  <a:lnTo>
                    <a:pt x="18240" y="16061"/>
                  </a:lnTo>
                  <a:cubicBezTo>
                    <a:pt x="18229" y="15985"/>
                    <a:pt x="18223" y="15911"/>
                    <a:pt x="18209" y="15835"/>
                  </a:cubicBezTo>
                  <a:lnTo>
                    <a:pt x="18209" y="15832"/>
                  </a:lnTo>
                  <a:cubicBezTo>
                    <a:pt x="18143" y="15393"/>
                    <a:pt x="18021" y="14998"/>
                    <a:pt x="17841" y="14659"/>
                  </a:cubicBezTo>
                  <a:cubicBezTo>
                    <a:pt x="17738" y="14447"/>
                    <a:pt x="17622" y="14277"/>
                    <a:pt x="17492" y="14138"/>
                  </a:cubicBezTo>
                  <a:cubicBezTo>
                    <a:pt x="17113" y="13693"/>
                    <a:pt x="16615" y="13394"/>
                    <a:pt x="16014" y="13244"/>
                  </a:cubicBezTo>
                  <a:lnTo>
                    <a:pt x="16008" y="13244"/>
                  </a:lnTo>
                  <a:cubicBezTo>
                    <a:pt x="15954" y="13231"/>
                    <a:pt x="15898" y="13218"/>
                    <a:pt x="15844" y="13208"/>
                  </a:cubicBezTo>
                  <a:lnTo>
                    <a:pt x="15835" y="13204"/>
                  </a:lnTo>
                  <a:cubicBezTo>
                    <a:pt x="15781" y="13195"/>
                    <a:pt x="15729" y="13188"/>
                    <a:pt x="15678" y="13178"/>
                  </a:cubicBezTo>
                  <a:lnTo>
                    <a:pt x="15658" y="13178"/>
                  </a:lnTo>
                  <a:cubicBezTo>
                    <a:pt x="15635" y="13175"/>
                    <a:pt x="15612" y="13172"/>
                    <a:pt x="15589" y="13168"/>
                  </a:cubicBezTo>
                  <a:lnTo>
                    <a:pt x="15579" y="13164"/>
                  </a:lnTo>
                  <a:cubicBezTo>
                    <a:pt x="15556" y="13164"/>
                    <a:pt x="15536" y="13161"/>
                    <a:pt x="15513" y="13158"/>
                  </a:cubicBezTo>
                  <a:lnTo>
                    <a:pt x="15485" y="13155"/>
                  </a:lnTo>
                  <a:cubicBezTo>
                    <a:pt x="15470" y="13155"/>
                    <a:pt x="15450" y="13152"/>
                    <a:pt x="15433" y="13152"/>
                  </a:cubicBezTo>
                  <a:cubicBezTo>
                    <a:pt x="15419" y="13152"/>
                    <a:pt x="15406" y="13148"/>
                    <a:pt x="15393" y="13148"/>
                  </a:cubicBezTo>
                  <a:cubicBezTo>
                    <a:pt x="15379" y="13148"/>
                    <a:pt x="15366" y="13148"/>
                    <a:pt x="15353" y="13144"/>
                  </a:cubicBezTo>
                  <a:lnTo>
                    <a:pt x="15313" y="13144"/>
                  </a:lnTo>
                  <a:cubicBezTo>
                    <a:pt x="15303" y="13141"/>
                    <a:pt x="15293" y="13141"/>
                    <a:pt x="15283" y="13141"/>
                  </a:cubicBezTo>
                  <a:cubicBezTo>
                    <a:pt x="15260" y="13141"/>
                    <a:pt x="15237" y="13141"/>
                    <a:pt x="15210" y="13138"/>
                  </a:cubicBezTo>
                  <a:lnTo>
                    <a:pt x="15194" y="13138"/>
                  </a:lnTo>
                  <a:cubicBezTo>
                    <a:pt x="15161" y="13137"/>
                    <a:pt x="15128" y="13137"/>
                    <a:pt x="15095" y="13137"/>
                  </a:cubicBezTo>
                  <a:cubicBezTo>
                    <a:pt x="14824" y="13137"/>
                    <a:pt x="14532" y="13160"/>
                    <a:pt x="14234" y="13204"/>
                  </a:cubicBezTo>
                  <a:cubicBezTo>
                    <a:pt x="14516" y="12969"/>
                    <a:pt x="14792" y="12696"/>
                    <a:pt x="15054" y="12387"/>
                  </a:cubicBezTo>
                  <a:cubicBezTo>
                    <a:pt x="16143" y="11096"/>
                    <a:pt x="16641" y="9438"/>
                    <a:pt x="16539" y="7461"/>
                  </a:cubicBezTo>
                  <a:cubicBezTo>
                    <a:pt x="16426" y="5362"/>
                    <a:pt x="15841" y="3662"/>
                    <a:pt x="14795" y="2399"/>
                  </a:cubicBezTo>
                  <a:cubicBezTo>
                    <a:pt x="14300" y="1804"/>
                    <a:pt x="13705" y="1310"/>
                    <a:pt x="13021" y="928"/>
                  </a:cubicBezTo>
                  <a:cubicBezTo>
                    <a:pt x="12387" y="576"/>
                    <a:pt x="11676" y="320"/>
                    <a:pt x="10902" y="167"/>
                  </a:cubicBezTo>
                  <a:cubicBezTo>
                    <a:pt x="10329" y="56"/>
                    <a:pt x="9727" y="0"/>
                    <a:pt x="9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451;p30"/>
            <p:cNvSpPr/>
            <p:nvPr/>
          </p:nvSpPr>
          <p:spPr>
            <a:xfrm>
              <a:off x="3416227" y="1205690"/>
              <a:ext cx="896067" cy="1085659"/>
            </a:xfrm>
            <a:custGeom>
              <a:avLst/>
              <a:gdLst/>
              <a:ahLst/>
              <a:cxnLst/>
              <a:rect l="l" t="t" r="r" b="b"/>
              <a:pathLst>
                <a:path w="16509" h="20002" extrusionOk="0">
                  <a:moveTo>
                    <a:pt x="8218" y="0"/>
                  </a:moveTo>
                  <a:cubicBezTo>
                    <a:pt x="7848" y="0"/>
                    <a:pt x="7470" y="22"/>
                    <a:pt x="7088" y="63"/>
                  </a:cubicBezTo>
                  <a:cubicBezTo>
                    <a:pt x="6892" y="86"/>
                    <a:pt x="6696" y="113"/>
                    <a:pt x="6504" y="150"/>
                  </a:cubicBezTo>
                  <a:cubicBezTo>
                    <a:pt x="5786" y="282"/>
                    <a:pt x="5082" y="509"/>
                    <a:pt x="4424" y="824"/>
                  </a:cubicBezTo>
                  <a:cubicBezTo>
                    <a:pt x="3557" y="1233"/>
                    <a:pt x="2763" y="1800"/>
                    <a:pt x="2105" y="2502"/>
                  </a:cubicBezTo>
                  <a:cubicBezTo>
                    <a:pt x="773" y="3929"/>
                    <a:pt x="0" y="5922"/>
                    <a:pt x="282" y="8364"/>
                  </a:cubicBezTo>
                  <a:cubicBezTo>
                    <a:pt x="375" y="9158"/>
                    <a:pt x="591" y="9805"/>
                    <a:pt x="883" y="10320"/>
                  </a:cubicBezTo>
                  <a:cubicBezTo>
                    <a:pt x="1359" y="11147"/>
                    <a:pt x="2033" y="11625"/>
                    <a:pt x="2740" y="11838"/>
                  </a:cubicBezTo>
                  <a:cubicBezTo>
                    <a:pt x="3030" y="11925"/>
                    <a:pt x="3325" y="11965"/>
                    <a:pt x="3612" y="11965"/>
                  </a:cubicBezTo>
                  <a:cubicBezTo>
                    <a:pt x="4806" y="11965"/>
                    <a:pt x="5872" y="11264"/>
                    <a:pt x="5926" y="10227"/>
                  </a:cubicBezTo>
                  <a:cubicBezTo>
                    <a:pt x="6039" y="8108"/>
                    <a:pt x="5004" y="6493"/>
                    <a:pt x="6753" y="6493"/>
                  </a:cubicBezTo>
                  <a:cubicBezTo>
                    <a:pt x="6801" y="6493"/>
                    <a:pt x="6852" y="6495"/>
                    <a:pt x="6905" y="6497"/>
                  </a:cubicBezTo>
                  <a:cubicBezTo>
                    <a:pt x="6905" y="6497"/>
                    <a:pt x="6919" y="6500"/>
                    <a:pt x="6942" y="6504"/>
                  </a:cubicBezTo>
                  <a:cubicBezTo>
                    <a:pt x="7081" y="6534"/>
                    <a:pt x="7566" y="6673"/>
                    <a:pt x="7816" y="7198"/>
                  </a:cubicBezTo>
                  <a:cubicBezTo>
                    <a:pt x="7962" y="7510"/>
                    <a:pt x="8021" y="7955"/>
                    <a:pt x="7882" y="8596"/>
                  </a:cubicBezTo>
                  <a:cubicBezTo>
                    <a:pt x="7463" y="10506"/>
                    <a:pt x="6623" y="11812"/>
                    <a:pt x="3919" y="13771"/>
                  </a:cubicBezTo>
                  <a:cubicBezTo>
                    <a:pt x="2627" y="14708"/>
                    <a:pt x="2049" y="15548"/>
                    <a:pt x="1843" y="16286"/>
                  </a:cubicBezTo>
                  <a:cubicBezTo>
                    <a:pt x="1618" y="17093"/>
                    <a:pt x="1837" y="17781"/>
                    <a:pt x="2056" y="18339"/>
                  </a:cubicBezTo>
                  <a:cubicBezTo>
                    <a:pt x="2125" y="18518"/>
                    <a:pt x="2232" y="18694"/>
                    <a:pt x="2378" y="18860"/>
                  </a:cubicBezTo>
                  <a:cubicBezTo>
                    <a:pt x="2942" y="19505"/>
                    <a:pt x="4110" y="20002"/>
                    <a:pt x="6107" y="20002"/>
                  </a:cubicBezTo>
                  <a:cubicBezTo>
                    <a:pt x="6660" y="20002"/>
                    <a:pt x="7277" y="19964"/>
                    <a:pt x="7962" y="19880"/>
                  </a:cubicBezTo>
                  <a:cubicBezTo>
                    <a:pt x="11751" y="19412"/>
                    <a:pt x="16508" y="19505"/>
                    <a:pt x="16369" y="15449"/>
                  </a:cubicBezTo>
                  <a:cubicBezTo>
                    <a:pt x="16306" y="13650"/>
                    <a:pt x="15317" y="13136"/>
                    <a:pt x="14191" y="13136"/>
                  </a:cubicBezTo>
                  <a:cubicBezTo>
                    <a:pt x="13934" y="13136"/>
                    <a:pt x="13670" y="13163"/>
                    <a:pt x="13409" y="13207"/>
                  </a:cubicBezTo>
                  <a:cubicBezTo>
                    <a:pt x="12967" y="13284"/>
                    <a:pt x="12532" y="13410"/>
                    <a:pt x="12147" y="13543"/>
                  </a:cubicBezTo>
                  <a:cubicBezTo>
                    <a:pt x="11509" y="13758"/>
                    <a:pt x="11011" y="13997"/>
                    <a:pt x="10865" y="14050"/>
                  </a:cubicBezTo>
                  <a:cubicBezTo>
                    <a:pt x="10765" y="14087"/>
                    <a:pt x="10649" y="14113"/>
                    <a:pt x="10526" y="14124"/>
                  </a:cubicBezTo>
                  <a:lnTo>
                    <a:pt x="10523" y="14124"/>
                  </a:lnTo>
                  <a:cubicBezTo>
                    <a:pt x="10485" y="14127"/>
                    <a:pt x="10447" y="14128"/>
                    <a:pt x="10409" y="14128"/>
                  </a:cubicBezTo>
                  <a:cubicBezTo>
                    <a:pt x="10153" y="14128"/>
                    <a:pt x="9902" y="14058"/>
                    <a:pt x="9795" y="13885"/>
                  </a:cubicBezTo>
                  <a:cubicBezTo>
                    <a:pt x="9712" y="13745"/>
                    <a:pt x="9719" y="13539"/>
                    <a:pt x="9888" y="13250"/>
                  </a:cubicBezTo>
                  <a:cubicBezTo>
                    <a:pt x="10399" y="12370"/>
                    <a:pt x="14923" y="11765"/>
                    <a:pt x="14641" y="6497"/>
                  </a:cubicBezTo>
                  <a:cubicBezTo>
                    <a:pt x="14432" y="2538"/>
                    <a:pt x="12429" y="661"/>
                    <a:pt x="9825" y="150"/>
                  </a:cubicBezTo>
                  <a:cubicBezTo>
                    <a:pt x="9310" y="48"/>
                    <a:pt x="8772" y="0"/>
                    <a:pt x="8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452;p30"/>
            <p:cNvSpPr/>
            <p:nvPr/>
          </p:nvSpPr>
          <p:spPr>
            <a:xfrm>
              <a:off x="3564947" y="1547851"/>
              <a:ext cx="228074" cy="307265"/>
            </a:xfrm>
            <a:custGeom>
              <a:avLst/>
              <a:gdLst/>
              <a:ahLst/>
              <a:cxnLst/>
              <a:rect l="l" t="t" r="r" b="b"/>
              <a:pathLst>
                <a:path w="4202" h="5661" extrusionOk="0">
                  <a:moveTo>
                    <a:pt x="3468" y="0"/>
                  </a:moveTo>
                  <a:cubicBezTo>
                    <a:pt x="3179" y="0"/>
                    <a:pt x="2873" y="74"/>
                    <a:pt x="2584" y="219"/>
                  </a:cubicBezTo>
                  <a:cubicBezTo>
                    <a:pt x="1611" y="725"/>
                    <a:pt x="2163" y="1894"/>
                    <a:pt x="1611" y="3309"/>
                  </a:cubicBezTo>
                  <a:cubicBezTo>
                    <a:pt x="1292" y="4136"/>
                    <a:pt x="658" y="5129"/>
                    <a:pt x="0" y="5534"/>
                  </a:cubicBezTo>
                  <a:cubicBezTo>
                    <a:pt x="289" y="5620"/>
                    <a:pt x="584" y="5660"/>
                    <a:pt x="874" y="5660"/>
                  </a:cubicBezTo>
                  <a:cubicBezTo>
                    <a:pt x="2066" y="5660"/>
                    <a:pt x="3129" y="4960"/>
                    <a:pt x="3186" y="3923"/>
                  </a:cubicBezTo>
                  <a:cubicBezTo>
                    <a:pt x="3192" y="3807"/>
                    <a:pt x="3192" y="3694"/>
                    <a:pt x="3192" y="3581"/>
                  </a:cubicBezTo>
                  <a:cubicBezTo>
                    <a:pt x="3192" y="2601"/>
                    <a:pt x="2983" y="1751"/>
                    <a:pt x="2983" y="1147"/>
                  </a:cubicBezTo>
                  <a:cubicBezTo>
                    <a:pt x="2983" y="549"/>
                    <a:pt x="3189" y="190"/>
                    <a:pt x="4012" y="190"/>
                  </a:cubicBezTo>
                  <a:cubicBezTo>
                    <a:pt x="4059" y="190"/>
                    <a:pt x="4112" y="190"/>
                    <a:pt x="4165" y="193"/>
                  </a:cubicBezTo>
                  <a:cubicBezTo>
                    <a:pt x="4165" y="193"/>
                    <a:pt x="4179" y="196"/>
                    <a:pt x="4202" y="200"/>
                  </a:cubicBezTo>
                  <a:cubicBezTo>
                    <a:pt x="4003" y="70"/>
                    <a:pt x="3744" y="0"/>
                    <a:pt x="346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453;p30"/>
            <p:cNvSpPr/>
            <p:nvPr/>
          </p:nvSpPr>
          <p:spPr>
            <a:xfrm>
              <a:off x="3769191" y="1205690"/>
              <a:ext cx="442470" cy="769709"/>
            </a:xfrm>
            <a:custGeom>
              <a:avLst/>
              <a:gdLst/>
              <a:ahLst/>
              <a:cxnLst/>
              <a:rect l="l" t="t" r="r" b="b"/>
              <a:pathLst>
                <a:path w="8152" h="14181" extrusionOk="0">
                  <a:moveTo>
                    <a:pt x="1721" y="0"/>
                  </a:moveTo>
                  <a:cubicBezTo>
                    <a:pt x="1349" y="0"/>
                    <a:pt x="971" y="23"/>
                    <a:pt x="585" y="63"/>
                  </a:cubicBezTo>
                  <a:cubicBezTo>
                    <a:pt x="389" y="86"/>
                    <a:pt x="193" y="113"/>
                    <a:pt x="1" y="150"/>
                  </a:cubicBezTo>
                  <a:cubicBezTo>
                    <a:pt x="1054" y="270"/>
                    <a:pt x="2355" y="256"/>
                    <a:pt x="4308" y="1182"/>
                  </a:cubicBezTo>
                  <a:cubicBezTo>
                    <a:pt x="5697" y="1840"/>
                    <a:pt x="6574" y="3295"/>
                    <a:pt x="6936" y="4869"/>
                  </a:cubicBezTo>
                  <a:cubicBezTo>
                    <a:pt x="7474" y="4920"/>
                    <a:pt x="7727" y="8520"/>
                    <a:pt x="6511" y="9231"/>
                  </a:cubicBezTo>
                  <a:cubicBezTo>
                    <a:pt x="6335" y="9543"/>
                    <a:pt x="6122" y="9836"/>
                    <a:pt x="5886" y="10104"/>
                  </a:cubicBezTo>
                  <a:cubicBezTo>
                    <a:pt x="6152" y="10403"/>
                    <a:pt x="6122" y="10908"/>
                    <a:pt x="5112" y="11287"/>
                  </a:cubicBezTo>
                  <a:cubicBezTo>
                    <a:pt x="5112" y="11287"/>
                    <a:pt x="4973" y="11254"/>
                    <a:pt x="4877" y="11098"/>
                  </a:cubicBezTo>
                  <a:cubicBezTo>
                    <a:pt x="4650" y="11287"/>
                    <a:pt x="4428" y="11466"/>
                    <a:pt x="4212" y="11639"/>
                  </a:cubicBezTo>
                  <a:cubicBezTo>
                    <a:pt x="4339" y="11596"/>
                    <a:pt x="4445" y="11576"/>
                    <a:pt x="4528" y="11576"/>
                  </a:cubicBezTo>
                  <a:cubicBezTo>
                    <a:pt x="5023" y="11576"/>
                    <a:pt x="4724" y="12237"/>
                    <a:pt x="3657" y="12237"/>
                  </a:cubicBezTo>
                  <a:cubicBezTo>
                    <a:pt x="3657" y="12237"/>
                    <a:pt x="3591" y="12211"/>
                    <a:pt x="3551" y="12160"/>
                  </a:cubicBezTo>
                  <a:cubicBezTo>
                    <a:pt x="3096" y="12533"/>
                    <a:pt x="2764" y="12848"/>
                    <a:pt x="2705" y="13134"/>
                  </a:cubicBezTo>
                  <a:cubicBezTo>
                    <a:pt x="2581" y="13705"/>
                    <a:pt x="3023" y="14180"/>
                    <a:pt x="3641" y="14180"/>
                  </a:cubicBezTo>
                  <a:cubicBezTo>
                    <a:pt x="3761" y="14180"/>
                    <a:pt x="3890" y="14164"/>
                    <a:pt x="4020" y="14124"/>
                  </a:cubicBezTo>
                  <a:lnTo>
                    <a:pt x="4020" y="14124"/>
                  </a:lnTo>
                  <a:cubicBezTo>
                    <a:pt x="3980" y="14127"/>
                    <a:pt x="3940" y="14127"/>
                    <a:pt x="3900" y="14127"/>
                  </a:cubicBezTo>
                  <a:cubicBezTo>
                    <a:pt x="3644" y="14127"/>
                    <a:pt x="3398" y="14057"/>
                    <a:pt x="3292" y="13885"/>
                  </a:cubicBezTo>
                  <a:cubicBezTo>
                    <a:pt x="3259" y="13828"/>
                    <a:pt x="3239" y="13762"/>
                    <a:pt x="3239" y="13685"/>
                  </a:cubicBezTo>
                  <a:cubicBezTo>
                    <a:pt x="3239" y="13569"/>
                    <a:pt x="3283" y="13423"/>
                    <a:pt x="3385" y="13250"/>
                  </a:cubicBezTo>
                  <a:cubicBezTo>
                    <a:pt x="3880" y="12396"/>
                    <a:pt x="8149" y="11802"/>
                    <a:pt x="8152" y="6962"/>
                  </a:cubicBezTo>
                  <a:cubicBezTo>
                    <a:pt x="8152" y="6813"/>
                    <a:pt x="8149" y="6657"/>
                    <a:pt x="8138" y="6497"/>
                  </a:cubicBezTo>
                  <a:cubicBezTo>
                    <a:pt x="7929" y="2538"/>
                    <a:pt x="5926" y="661"/>
                    <a:pt x="3322" y="150"/>
                  </a:cubicBezTo>
                  <a:cubicBezTo>
                    <a:pt x="2811" y="46"/>
                    <a:pt x="2272" y="0"/>
                    <a:pt x="172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454;p30"/>
            <p:cNvSpPr/>
            <p:nvPr/>
          </p:nvSpPr>
          <p:spPr>
            <a:xfrm>
              <a:off x="4143975" y="1918670"/>
              <a:ext cx="132763" cy="63885"/>
            </a:xfrm>
            <a:custGeom>
              <a:avLst/>
              <a:gdLst/>
              <a:ahLst/>
              <a:cxnLst/>
              <a:rect l="l" t="t" r="r" b="b"/>
              <a:pathLst>
                <a:path w="2446" h="1177" extrusionOk="0">
                  <a:moveTo>
                    <a:pt x="785" y="1"/>
                  </a:moveTo>
                  <a:cubicBezTo>
                    <a:pt x="529" y="1"/>
                    <a:pt x="264" y="28"/>
                    <a:pt x="1" y="71"/>
                  </a:cubicBezTo>
                  <a:cubicBezTo>
                    <a:pt x="184" y="436"/>
                    <a:pt x="612" y="692"/>
                    <a:pt x="842" y="1177"/>
                  </a:cubicBezTo>
                  <a:cubicBezTo>
                    <a:pt x="1685" y="821"/>
                    <a:pt x="2439" y="659"/>
                    <a:pt x="2439" y="659"/>
                  </a:cubicBezTo>
                  <a:cubicBezTo>
                    <a:pt x="2442" y="659"/>
                    <a:pt x="2442" y="659"/>
                    <a:pt x="2446" y="662"/>
                  </a:cubicBezTo>
                  <a:cubicBezTo>
                    <a:pt x="2037" y="171"/>
                    <a:pt x="1436" y="1"/>
                    <a:pt x="78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455;p30"/>
            <p:cNvSpPr/>
            <p:nvPr/>
          </p:nvSpPr>
          <p:spPr>
            <a:xfrm>
              <a:off x="3545298" y="1971535"/>
              <a:ext cx="759397" cy="319912"/>
            </a:xfrm>
            <a:custGeom>
              <a:avLst/>
              <a:gdLst/>
              <a:ahLst/>
              <a:cxnLst/>
              <a:rect l="l" t="t" r="r" b="b"/>
              <a:pathLst>
                <a:path w="13991" h="5894" extrusionOk="0">
                  <a:moveTo>
                    <a:pt x="13681" y="0"/>
                  </a:moveTo>
                  <a:lnTo>
                    <a:pt x="13681" y="0"/>
                  </a:lnTo>
                  <a:cubicBezTo>
                    <a:pt x="13814" y="270"/>
                    <a:pt x="13891" y="572"/>
                    <a:pt x="13891" y="572"/>
                  </a:cubicBezTo>
                  <a:cubicBezTo>
                    <a:pt x="13339" y="854"/>
                    <a:pt x="12632" y="1060"/>
                    <a:pt x="12004" y="1170"/>
                  </a:cubicBezTo>
                  <a:cubicBezTo>
                    <a:pt x="11981" y="1349"/>
                    <a:pt x="11941" y="1545"/>
                    <a:pt x="11872" y="1764"/>
                  </a:cubicBezTo>
                  <a:cubicBezTo>
                    <a:pt x="12832" y="1466"/>
                    <a:pt x="13991" y="1339"/>
                    <a:pt x="13991" y="1339"/>
                  </a:cubicBezTo>
                  <a:cubicBezTo>
                    <a:pt x="13971" y="774"/>
                    <a:pt x="13861" y="336"/>
                    <a:pt x="13681" y="0"/>
                  </a:cubicBezTo>
                  <a:close/>
                  <a:moveTo>
                    <a:pt x="13901" y="2389"/>
                  </a:moveTo>
                  <a:cubicBezTo>
                    <a:pt x="13900" y="2390"/>
                    <a:pt x="13900" y="2391"/>
                    <a:pt x="13900" y="2392"/>
                  </a:cubicBezTo>
                  <a:lnTo>
                    <a:pt x="13900" y="2392"/>
                  </a:lnTo>
                  <a:cubicBezTo>
                    <a:pt x="13900" y="2392"/>
                    <a:pt x="13901" y="2392"/>
                    <a:pt x="13901" y="2392"/>
                  </a:cubicBezTo>
                  <a:lnTo>
                    <a:pt x="13901" y="2389"/>
                  </a:lnTo>
                  <a:close/>
                  <a:moveTo>
                    <a:pt x="13663" y="3072"/>
                  </a:moveTo>
                  <a:lnTo>
                    <a:pt x="13663" y="3072"/>
                  </a:lnTo>
                  <a:cubicBezTo>
                    <a:pt x="13662" y="3074"/>
                    <a:pt x="13662" y="3075"/>
                    <a:pt x="13661" y="3076"/>
                  </a:cubicBezTo>
                  <a:lnTo>
                    <a:pt x="13665" y="3073"/>
                  </a:lnTo>
                  <a:cubicBezTo>
                    <a:pt x="13665" y="3073"/>
                    <a:pt x="13665" y="3073"/>
                    <a:pt x="13663" y="3072"/>
                  </a:cubicBezTo>
                  <a:close/>
                  <a:moveTo>
                    <a:pt x="13900" y="2392"/>
                  </a:moveTo>
                  <a:cubicBezTo>
                    <a:pt x="13863" y="2399"/>
                    <a:pt x="12473" y="2678"/>
                    <a:pt x="11526" y="2724"/>
                  </a:cubicBezTo>
                  <a:cubicBezTo>
                    <a:pt x="11423" y="2947"/>
                    <a:pt x="11310" y="3140"/>
                    <a:pt x="11174" y="3305"/>
                  </a:cubicBezTo>
                  <a:cubicBezTo>
                    <a:pt x="11898" y="3089"/>
                    <a:pt x="13100" y="3069"/>
                    <a:pt x="13516" y="3069"/>
                  </a:cubicBezTo>
                  <a:cubicBezTo>
                    <a:pt x="13600" y="3069"/>
                    <a:pt x="13652" y="3072"/>
                    <a:pt x="13663" y="3072"/>
                  </a:cubicBezTo>
                  <a:lnTo>
                    <a:pt x="13663" y="3072"/>
                  </a:lnTo>
                  <a:cubicBezTo>
                    <a:pt x="13765" y="2865"/>
                    <a:pt x="13844" y="2638"/>
                    <a:pt x="13900" y="2392"/>
                  </a:cubicBezTo>
                  <a:close/>
                  <a:moveTo>
                    <a:pt x="13641" y="3116"/>
                  </a:moveTo>
                  <a:cubicBezTo>
                    <a:pt x="13497" y="3384"/>
                    <a:pt x="12995" y="3945"/>
                    <a:pt x="12942" y="4004"/>
                  </a:cubicBezTo>
                  <a:lnTo>
                    <a:pt x="12942" y="4004"/>
                  </a:lnTo>
                  <a:cubicBezTo>
                    <a:pt x="13229" y="3754"/>
                    <a:pt x="13466" y="3461"/>
                    <a:pt x="13641" y="3116"/>
                  </a:cubicBezTo>
                  <a:close/>
                  <a:moveTo>
                    <a:pt x="12942" y="4004"/>
                  </a:moveTo>
                  <a:lnTo>
                    <a:pt x="12942" y="4004"/>
                  </a:lnTo>
                  <a:cubicBezTo>
                    <a:pt x="12940" y="4006"/>
                    <a:pt x="12938" y="4008"/>
                    <a:pt x="12936" y="4010"/>
                  </a:cubicBezTo>
                  <a:lnTo>
                    <a:pt x="12936" y="4010"/>
                  </a:lnTo>
                  <a:cubicBezTo>
                    <a:pt x="12936" y="4010"/>
                    <a:pt x="12937" y="4009"/>
                    <a:pt x="12938" y="4009"/>
                  </a:cubicBezTo>
                  <a:cubicBezTo>
                    <a:pt x="12938" y="4009"/>
                    <a:pt x="12939" y="4008"/>
                    <a:pt x="12942" y="4004"/>
                  </a:cubicBezTo>
                  <a:close/>
                  <a:moveTo>
                    <a:pt x="10603" y="3781"/>
                  </a:moveTo>
                  <a:cubicBezTo>
                    <a:pt x="10045" y="4099"/>
                    <a:pt x="9208" y="4265"/>
                    <a:pt x="7846" y="4435"/>
                  </a:cubicBezTo>
                  <a:cubicBezTo>
                    <a:pt x="6447" y="4607"/>
                    <a:pt x="4179" y="4903"/>
                    <a:pt x="2153" y="4903"/>
                  </a:cubicBezTo>
                  <a:cubicBezTo>
                    <a:pt x="1378" y="4903"/>
                    <a:pt x="638" y="4860"/>
                    <a:pt x="0" y="4750"/>
                  </a:cubicBezTo>
                  <a:lnTo>
                    <a:pt x="0" y="4750"/>
                  </a:lnTo>
                  <a:cubicBezTo>
                    <a:pt x="565" y="5395"/>
                    <a:pt x="1731" y="5893"/>
                    <a:pt x="3727" y="5893"/>
                  </a:cubicBezTo>
                  <a:cubicBezTo>
                    <a:pt x="4279" y="5893"/>
                    <a:pt x="4896" y="5853"/>
                    <a:pt x="5584" y="5770"/>
                  </a:cubicBezTo>
                  <a:cubicBezTo>
                    <a:pt x="8229" y="5444"/>
                    <a:pt x="11343" y="5391"/>
                    <a:pt x="12936" y="4010"/>
                  </a:cubicBezTo>
                  <a:lnTo>
                    <a:pt x="12936" y="4010"/>
                  </a:lnTo>
                  <a:cubicBezTo>
                    <a:pt x="12617" y="4089"/>
                    <a:pt x="12216" y="4129"/>
                    <a:pt x="11835" y="4129"/>
                  </a:cubicBezTo>
                  <a:cubicBezTo>
                    <a:pt x="11217" y="4129"/>
                    <a:pt x="10656" y="4020"/>
                    <a:pt x="10603" y="378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456;p30"/>
            <p:cNvSpPr/>
            <p:nvPr/>
          </p:nvSpPr>
          <p:spPr>
            <a:xfrm>
              <a:off x="3958293" y="1837417"/>
              <a:ext cx="39568" cy="28333"/>
            </a:xfrm>
            <a:custGeom>
              <a:avLst/>
              <a:gdLst/>
              <a:ahLst/>
              <a:cxnLst/>
              <a:rect l="l" t="t" r="r" b="b"/>
              <a:pathLst>
                <a:path w="729" h="522" extrusionOk="0">
                  <a:moveTo>
                    <a:pt x="728" y="0"/>
                  </a:moveTo>
                  <a:lnTo>
                    <a:pt x="728" y="0"/>
                  </a:lnTo>
                  <a:cubicBezTo>
                    <a:pt x="702" y="6"/>
                    <a:pt x="675" y="17"/>
                    <a:pt x="648" y="26"/>
                  </a:cubicBezTo>
                  <a:cubicBezTo>
                    <a:pt x="24" y="269"/>
                    <a:pt x="1" y="432"/>
                    <a:pt x="67" y="521"/>
                  </a:cubicBezTo>
                  <a:cubicBezTo>
                    <a:pt x="270" y="359"/>
                    <a:pt x="492" y="186"/>
                    <a:pt x="728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457;p30"/>
            <p:cNvSpPr/>
            <p:nvPr/>
          </p:nvSpPr>
          <p:spPr>
            <a:xfrm>
              <a:off x="3961929" y="1833998"/>
              <a:ext cx="79896" cy="35877"/>
            </a:xfrm>
            <a:custGeom>
              <a:avLst/>
              <a:gdLst/>
              <a:ahLst/>
              <a:cxnLst/>
              <a:rect l="l" t="t" r="r" b="b"/>
              <a:pathLst>
                <a:path w="1472" h="661" extrusionOk="0">
                  <a:moveTo>
                    <a:pt x="977" y="0"/>
                  </a:moveTo>
                  <a:cubicBezTo>
                    <a:pt x="894" y="0"/>
                    <a:pt x="788" y="20"/>
                    <a:pt x="661" y="63"/>
                  </a:cubicBezTo>
                  <a:cubicBezTo>
                    <a:pt x="425" y="249"/>
                    <a:pt x="203" y="422"/>
                    <a:pt x="0" y="584"/>
                  </a:cubicBezTo>
                  <a:cubicBezTo>
                    <a:pt x="40" y="635"/>
                    <a:pt x="106" y="661"/>
                    <a:pt x="106" y="661"/>
                  </a:cubicBezTo>
                  <a:cubicBezTo>
                    <a:pt x="1173" y="661"/>
                    <a:pt x="1472" y="0"/>
                    <a:pt x="9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458;p30"/>
            <p:cNvSpPr/>
            <p:nvPr/>
          </p:nvSpPr>
          <p:spPr>
            <a:xfrm>
              <a:off x="4276682" y="1954547"/>
              <a:ext cx="11235" cy="17043"/>
            </a:xfrm>
            <a:custGeom>
              <a:avLst/>
              <a:gdLst/>
              <a:ahLst/>
              <a:cxnLst/>
              <a:rect l="l" t="t" r="r" b="b"/>
              <a:pathLst>
                <a:path w="207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94"/>
                    <a:pt x="147" y="197"/>
                    <a:pt x="206" y="313"/>
                  </a:cubicBezTo>
                  <a:cubicBezTo>
                    <a:pt x="147" y="194"/>
                    <a:pt x="77" y="77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459;p30"/>
            <p:cNvSpPr/>
            <p:nvPr/>
          </p:nvSpPr>
          <p:spPr>
            <a:xfrm>
              <a:off x="4102724" y="1982499"/>
              <a:ext cx="96723" cy="57588"/>
            </a:xfrm>
            <a:custGeom>
              <a:avLst/>
              <a:gdLst/>
              <a:ahLst/>
              <a:cxnLst/>
              <a:rect l="l" t="t" r="r" b="b"/>
              <a:pathLst>
                <a:path w="1782" h="1061" extrusionOk="0">
                  <a:moveTo>
                    <a:pt x="1602" y="1"/>
                  </a:moveTo>
                  <a:cubicBezTo>
                    <a:pt x="1233" y="154"/>
                    <a:pt x="844" y="347"/>
                    <a:pt x="498" y="579"/>
                  </a:cubicBezTo>
                  <a:cubicBezTo>
                    <a:pt x="0" y="911"/>
                    <a:pt x="247" y="1060"/>
                    <a:pt x="805" y="1060"/>
                  </a:cubicBezTo>
                  <a:cubicBezTo>
                    <a:pt x="1060" y="1060"/>
                    <a:pt x="1386" y="1031"/>
                    <a:pt x="1734" y="968"/>
                  </a:cubicBezTo>
                  <a:cubicBezTo>
                    <a:pt x="1781" y="556"/>
                    <a:pt x="1717" y="247"/>
                    <a:pt x="160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460;p30"/>
            <p:cNvSpPr/>
            <p:nvPr/>
          </p:nvSpPr>
          <p:spPr>
            <a:xfrm>
              <a:off x="4189622" y="1954384"/>
              <a:ext cx="109641" cy="80656"/>
            </a:xfrm>
            <a:custGeom>
              <a:avLst/>
              <a:gdLst/>
              <a:ahLst/>
              <a:cxnLst/>
              <a:rect l="l" t="t" r="r" b="b"/>
              <a:pathLst>
                <a:path w="2020" h="1486" extrusionOk="0">
                  <a:moveTo>
                    <a:pt x="1598" y="1"/>
                  </a:moveTo>
                  <a:cubicBezTo>
                    <a:pt x="1598" y="1"/>
                    <a:pt x="844" y="163"/>
                    <a:pt x="1" y="519"/>
                  </a:cubicBezTo>
                  <a:cubicBezTo>
                    <a:pt x="116" y="765"/>
                    <a:pt x="180" y="1074"/>
                    <a:pt x="133" y="1486"/>
                  </a:cubicBezTo>
                  <a:cubicBezTo>
                    <a:pt x="761" y="1376"/>
                    <a:pt x="1468" y="1170"/>
                    <a:pt x="2020" y="888"/>
                  </a:cubicBezTo>
                  <a:cubicBezTo>
                    <a:pt x="2020" y="888"/>
                    <a:pt x="1943" y="586"/>
                    <a:pt x="1810" y="316"/>
                  </a:cubicBezTo>
                  <a:cubicBezTo>
                    <a:pt x="1751" y="200"/>
                    <a:pt x="1681" y="97"/>
                    <a:pt x="1605" y="4"/>
                  </a:cubicBezTo>
                  <a:cubicBezTo>
                    <a:pt x="1601" y="1"/>
                    <a:pt x="1601" y="1"/>
                    <a:pt x="159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461;p30"/>
            <p:cNvSpPr/>
            <p:nvPr/>
          </p:nvSpPr>
          <p:spPr>
            <a:xfrm>
              <a:off x="4299750" y="2044158"/>
              <a:ext cx="7653" cy="57046"/>
            </a:xfrm>
            <a:custGeom>
              <a:avLst/>
              <a:gdLst/>
              <a:ahLst/>
              <a:cxnLst/>
              <a:rect l="l" t="t" r="r" b="b"/>
              <a:pathLst>
                <a:path w="141" h="1051" extrusionOk="0">
                  <a:moveTo>
                    <a:pt x="91" y="1"/>
                  </a:moveTo>
                  <a:cubicBezTo>
                    <a:pt x="91" y="61"/>
                    <a:pt x="94" y="117"/>
                    <a:pt x="94" y="177"/>
                  </a:cubicBezTo>
                  <a:cubicBezTo>
                    <a:pt x="94" y="493"/>
                    <a:pt x="60" y="785"/>
                    <a:pt x="1" y="1051"/>
                  </a:cubicBezTo>
                  <a:cubicBezTo>
                    <a:pt x="14" y="1004"/>
                    <a:pt x="140" y="522"/>
                    <a:pt x="9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462;p30"/>
            <p:cNvSpPr/>
            <p:nvPr/>
          </p:nvSpPr>
          <p:spPr>
            <a:xfrm>
              <a:off x="4116945" y="2067280"/>
              <a:ext cx="72732" cy="52324"/>
            </a:xfrm>
            <a:custGeom>
              <a:avLst/>
              <a:gdLst/>
              <a:ahLst/>
              <a:cxnLst/>
              <a:rect l="l" t="t" r="r" b="b"/>
              <a:pathLst>
                <a:path w="1340" h="964" extrusionOk="0">
                  <a:moveTo>
                    <a:pt x="1340" y="0"/>
                  </a:moveTo>
                  <a:cubicBezTo>
                    <a:pt x="834" y="160"/>
                    <a:pt x="386" y="366"/>
                    <a:pt x="190" y="628"/>
                  </a:cubicBezTo>
                  <a:cubicBezTo>
                    <a:pt x="0" y="881"/>
                    <a:pt x="290" y="963"/>
                    <a:pt x="762" y="963"/>
                  </a:cubicBezTo>
                  <a:cubicBezTo>
                    <a:pt x="834" y="963"/>
                    <a:pt x="911" y="963"/>
                    <a:pt x="994" y="960"/>
                  </a:cubicBezTo>
                  <a:cubicBezTo>
                    <a:pt x="1117" y="691"/>
                    <a:pt x="1227" y="375"/>
                    <a:pt x="134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463;p30"/>
            <p:cNvSpPr/>
            <p:nvPr/>
          </p:nvSpPr>
          <p:spPr>
            <a:xfrm>
              <a:off x="4170842" y="2044158"/>
              <a:ext cx="134011" cy="75283"/>
            </a:xfrm>
            <a:custGeom>
              <a:avLst/>
              <a:gdLst/>
              <a:ahLst/>
              <a:cxnLst/>
              <a:rect l="l" t="t" r="r" b="b"/>
              <a:pathLst>
                <a:path w="2469" h="1387" extrusionOk="0">
                  <a:moveTo>
                    <a:pt x="2466" y="1"/>
                  </a:moveTo>
                  <a:cubicBezTo>
                    <a:pt x="2466" y="1"/>
                    <a:pt x="1307" y="128"/>
                    <a:pt x="347" y="426"/>
                  </a:cubicBezTo>
                  <a:cubicBezTo>
                    <a:pt x="234" y="801"/>
                    <a:pt x="124" y="1117"/>
                    <a:pt x="1" y="1386"/>
                  </a:cubicBezTo>
                  <a:cubicBezTo>
                    <a:pt x="961" y="1339"/>
                    <a:pt x="2376" y="1054"/>
                    <a:pt x="2376" y="1054"/>
                  </a:cubicBezTo>
                  <a:lnTo>
                    <a:pt x="2376" y="1051"/>
                  </a:lnTo>
                  <a:cubicBezTo>
                    <a:pt x="2435" y="785"/>
                    <a:pt x="2469" y="493"/>
                    <a:pt x="2469" y="177"/>
                  </a:cubicBezTo>
                  <a:cubicBezTo>
                    <a:pt x="2469" y="117"/>
                    <a:pt x="2466" y="61"/>
                    <a:pt x="246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464;p30"/>
            <p:cNvSpPr/>
            <p:nvPr/>
          </p:nvSpPr>
          <p:spPr>
            <a:xfrm>
              <a:off x="4285692" y="2138437"/>
              <a:ext cx="1140" cy="22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20" y="1"/>
                  </a:lnTo>
                  <a:cubicBezTo>
                    <a:pt x="14" y="14"/>
                    <a:pt x="8" y="28"/>
                    <a:pt x="0" y="41"/>
                  </a:cubicBezTo>
                  <a:cubicBezTo>
                    <a:pt x="8" y="28"/>
                    <a:pt x="17" y="14"/>
                    <a:pt x="2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465;p30"/>
            <p:cNvSpPr/>
            <p:nvPr/>
          </p:nvSpPr>
          <p:spPr>
            <a:xfrm>
              <a:off x="4120201" y="2150920"/>
              <a:ext cx="31644" cy="25836"/>
            </a:xfrm>
            <a:custGeom>
              <a:avLst/>
              <a:gdLst/>
              <a:ahLst/>
              <a:cxnLst/>
              <a:rect l="l" t="t" r="r" b="b"/>
              <a:pathLst>
                <a:path w="583" h="476" extrusionOk="0">
                  <a:moveTo>
                    <a:pt x="582" y="0"/>
                  </a:moveTo>
                  <a:lnTo>
                    <a:pt x="582" y="0"/>
                  </a:lnTo>
                  <a:cubicBezTo>
                    <a:pt x="346" y="70"/>
                    <a:pt x="160" y="160"/>
                    <a:pt x="70" y="279"/>
                  </a:cubicBezTo>
                  <a:cubicBezTo>
                    <a:pt x="17" y="353"/>
                    <a:pt x="0" y="419"/>
                    <a:pt x="11" y="476"/>
                  </a:cubicBezTo>
                  <a:cubicBezTo>
                    <a:pt x="243" y="346"/>
                    <a:pt x="426" y="189"/>
                    <a:pt x="582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466;p30"/>
            <p:cNvSpPr/>
            <p:nvPr/>
          </p:nvSpPr>
          <p:spPr>
            <a:xfrm>
              <a:off x="4120744" y="2138111"/>
              <a:ext cx="166306" cy="57534"/>
            </a:xfrm>
            <a:custGeom>
              <a:avLst/>
              <a:gdLst/>
              <a:ahLst/>
              <a:cxnLst/>
              <a:rect l="l" t="t" r="r" b="b"/>
              <a:pathLst>
                <a:path w="3064" h="1060" extrusionOk="0">
                  <a:moveTo>
                    <a:pt x="2914" y="0"/>
                  </a:moveTo>
                  <a:cubicBezTo>
                    <a:pt x="2498" y="0"/>
                    <a:pt x="1296" y="20"/>
                    <a:pt x="572" y="236"/>
                  </a:cubicBezTo>
                  <a:cubicBezTo>
                    <a:pt x="416" y="425"/>
                    <a:pt x="233" y="582"/>
                    <a:pt x="1" y="712"/>
                  </a:cubicBezTo>
                  <a:cubicBezTo>
                    <a:pt x="54" y="951"/>
                    <a:pt x="615" y="1060"/>
                    <a:pt x="1233" y="1060"/>
                  </a:cubicBezTo>
                  <a:cubicBezTo>
                    <a:pt x="1615" y="1060"/>
                    <a:pt x="2017" y="1020"/>
                    <a:pt x="2336" y="940"/>
                  </a:cubicBezTo>
                  <a:cubicBezTo>
                    <a:pt x="2336" y="940"/>
                    <a:pt x="2887" y="330"/>
                    <a:pt x="3039" y="47"/>
                  </a:cubicBezTo>
                  <a:cubicBezTo>
                    <a:pt x="3047" y="34"/>
                    <a:pt x="3053" y="20"/>
                    <a:pt x="3059" y="7"/>
                  </a:cubicBezTo>
                  <a:lnTo>
                    <a:pt x="3063" y="4"/>
                  </a:lnTo>
                  <a:cubicBezTo>
                    <a:pt x="3063" y="4"/>
                    <a:pt x="3010" y="0"/>
                    <a:pt x="291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467;p30"/>
            <p:cNvSpPr/>
            <p:nvPr/>
          </p:nvSpPr>
          <p:spPr>
            <a:xfrm>
              <a:off x="3632739" y="1499870"/>
              <a:ext cx="61985" cy="47167"/>
            </a:xfrm>
            <a:custGeom>
              <a:avLst/>
              <a:gdLst/>
              <a:ahLst/>
              <a:cxnLst/>
              <a:rect l="l" t="t" r="r" b="b"/>
              <a:pathLst>
                <a:path w="1142" h="869" extrusionOk="0">
                  <a:moveTo>
                    <a:pt x="336" y="1"/>
                  </a:moveTo>
                  <a:cubicBezTo>
                    <a:pt x="336" y="1"/>
                    <a:pt x="0" y="801"/>
                    <a:pt x="558" y="864"/>
                  </a:cubicBezTo>
                  <a:cubicBezTo>
                    <a:pt x="582" y="867"/>
                    <a:pt x="604" y="868"/>
                    <a:pt x="625" y="868"/>
                  </a:cubicBezTo>
                  <a:cubicBezTo>
                    <a:pt x="1142" y="868"/>
                    <a:pt x="1056" y="151"/>
                    <a:pt x="1056" y="151"/>
                  </a:cubicBezTo>
                  <a:lnTo>
                    <a:pt x="3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468;p30"/>
            <p:cNvSpPr/>
            <p:nvPr/>
          </p:nvSpPr>
          <p:spPr>
            <a:xfrm>
              <a:off x="3836224" y="1485324"/>
              <a:ext cx="60465" cy="46733"/>
            </a:xfrm>
            <a:custGeom>
              <a:avLst/>
              <a:gdLst/>
              <a:ahLst/>
              <a:cxnLst/>
              <a:rect l="l" t="t" r="r" b="b"/>
              <a:pathLst>
                <a:path w="1114" h="861" extrusionOk="0">
                  <a:moveTo>
                    <a:pt x="742" y="0"/>
                  </a:moveTo>
                  <a:lnTo>
                    <a:pt x="18" y="120"/>
                  </a:lnTo>
                  <a:cubicBezTo>
                    <a:pt x="18" y="120"/>
                    <a:pt x="1" y="860"/>
                    <a:pt x="423" y="860"/>
                  </a:cubicBezTo>
                  <a:cubicBezTo>
                    <a:pt x="459" y="860"/>
                    <a:pt x="497" y="855"/>
                    <a:pt x="539" y="844"/>
                  </a:cubicBezTo>
                  <a:cubicBezTo>
                    <a:pt x="1114" y="691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469;p30"/>
            <p:cNvSpPr/>
            <p:nvPr/>
          </p:nvSpPr>
          <p:spPr>
            <a:xfrm>
              <a:off x="3548338" y="1359619"/>
              <a:ext cx="119953" cy="119790"/>
            </a:xfrm>
            <a:custGeom>
              <a:avLst/>
              <a:gdLst/>
              <a:ahLst/>
              <a:cxnLst/>
              <a:rect l="l" t="t" r="r" b="b"/>
              <a:pathLst>
                <a:path w="2210" h="2207" extrusionOk="0">
                  <a:moveTo>
                    <a:pt x="1112" y="0"/>
                  </a:moveTo>
                  <a:cubicBezTo>
                    <a:pt x="1082" y="0"/>
                    <a:pt x="1051" y="2"/>
                    <a:pt x="1020" y="4"/>
                  </a:cubicBezTo>
                  <a:cubicBezTo>
                    <a:pt x="456" y="48"/>
                    <a:pt x="24" y="509"/>
                    <a:pt x="4" y="1064"/>
                  </a:cubicBezTo>
                  <a:cubicBezTo>
                    <a:pt x="1" y="1104"/>
                    <a:pt x="1" y="1144"/>
                    <a:pt x="4" y="1187"/>
                  </a:cubicBezTo>
                  <a:cubicBezTo>
                    <a:pt x="48" y="1766"/>
                    <a:pt x="533" y="2206"/>
                    <a:pt x="1104" y="2206"/>
                  </a:cubicBezTo>
                  <a:cubicBezTo>
                    <a:pt x="1133" y="2206"/>
                    <a:pt x="1161" y="2205"/>
                    <a:pt x="1189" y="2203"/>
                  </a:cubicBezTo>
                  <a:cubicBezTo>
                    <a:pt x="1193" y="2203"/>
                    <a:pt x="1200" y="2203"/>
                    <a:pt x="1203" y="2200"/>
                  </a:cubicBezTo>
                  <a:cubicBezTo>
                    <a:pt x="1721" y="2153"/>
                    <a:pt x="2126" y="1751"/>
                    <a:pt x="2193" y="1256"/>
                  </a:cubicBezTo>
                  <a:cubicBezTo>
                    <a:pt x="2206" y="1180"/>
                    <a:pt x="2210" y="1097"/>
                    <a:pt x="2203" y="1017"/>
                  </a:cubicBezTo>
                  <a:cubicBezTo>
                    <a:pt x="2166" y="559"/>
                    <a:pt x="1857" y="190"/>
                    <a:pt x="1448" y="57"/>
                  </a:cubicBezTo>
                  <a:cubicBezTo>
                    <a:pt x="1343" y="20"/>
                    <a:pt x="1229" y="0"/>
                    <a:pt x="111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470;p30"/>
            <p:cNvSpPr/>
            <p:nvPr/>
          </p:nvSpPr>
          <p:spPr>
            <a:xfrm>
              <a:off x="3548501" y="1359619"/>
              <a:ext cx="82285" cy="70941"/>
            </a:xfrm>
            <a:custGeom>
              <a:avLst/>
              <a:gdLst/>
              <a:ahLst/>
              <a:cxnLst/>
              <a:rect l="l" t="t" r="r" b="b"/>
              <a:pathLst>
                <a:path w="1516" h="1307" extrusionOk="0">
                  <a:moveTo>
                    <a:pt x="1109" y="0"/>
                  </a:moveTo>
                  <a:cubicBezTo>
                    <a:pt x="1079" y="0"/>
                    <a:pt x="1048" y="2"/>
                    <a:pt x="1017" y="4"/>
                  </a:cubicBezTo>
                  <a:cubicBezTo>
                    <a:pt x="453" y="48"/>
                    <a:pt x="21" y="509"/>
                    <a:pt x="1" y="1064"/>
                  </a:cubicBezTo>
                  <a:cubicBezTo>
                    <a:pt x="160" y="1213"/>
                    <a:pt x="373" y="1306"/>
                    <a:pt x="616" y="1306"/>
                  </a:cubicBezTo>
                  <a:cubicBezTo>
                    <a:pt x="1114" y="1306"/>
                    <a:pt x="1516" y="905"/>
                    <a:pt x="1516" y="409"/>
                  </a:cubicBezTo>
                  <a:cubicBezTo>
                    <a:pt x="1516" y="284"/>
                    <a:pt x="1489" y="164"/>
                    <a:pt x="1445" y="57"/>
                  </a:cubicBezTo>
                  <a:cubicBezTo>
                    <a:pt x="1340" y="20"/>
                    <a:pt x="1226" y="0"/>
                    <a:pt x="1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471;p30"/>
            <p:cNvSpPr/>
            <p:nvPr/>
          </p:nvSpPr>
          <p:spPr>
            <a:xfrm>
              <a:off x="3608206" y="1421277"/>
              <a:ext cx="59162" cy="57751"/>
            </a:xfrm>
            <a:custGeom>
              <a:avLst/>
              <a:gdLst/>
              <a:ahLst/>
              <a:cxnLst/>
              <a:rect l="l" t="t" r="r" b="b"/>
              <a:pathLst>
                <a:path w="1090" h="1064" extrusionOk="0">
                  <a:moveTo>
                    <a:pt x="701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834"/>
                    <a:pt x="37" y="957"/>
                    <a:pt x="100" y="1064"/>
                  </a:cubicBezTo>
                  <a:cubicBezTo>
                    <a:pt x="618" y="1017"/>
                    <a:pt x="1023" y="615"/>
                    <a:pt x="1090" y="120"/>
                  </a:cubicBezTo>
                  <a:cubicBezTo>
                    <a:pt x="980" y="44"/>
                    <a:pt x="844" y="0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472;p30"/>
            <p:cNvSpPr/>
            <p:nvPr/>
          </p:nvSpPr>
          <p:spPr>
            <a:xfrm>
              <a:off x="3869224" y="1351206"/>
              <a:ext cx="119790" cy="119736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" y="1106"/>
                    <a:pt x="1" y="1146"/>
                    <a:pt x="5" y="1189"/>
                  </a:cubicBezTo>
                  <a:cubicBezTo>
                    <a:pt x="49" y="1765"/>
                    <a:pt x="534" y="2205"/>
                    <a:pt x="1102" y="2205"/>
                  </a:cubicBezTo>
                  <a:cubicBezTo>
                    <a:pt x="1130" y="2205"/>
                    <a:pt x="1158" y="2204"/>
                    <a:pt x="1187" y="2202"/>
                  </a:cubicBezTo>
                  <a:lnTo>
                    <a:pt x="1204" y="2202"/>
                  </a:lnTo>
                  <a:cubicBezTo>
                    <a:pt x="1722" y="2156"/>
                    <a:pt x="2127" y="1754"/>
                    <a:pt x="2193" y="1256"/>
                  </a:cubicBezTo>
                  <a:cubicBezTo>
                    <a:pt x="2206" y="1179"/>
                    <a:pt x="2206" y="1099"/>
                    <a:pt x="2203" y="1020"/>
                  </a:cubicBezTo>
                  <a:cubicBezTo>
                    <a:pt x="2167" y="561"/>
                    <a:pt x="1858" y="189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473;p30"/>
            <p:cNvSpPr/>
            <p:nvPr/>
          </p:nvSpPr>
          <p:spPr>
            <a:xfrm>
              <a:off x="3869224" y="1351206"/>
              <a:ext cx="82502" cy="71049"/>
            </a:xfrm>
            <a:custGeom>
              <a:avLst/>
              <a:gdLst/>
              <a:ahLst/>
              <a:cxnLst/>
              <a:rect l="l" t="t" r="r" b="b"/>
              <a:pathLst>
                <a:path w="1520" h="1309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60" y="1216"/>
                    <a:pt x="376" y="1308"/>
                    <a:pt x="615" y="1308"/>
                  </a:cubicBezTo>
                  <a:cubicBezTo>
                    <a:pt x="1113" y="1308"/>
                    <a:pt x="1519" y="906"/>
                    <a:pt x="1519" y="408"/>
                  </a:cubicBezTo>
                  <a:cubicBezTo>
                    <a:pt x="1519" y="285"/>
                    <a:pt x="1492" y="166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474;p30"/>
            <p:cNvSpPr/>
            <p:nvPr/>
          </p:nvSpPr>
          <p:spPr>
            <a:xfrm>
              <a:off x="3929092" y="1413027"/>
              <a:ext cx="59162" cy="57697"/>
            </a:xfrm>
            <a:custGeom>
              <a:avLst/>
              <a:gdLst/>
              <a:ahLst/>
              <a:cxnLst/>
              <a:rect l="l" t="t" r="r" b="b"/>
              <a:pathLst>
                <a:path w="1090" h="1063" extrusionOk="0">
                  <a:moveTo>
                    <a:pt x="702" y="0"/>
                  </a:moveTo>
                  <a:cubicBezTo>
                    <a:pt x="313" y="0"/>
                    <a:pt x="1" y="316"/>
                    <a:pt x="1" y="701"/>
                  </a:cubicBezTo>
                  <a:cubicBezTo>
                    <a:pt x="1" y="834"/>
                    <a:pt x="38" y="957"/>
                    <a:pt x="101" y="1063"/>
                  </a:cubicBezTo>
                  <a:cubicBezTo>
                    <a:pt x="619" y="1017"/>
                    <a:pt x="1024" y="615"/>
                    <a:pt x="1090" y="117"/>
                  </a:cubicBezTo>
                  <a:cubicBezTo>
                    <a:pt x="981" y="43"/>
                    <a:pt x="844" y="0"/>
                    <a:pt x="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475;p30"/>
            <p:cNvSpPr/>
            <p:nvPr/>
          </p:nvSpPr>
          <p:spPr>
            <a:xfrm>
              <a:off x="3635398" y="1469421"/>
              <a:ext cx="265471" cy="44073"/>
            </a:xfrm>
            <a:custGeom>
              <a:avLst/>
              <a:gdLst/>
              <a:ahLst/>
              <a:cxnLst/>
              <a:rect l="l" t="t" r="r" b="b"/>
              <a:pathLst>
                <a:path w="4891" h="812" extrusionOk="0">
                  <a:moveTo>
                    <a:pt x="4785" y="1"/>
                  </a:moveTo>
                  <a:cubicBezTo>
                    <a:pt x="4771" y="1"/>
                    <a:pt x="4757" y="4"/>
                    <a:pt x="4744" y="10"/>
                  </a:cubicBezTo>
                  <a:cubicBezTo>
                    <a:pt x="3687" y="497"/>
                    <a:pt x="2578" y="624"/>
                    <a:pt x="1711" y="624"/>
                  </a:cubicBezTo>
                  <a:cubicBezTo>
                    <a:pt x="785" y="624"/>
                    <a:pt x="136" y="479"/>
                    <a:pt x="123" y="476"/>
                  </a:cubicBezTo>
                  <a:cubicBezTo>
                    <a:pt x="117" y="475"/>
                    <a:pt x="110" y="474"/>
                    <a:pt x="104" y="474"/>
                  </a:cubicBezTo>
                  <a:cubicBezTo>
                    <a:pt x="61" y="474"/>
                    <a:pt x="19" y="503"/>
                    <a:pt x="11" y="548"/>
                  </a:cubicBezTo>
                  <a:cubicBezTo>
                    <a:pt x="1" y="599"/>
                    <a:pt x="31" y="648"/>
                    <a:pt x="80" y="658"/>
                  </a:cubicBezTo>
                  <a:cubicBezTo>
                    <a:pt x="94" y="662"/>
                    <a:pt x="758" y="811"/>
                    <a:pt x="1708" y="811"/>
                  </a:cubicBezTo>
                  <a:cubicBezTo>
                    <a:pt x="2599" y="811"/>
                    <a:pt x="3738" y="682"/>
                    <a:pt x="4824" y="180"/>
                  </a:cubicBezTo>
                  <a:cubicBezTo>
                    <a:pt x="4871" y="160"/>
                    <a:pt x="4891" y="104"/>
                    <a:pt x="4871" y="57"/>
                  </a:cubicBezTo>
                  <a:cubicBezTo>
                    <a:pt x="4853" y="21"/>
                    <a:pt x="4820" y="1"/>
                    <a:pt x="47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476;p30"/>
            <p:cNvSpPr/>
            <p:nvPr/>
          </p:nvSpPr>
          <p:spPr>
            <a:xfrm>
              <a:off x="3476421" y="1479190"/>
              <a:ext cx="87495" cy="70886"/>
            </a:xfrm>
            <a:custGeom>
              <a:avLst/>
              <a:gdLst/>
              <a:ahLst/>
              <a:cxnLst/>
              <a:rect l="l" t="t" r="r" b="b"/>
              <a:pathLst>
                <a:path w="1612" h="1306" extrusionOk="0">
                  <a:moveTo>
                    <a:pt x="804" y="0"/>
                  </a:moveTo>
                  <a:cubicBezTo>
                    <a:pt x="359" y="0"/>
                    <a:pt x="0" y="293"/>
                    <a:pt x="0" y="655"/>
                  </a:cubicBezTo>
                  <a:cubicBezTo>
                    <a:pt x="0" y="1013"/>
                    <a:pt x="359" y="1305"/>
                    <a:pt x="804" y="1305"/>
                  </a:cubicBezTo>
                  <a:cubicBezTo>
                    <a:pt x="1249" y="1305"/>
                    <a:pt x="1611" y="1013"/>
                    <a:pt x="1611" y="655"/>
                  </a:cubicBezTo>
                  <a:cubicBezTo>
                    <a:pt x="1611" y="293"/>
                    <a:pt x="1249" y="0"/>
                    <a:pt x="80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477;p30"/>
            <p:cNvSpPr/>
            <p:nvPr/>
          </p:nvSpPr>
          <p:spPr>
            <a:xfrm>
              <a:off x="3983694" y="1451021"/>
              <a:ext cx="87712" cy="70724"/>
            </a:xfrm>
            <a:custGeom>
              <a:avLst/>
              <a:gdLst/>
              <a:ahLst/>
              <a:cxnLst/>
              <a:rect l="l" t="t" r="r" b="b"/>
              <a:pathLst>
                <a:path w="1616" h="1303" extrusionOk="0">
                  <a:moveTo>
                    <a:pt x="808" y="1"/>
                  </a:moveTo>
                  <a:cubicBezTo>
                    <a:pt x="363" y="1"/>
                    <a:pt x="1" y="294"/>
                    <a:pt x="1" y="652"/>
                  </a:cubicBezTo>
                  <a:cubicBezTo>
                    <a:pt x="1" y="1014"/>
                    <a:pt x="363" y="1303"/>
                    <a:pt x="808" y="1303"/>
                  </a:cubicBezTo>
                  <a:cubicBezTo>
                    <a:pt x="1253" y="1303"/>
                    <a:pt x="1615" y="1014"/>
                    <a:pt x="1615" y="652"/>
                  </a:cubicBezTo>
                  <a:cubicBezTo>
                    <a:pt x="1615" y="294"/>
                    <a:pt x="1253" y="1"/>
                    <a:pt x="80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478;p30"/>
            <p:cNvSpPr/>
            <p:nvPr/>
          </p:nvSpPr>
          <p:spPr>
            <a:xfrm>
              <a:off x="4122589" y="1469963"/>
              <a:ext cx="66001" cy="236758"/>
            </a:xfrm>
            <a:custGeom>
              <a:avLst/>
              <a:gdLst/>
              <a:ahLst/>
              <a:cxnLst/>
              <a:rect l="l" t="t" r="r" b="b"/>
              <a:pathLst>
                <a:path w="1216" h="4362" extrusionOk="0">
                  <a:moveTo>
                    <a:pt x="425" y="0"/>
                  </a:moveTo>
                  <a:lnTo>
                    <a:pt x="425" y="0"/>
                  </a:lnTo>
                  <a:cubicBezTo>
                    <a:pt x="714" y="1250"/>
                    <a:pt x="678" y="2578"/>
                    <a:pt x="322" y="3644"/>
                  </a:cubicBezTo>
                  <a:cubicBezTo>
                    <a:pt x="239" y="3897"/>
                    <a:pt x="129" y="4136"/>
                    <a:pt x="0" y="4362"/>
                  </a:cubicBezTo>
                  <a:cubicBezTo>
                    <a:pt x="1216" y="3651"/>
                    <a:pt x="963" y="51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479;p30"/>
            <p:cNvSpPr/>
            <p:nvPr/>
          </p:nvSpPr>
          <p:spPr>
            <a:xfrm>
              <a:off x="4044865" y="1469963"/>
              <a:ext cx="116480" cy="243435"/>
            </a:xfrm>
            <a:custGeom>
              <a:avLst/>
              <a:gdLst/>
              <a:ahLst/>
              <a:cxnLst/>
              <a:rect l="l" t="t" r="r" b="b"/>
              <a:pathLst>
                <a:path w="2146" h="4485" extrusionOk="0">
                  <a:moveTo>
                    <a:pt x="1780" y="0"/>
                  </a:moveTo>
                  <a:cubicBezTo>
                    <a:pt x="1239" y="0"/>
                    <a:pt x="1325" y="236"/>
                    <a:pt x="1273" y="897"/>
                  </a:cubicBezTo>
                  <a:cubicBezTo>
                    <a:pt x="1213" y="1585"/>
                    <a:pt x="950" y="2060"/>
                    <a:pt x="475" y="3242"/>
                  </a:cubicBezTo>
                  <a:cubicBezTo>
                    <a:pt x="0" y="4429"/>
                    <a:pt x="841" y="4475"/>
                    <a:pt x="841" y="4475"/>
                  </a:cubicBezTo>
                  <a:cubicBezTo>
                    <a:pt x="887" y="4481"/>
                    <a:pt x="930" y="4484"/>
                    <a:pt x="977" y="4484"/>
                  </a:cubicBezTo>
                  <a:cubicBezTo>
                    <a:pt x="1146" y="4484"/>
                    <a:pt x="1299" y="4441"/>
                    <a:pt x="1432" y="4362"/>
                  </a:cubicBezTo>
                  <a:cubicBezTo>
                    <a:pt x="1561" y="4136"/>
                    <a:pt x="1671" y="3897"/>
                    <a:pt x="1754" y="3644"/>
                  </a:cubicBezTo>
                  <a:cubicBezTo>
                    <a:pt x="2110" y="2578"/>
                    <a:pt x="2146" y="1250"/>
                    <a:pt x="1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480;p30"/>
            <p:cNvSpPr/>
            <p:nvPr/>
          </p:nvSpPr>
          <p:spPr>
            <a:xfrm>
              <a:off x="4033846" y="1754103"/>
              <a:ext cx="69312" cy="64210"/>
            </a:xfrm>
            <a:custGeom>
              <a:avLst/>
              <a:gdLst/>
              <a:ahLst/>
              <a:cxnLst/>
              <a:rect l="l" t="t" r="r" b="b"/>
              <a:pathLst>
                <a:path w="1277" h="1183" extrusionOk="0">
                  <a:moveTo>
                    <a:pt x="1010" y="0"/>
                  </a:moveTo>
                  <a:cubicBezTo>
                    <a:pt x="698" y="366"/>
                    <a:pt x="349" y="692"/>
                    <a:pt x="1" y="994"/>
                  </a:cubicBezTo>
                  <a:cubicBezTo>
                    <a:pt x="97" y="1150"/>
                    <a:pt x="236" y="1183"/>
                    <a:pt x="236" y="1183"/>
                  </a:cubicBezTo>
                  <a:cubicBezTo>
                    <a:pt x="1246" y="804"/>
                    <a:pt x="1276" y="299"/>
                    <a:pt x="1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481;p30"/>
            <p:cNvSpPr/>
            <p:nvPr/>
          </p:nvSpPr>
          <p:spPr>
            <a:xfrm>
              <a:off x="4025542" y="1740968"/>
              <a:ext cx="63179" cy="67087"/>
            </a:xfrm>
            <a:custGeom>
              <a:avLst/>
              <a:gdLst/>
              <a:ahLst/>
              <a:cxnLst/>
              <a:rect l="l" t="t" r="r" b="b"/>
              <a:pathLst>
                <a:path w="1164" h="1236" extrusionOk="0">
                  <a:moveTo>
                    <a:pt x="632" y="0"/>
                  </a:moveTo>
                  <a:cubicBezTo>
                    <a:pt x="436" y="0"/>
                    <a:pt x="250" y="97"/>
                    <a:pt x="167" y="336"/>
                  </a:cubicBezTo>
                  <a:cubicBezTo>
                    <a:pt x="1" y="807"/>
                    <a:pt x="57" y="1079"/>
                    <a:pt x="154" y="1236"/>
                  </a:cubicBezTo>
                  <a:cubicBezTo>
                    <a:pt x="502" y="934"/>
                    <a:pt x="851" y="608"/>
                    <a:pt x="1163" y="242"/>
                  </a:cubicBezTo>
                  <a:cubicBezTo>
                    <a:pt x="1031" y="97"/>
                    <a:pt x="824" y="0"/>
                    <a:pt x="6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1858" y="3209669"/>
            <a:ext cx="6933785" cy="26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49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61303" b="65448"/>
          <a:stretch/>
        </p:blipFill>
        <p:spPr bwMode="auto">
          <a:xfrm>
            <a:off x="6038850" y="1602177"/>
            <a:ext cx="5181601" cy="345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352;p29"/>
          <p:cNvSpPr/>
          <p:nvPr/>
        </p:nvSpPr>
        <p:spPr>
          <a:xfrm>
            <a:off x="3598419" y="280801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251010" y="214126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Viết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tên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riêng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534401" y="5558655"/>
            <a:ext cx="3430560" cy="1299344"/>
            <a:chOff x="-1517767" y="3639629"/>
            <a:chExt cx="3710461" cy="1503871"/>
          </a:xfrm>
        </p:grpSpPr>
        <p:pic>
          <p:nvPicPr>
            <p:cNvPr id="17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-1517767" y="3639629"/>
              <a:ext cx="2018379" cy="923732"/>
            </a:xfrm>
            <a:prstGeom prst="wedgeEllipseCallout">
              <a:avLst>
                <a:gd name="adj1" fmla="val 57167"/>
                <a:gd name="adj2" fmla="val 36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18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867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18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VBT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4356" y="214126"/>
            <a:ext cx="679424" cy="88418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6610FB1-92D6-4D18-8BB4-930897513570}"/>
              </a:ext>
            </a:extLst>
          </p:cNvPr>
          <p:cNvGrpSpPr/>
          <p:nvPr/>
        </p:nvGrpSpPr>
        <p:grpSpPr>
          <a:xfrm>
            <a:off x="1190378" y="1257302"/>
            <a:ext cx="4466804" cy="4417985"/>
            <a:chOff x="849663" y="1448475"/>
            <a:chExt cx="3350103" cy="331348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67D6F0A-5F63-48B7-BB67-B9695D9AB1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6771" t="7309" r="3723" b="7928"/>
            <a:stretch/>
          </p:blipFill>
          <p:spPr>
            <a:xfrm>
              <a:off x="849663" y="1448475"/>
              <a:ext cx="3350103" cy="3313489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6D7F146-16FC-40A9-95DF-C5BA9AE97F9E}"/>
                </a:ext>
              </a:extLst>
            </p:cNvPr>
            <p:cNvSpPr/>
            <p:nvPr/>
          </p:nvSpPr>
          <p:spPr>
            <a:xfrm>
              <a:off x="3421815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7B1A922-6D27-4618-805E-B8D6CA9322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4955" y="2140802"/>
            <a:ext cx="4747164" cy="118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0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4201735" y="280801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697;p24"/>
          <p:cNvSpPr txBox="1">
            <a:spLocks/>
          </p:cNvSpPr>
          <p:nvPr/>
        </p:nvSpPr>
        <p:spPr>
          <a:xfrm>
            <a:off x="3854326" y="214126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Câu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ứng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dụng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672" y="214126"/>
            <a:ext cx="679424" cy="884181"/>
          </a:xfrm>
          <a:prstGeom prst="rect">
            <a:avLst/>
          </a:prstGeom>
        </p:spPr>
      </p:pic>
      <p:pic>
        <p:nvPicPr>
          <p:cNvPr id="7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4700"/>
                    </a14:imgEffect>
                    <a14:imgEffect>
                      <a14:brightnessContrast bright="46000"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31388" b="54281"/>
          <a:stretch/>
        </p:blipFill>
        <p:spPr bwMode="auto">
          <a:xfrm>
            <a:off x="1435498" y="1475739"/>
            <a:ext cx="10573229" cy="456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1E72A6-482A-45E2-9B96-1E0060A4C1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61" y="4370516"/>
            <a:ext cx="3054361" cy="8596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54A4B3-CB5F-4CF0-BADD-20BEB2A65149}"/>
              </a:ext>
            </a:extLst>
          </p:cNvPr>
          <p:cNvSpPr txBox="1"/>
          <p:nvPr/>
        </p:nvSpPr>
        <p:spPr>
          <a:xfrm>
            <a:off x="2524125" y="2295325"/>
            <a:ext cx="77914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Dưƞ Ǉrăng Ǖ</a:t>
            </a:r>
            <a:r>
              <a:rPr lang="el-GR" sz="33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ίΐ</a:t>
            </a:r>
            <a:r>
              <a:rPr lang="vi-VN" sz="3300" b="1" dirty="0">
                <a:solidFill>
                  <a:srgbClr val="002060"/>
                </a:solidFill>
                <a:latin typeface="HP001 4 hàng" panose="020B0603050302020204" pitchFamily="34" charset="0"/>
              </a:rPr>
              <a:t>łn đã gĊ Ǘ∆</a:t>
            </a:r>
            <a:endParaRPr lang="en-US" sz="33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2D8EF2-7323-42BC-A75D-728E86CCF885}"/>
              </a:ext>
            </a:extLst>
          </p:cNvPr>
          <p:cNvSpPr txBox="1"/>
          <p:nvPr/>
        </p:nvSpPr>
        <p:spPr>
          <a:xfrm>
            <a:off x="1584391" y="3380572"/>
            <a:ext cx="77914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 b="1" dirty="0">
                <a:solidFill>
                  <a:srgbClr val="002060"/>
                </a:solidFill>
                <a:latin typeface="HP001 4 hàng" panose="020B0603050302020204" pitchFamily="34" charset="0"/>
              </a:rPr>
              <a:t>Đầu ǇưŊg lửa lựu lập lŀ</a:t>
            </a:r>
            <a:r>
              <a:rPr lang="el-GR" sz="3300" b="1" dirty="0">
                <a:solidFill>
                  <a:srgbClr val="002060"/>
                </a:solidFill>
                <a:latin typeface="HP001 4 hàng" panose="020B0603050302020204" pitchFamily="34" charset="0"/>
              </a:rPr>
              <a:t>ψ </a:t>
            </a:r>
            <a:r>
              <a:rPr lang="vi-VN" sz="3300" b="1" dirty="0">
                <a:solidFill>
                  <a:srgbClr val="002060"/>
                </a:solidFill>
                <a:latin typeface="HP001 4 hàng" panose="020B0603050302020204" pitchFamily="34" charset="0"/>
              </a:rPr>
              <a:t>đâm bŪg</a:t>
            </a:r>
            <a:endParaRPr lang="en-US" sz="33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30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4201735" y="280801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97;p24"/>
          <p:cNvSpPr txBox="1">
            <a:spLocks/>
          </p:cNvSpPr>
          <p:nvPr/>
        </p:nvSpPr>
        <p:spPr>
          <a:xfrm>
            <a:off x="3854326" y="214126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Ý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nghĩa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câu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thơ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sym typeface="Odibee San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672" y="214126"/>
            <a:ext cx="679424" cy="884181"/>
          </a:xfrm>
          <a:prstGeom prst="rect">
            <a:avLst/>
          </a:prstGeom>
        </p:spPr>
      </p:pic>
      <p:sp>
        <p:nvSpPr>
          <p:cNvPr id="8" name="Google Shape;561;p23">
            <a:extLst>
              <a:ext uri="{FF2B5EF4-FFF2-40B4-BE49-F238E27FC236}">
                <a16:creationId xmlns:a16="http://schemas.microsoft.com/office/drawing/2014/main" id="{8E5CBC96-B867-4D81-AFCF-99F3F798EE62}"/>
              </a:ext>
            </a:extLst>
          </p:cNvPr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" name="Google Shape;578;p23">
            <a:extLst>
              <a:ext uri="{FF2B5EF4-FFF2-40B4-BE49-F238E27FC236}">
                <a16:creationId xmlns:a16="http://schemas.microsoft.com/office/drawing/2014/main" id="{CD11EF93-6F9F-4B6D-9D18-9A8E7C3B8D93}"/>
              </a:ext>
            </a:extLst>
          </p:cNvPr>
          <p:cNvGrpSpPr/>
          <p:nvPr/>
        </p:nvGrpSpPr>
        <p:grpSpPr>
          <a:xfrm rot="889286">
            <a:off x="8899694" y="2665867"/>
            <a:ext cx="2550365" cy="1346908"/>
            <a:chOff x="5862862" y="867279"/>
            <a:chExt cx="1912829" cy="1010210"/>
          </a:xfrm>
        </p:grpSpPr>
        <p:sp>
          <p:nvSpPr>
            <p:cNvPr id="11" name="Google Shape;579;p23">
              <a:extLst>
                <a:ext uri="{FF2B5EF4-FFF2-40B4-BE49-F238E27FC236}">
                  <a16:creationId xmlns:a16="http://schemas.microsoft.com/office/drawing/2014/main" id="{27DE5E09-43E5-4C53-B671-DE64275969FD}"/>
                </a:ext>
              </a:extLst>
            </p:cNvPr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80;p23">
              <a:extLst>
                <a:ext uri="{FF2B5EF4-FFF2-40B4-BE49-F238E27FC236}">
                  <a16:creationId xmlns:a16="http://schemas.microsoft.com/office/drawing/2014/main" id="{B2FB81B6-93FC-46D4-9FEB-0A1808ADB3FD}"/>
                </a:ext>
              </a:extLst>
            </p:cNvPr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581;p23">
              <a:extLst>
                <a:ext uri="{FF2B5EF4-FFF2-40B4-BE49-F238E27FC236}">
                  <a16:creationId xmlns:a16="http://schemas.microsoft.com/office/drawing/2014/main" id="{78AB8ED9-95D0-4DC0-B455-724DC56B81C8}"/>
                </a:ext>
              </a:extLst>
            </p:cNvPr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582;p23">
              <a:extLst>
                <a:ext uri="{FF2B5EF4-FFF2-40B4-BE49-F238E27FC236}">
                  <a16:creationId xmlns:a16="http://schemas.microsoft.com/office/drawing/2014/main" id="{8B295FF6-14F7-4811-BE59-EFE7DC051F76}"/>
                </a:ext>
              </a:extLst>
            </p:cNvPr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583;p23">
              <a:extLst>
                <a:ext uri="{FF2B5EF4-FFF2-40B4-BE49-F238E27FC236}">
                  <a16:creationId xmlns:a16="http://schemas.microsoft.com/office/drawing/2014/main" id="{6A07EACD-64FA-4CE3-AFB1-FED697203B0A}"/>
                </a:ext>
              </a:extLst>
            </p:cNvPr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84;p23">
              <a:extLst>
                <a:ext uri="{FF2B5EF4-FFF2-40B4-BE49-F238E27FC236}">
                  <a16:creationId xmlns:a16="http://schemas.microsoft.com/office/drawing/2014/main" id="{9A9339EC-9621-4F8D-B2E9-7930DA74CA38}"/>
                </a:ext>
              </a:extLst>
            </p:cNvPr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85;p23">
              <a:extLst>
                <a:ext uri="{FF2B5EF4-FFF2-40B4-BE49-F238E27FC236}">
                  <a16:creationId xmlns:a16="http://schemas.microsoft.com/office/drawing/2014/main" id="{96C1A8CA-33D3-47EA-84A5-0FFB21B9464C}"/>
                </a:ext>
              </a:extLst>
            </p:cNvPr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86;p23">
              <a:extLst>
                <a:ext uri="{FF2B5EF4-FFF2-40B4-BE49-F238E27FC236}">
                  <a16:creationId xmlns:a16="http://schemas.microsoft.com/office/drawing/2014/main" id="{D3C285FB-B639-493A-BF39-570F1B1971E8}"/>
                </a:ext>
              </a:extLst>
            </p:cNvPr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631;p23">
            <a:extLst>
              <a:ext uri="{FF2B5EF4-FFF2-40B4-BE49-F238E27FC236}">
                <a16:creationId xmlns:a16="http://schemas.microsoft.com/office/drawing/2014/main" id="{DB851B01-B589-4BB1-8F96-CF6A4C6BD2C2}"/>
              </a:ext>
            </a:extLst>
          </p:cNvPr>
          <p:cNvGrpSpPr/>
          <p:nvPr/>
        </p:nvGrpSpPr>
        <p:grpSpPr>
          <a:xfrm>
            <a:off x="2117395" y="4532769"/>
            <a:ext cx="2349776" cy="1872932"/>
            <a:chOff x="1292108" y="3397926"/>
            <a:chExt cx="1762332" cy="1404699"/>
          </a:xfrm>
        </p:grpSpPr>
        <p:sp>
          <p:nvSpPr>
            <p:cNvPr id="20" name="Google Shape;632;p23">
              <a:extLst>
                <a:ext uri="{FF2B5EF4-FFF2-40B4-BE49-F238E27FC236}">
                  <a16:creationId xmlns:a16="http://schemas.microsoft.com/office/drawing/2014/main" id="{EEEE83D4-E49A-4ABA-8F81-9060D1EC97BA}"/>
                </a:ext>
              </a:extLst>
            </p:cNvPr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" name="Google Shape;633;p23">
              <a:extLst>
                <a:ext uri="{FF2B5EF4-FFF2-40B4-BE49-F238E27FC236}">
                  <a16:creationId xmlns:a16="http://schemas.microsoft.com/office/drawing/2014/main" id="{5A6EA484-E49E-4CB0-AB79-21ECE428C039}"/>
                </a:ext>
              </a:extLst>
            </p:cNvPr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43" name="Google Shape;634;p23">
                <a:extLst>
                  <a:ext uri="{FF2B5EF4-FFF2-40B4-BE49-F238E27FC236}">
                    <a16:creationId xmlns:a16="http://schemas.microsoft.com/office/drawing/2014/main" id="{9DC81481-19BC-4C77-9273-344B3B0428BE}"/>
                  </a:ext>
                </a:extLst>
              </p:cNvPr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72" name="Google Shape;635;p23">
                  <a:extLst>
                    <a:ext uri="{FF2B5EF4-FFF2-40B4-BE49-F238E27FC236}">
                      <a16:creationId xmlns:a16="http://schemas.microsoft.com/office/drawing/2014/main" id="{9669E9C6-73D6-445B-BB08-5EFD5BC34C99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636;p23">
                  <a:extLst>
                    <a:ext uri="{FF2B5EF4-FFF2-40B4-BE49-F238E27FC236}">
                      <a16:creationId xmlns:a16="http://schemas.microsoft.com/office/drawing/2014/main" id="{9AEFD66B-F53F-40D9-A536-C888F962BE32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637;p23">
                  <a:extLst>
                    <a:ext uri="{FF2B5EF4-FFF2-40B4-BE49-F238E27FC236}">
                      <a16:creationId xmlns:a16="http://schemas.microsoft.com/office/drawing/2014/main" id="{151BBF5A-F200-4C09-A8F7-D826D7EBA7F1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638;p23">
                  <a:extLst>
                    <a:ext uri="{FF2B5EF4-FFF2-40B4-BE49-F238E27FC236}">
                      <a16:creationId xmlns:a16="http://schemas.microsoft.com/office/drawing/2014/main" id="{183F6934-6E6D-453F-B530-A7109188EEDB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639;p23">
                  <a:extLst>
                    <a:ext uri="{FF2B5EF4-FFF2-40B4-BE49-F238E27FC236}">
                      <a16:creationId xmlns:a16="http://schemas.microsoft.com/office/drawing/2014/main" id="{3989D6FC-2990-480C-871D-1FF3FD502D20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640;p23">
                  <a:extLst>
                    <a:ext uri="{FF2B5EF4-FFF2-40B4-BE49-F238E27FC236}">
                      <a16:creationId xmlns:a16="http://schemas.microsoft.com/office/drawing/2014/main" id="{7C7E53C9-3CA4-40BF-A2EC-C27CE7F36E28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4" name="Google Shape;641;p23">
                <a:extLst>
                  <a:ext uri="{FF2B5EF4-FFF2-40B4-BE49-F238E27FC236}">
                    <a16:creationId xmlns:a16="http://schemas.microsoft.com/office/drawing/2014/main" id="{AE5AF4D7-D42E-4DB3-BF01-C749FB94516C}"/>
                  </a:ext>
                </a:extLst>
              </p:cNvPr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" name="Google Shape;642;p23">
                  <a:extLst>
                    <a:ext uri="{FF2B5EF4-FFF2-40B4-BE49-F238E27FC236}">
                      <a16:creationId xmlns:a16="http://schemas.microsoft.com/office/drawing/2014/main" id="{35DA6134-E457-455A-AF82-32D3ED4774F5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43;p23">
                  <a:extLst>
                    <a:ext uri="{FF2B5EF4-FFF2-40B4-BE49-F238E27FC236}">
                      <a16:creationId xmlns:a16="http://schemas.microsoft.com/office/drawing/2014/main" id="{18CD5B06-B1D9-44B9-9E6E-9FEDD1C00B78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44;p23">
                  <a:extLst>
                    <a:ext uri="{FF2B5EF4-FFF2-40B4-BE49-F238E27FC236}">
                      <a16:creationId xmlns:a16="http://schemas.microsoft.com/office/drawing/2014/main" id="{14492A53-C993-446C-99A7-58E44AA63F28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45;p23">
                  <a:extLst>
                    <a:ext uri="{FF2B5EF4-FFF2-40B4-BE49-F238E27FC236}">
                      <a16:creationId xmlns:a16="http://schemas.microsoft.com/office/drawing/2014/main" id="{7DC2E50A-AF05-4330-8850-7D160EC14D30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646;p23">
                  <a:extLst>
                    <a:ext uri="{FF2B5EF4-FFF2-40B4-BE49-F238E27FC236}">
                      <a16:creationId xmlns:a16="http://schemas.microsoft.com/office/drawing/2014/main" id="{0952199F-D299-4990-8049-969796B951EE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647;p23">
                  <a:extLst>
                    <a:ext uri="{FF2B5EF4-FFF2-40B4-BE49-F238E27FC236}">
                      <a16:creationId xmlns:a16="http://schemas.microsoft.com/office/drawing/2014/main" id="{19D31361-BAD7-489E-AD17-EF570A76533B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5" name="Google Shape;648;p23">
                <a:extLst>
                  <a:ext uri="{FF2B5EF4-FFF2-40B4-BE49-F238E27FC236}">
                    <a16:creationId xmlns:a16="http://schemas.microsoft.com/office/drawing/2014/main" id="{9A3D0CAE-AAD5-495F-A9E0-433AD575B348}"/>
                  </a:ext>
                </a:extLst>
              </p:cNvPr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0" name="Google Shape;649;p23">
                  <a:extLst>
                    <a:ext uri="{FF2B5EF4-FFF2-40B4-BE49-F238E27FC236}">
                      <a16:creationId xmlns:a16="http://schemas.microsoft.com/office/drawing/2014/main" id="{4E9CFF4C-AC92-4CEB-B156-53B59F24939D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650;p23">
                  <a:extLst>
                    <a:ext uri="{FF2B5EF4-FFF2-40B4-BE49-F238E27FC236}">
                      <a16:creationId xmlns:a16="http://schemas.microsoft.com/office/drawing/2014/main" id="{CD1E395F-92CC-4D23-884C-781BF736A28A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651;p23">
                  <a:extLst>
                    <a:ext uri="{FF2B5EF4-FFF2-40B4-BE49-F238E27FC236}">
                      <a16:creationId xmlns:a16="http://schemas.microsoft.com/office/drawing/2014/main" id="{990C8FAB-538E-400F-A1AE-79C2B6F82984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652;p23">
                  <a:extLst>
                    <a:ext uri="{FF2B5EF4-FFF2-40B4-BE49-F238E27FC236}">
                      <a16:creationId xmlns:a16="http://schemas.microsoft.com/office/drawing/2014/main" id="{9FAE5C20-D5C2-435A-ABDA-73D13632249B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653;p23">
                  <a:extLst>
                    <a:ext uri="{FF2B5EF4-FFF2-40B4-BE49-F238E27FC236}">
                      <a16:creationId xmlns:a16="http://schemas.microsoft.com/office/drawing/2014/main" id="{4F864CBA-276B-4021-9DAD-110303975998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654;p23">
                  <a:extLst>
                    <a:ext uri="{FF2B5EF4-FFF2-40B4-BE49-F238E27FC236}">
                      <a16:creationId xmlns:a16="http://schemas.microsoft.com/office/drawing/2014/main" id="{A6F6AC97-1D29-4E12-A33A-D9FF53FD9F03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6" name="Google Shape;655;p23">
                <a:extLst>
                  <a:ext uri="{FF2B5EF4-FFF2-40B4-BE49-F238E27FC236}">
                    <a16:creationId xmlns:a16="http://schemas.microsoft.com/office/drawing/2014/main" id="{19F9B024-7D57-4155-9BEF-42BB8ED482BD}"/>
                  </a:ext>
                </a:extLst>
              </p:cNvPr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54" name="Google Shape;656;p23">
                  <a:extLst>
                    <a:ext uri="{FF2B5EF4-FFF2-40B4-BE49-F238E27FC236}">
                      <a16:creationId xmlns:a16="http://schemas.microsoft.com/office/drawing/2014/main" id="{0542007A-12CF-4EB1-BD23-8269090AFDCB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657;p23">
                  <a:extLst>
                    <a:ext uri="{FF2B5EF4-FFF2-40B4-BE49-F238E27FC236}">
                      <a16:creationId xmlns:a16="http://schemas.microsoft.com/office/drawing/2014/main" id="{FF85EF52-50EA-45FD-B8F0-52123E0D9295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658;p23">
                  <a:extLst>
                    <a:ext uri="{FF2B5EF4-FFF2-40B4-BE49-F238E27FC236}">
                      <a16:creationId xmlns:a16="http://schemas.microsoft.com/office/drawing/2014/main" id="{89645E13-F48D-47E3-A4A9-D213E9C64B37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659;p23">
                  <a:extLst>
                    <a:ext uri="{FF2B5EF4-FFF2-40B4-BE49-F238E27FC236}">
                      <a16:creationId xmlns:a16="http://schemas.microsoft.com/office/drawing/2014/main" id="{AE565BDD-595A-4305-A884-258A14BE466F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660;p23">
                  <a:extLst>
                    <a:ext uri="{FF2B5EF4-FFF2-40B4-BE49-F238E27FC236}">
                      <a16:creationId xmlns:a16="http://schemas.microsoft.com/office/drawing/2014/main" id="{9FABDEE2-4E37-4A15-99C3-315D7C18D714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661;p23">
                  <a:extLst>
                    <a:ext uri="{FF2B5EF4-FFF2-40B4-BE49-F238E27FC236}">
                      <a16:creationId xmlns:a16="http://schemas.microsoft.com/office/drawing/2014/main" id="{BA8681D2-FA2B-4226-895F-FE159A365A6E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7" name="Google Shape;662;p23">
                <a:extLst>
                  <a:ext uri="{FF2B5EF4-FFF2-40B4-BE49-F238E27FC236}">
                    <a16:creationId xmlns:a16="http://schemas.microsoft.com/office/drawing/2014/main" id="{4226244D-2C36-4E24-B807-9BB67C2D0E45}"/>
                  </a:ext>
                </a:extLst>
              </p:cNvPr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48" name="Google Shape;663;p23">
                  <a:extLst>
                    <a:ext uri="{FF2B5EF4-FFF2-40B4-BE49-F238E27FC236}">
                      <a16:creationId xmlns:a16="http://schemas.microsoft.com/office/drawing/2014/main" id="{2FDB9097-1518-4E3A-9130-EDA369703475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664;p23">
                  <a:extLst>
                    <a:ext uri="{FF2B5EF4-FFF2-40B4-BE49-F238E27FC236}">
                      <a16:creationId xmlns:a16="http://schemas.microsoft.com/office/drawing/2014/main" id="{3217B0D0-A0FA-4B14-AB0C-63D7C485356B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665;p23">
                  <a:extLst>
                    <a:ext uri="{FF2B5EF4-FFF2-40B4-BE49-F238E27FC236}">
                      <a16:creationId xmlns:a16="http://schemas.microsoft.com/office/drawing/2014/main" id="{C360EDDC-6287-4556-B1E6-52A1FDEEC913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666;p23">
                  <a:extLst>
                    <a:ext uri="{FF2B5EF4-FFF2-40B4-BE49-F238E27FC236}">
                      <a16:creationId xmlns:a16="http://schemas.microsoft.com/office/drawing/2014/main" id="{085A2A46-D4F8-4E47-BED2-481D632FF30B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667;p23">
                  <a:extLst>
                    <a:ext uri="{FF2B5EF4-FFF2-40B4-BE49-F238E27FC236}">
                      <a16:creationId xmlns:a16="http://schemas.microsoft.com/office/drawing/2014/main" id="{5207E19B-F3A4-4DD8-94FE-EA8D4426C66F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668;p23">
                  <a:extLst>
                    <a:ext uri="{FF2B5EF4-FFF2-40B4-BE49-F238E27FC236}">
                      <a16:creationId xmlns:a16="http://schemas.microsoft.com/office/drawing/2014/main" id="{5998B9CE-ECDC-47A4-B391-BD0DFECF9DEB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2" name="Google Shape;669;p23">
              <a:extLst>
                <a:ext uri="{FF2B5EF4-FFF2-40B4-BE49-F238E27FC236}">
                  <a16:creationId xmlns:a16="http://schemas.microsoft.com/office/drawing/2014/main" id="{10D8233C-2BD8-4119-8536-A567AA1FE461}"/>
                </a:ext>
              </a:extLst>
            </p:cNvPr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37" name="Google Shape;670;p23">
                <a:extLst>
                  <a:ext uri="{FF2B5EF4-FFF2-40B4-BE49-F238E27FC236}">
                    <a16:creationId xmlns:a16="http://schemas.microsoft.com/office/drawing/2014/main" id="{98C34611-BCC0-48CE-AA4C-D3B5AC27F65B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671;p23">
                <a:extLst>
                  <a:ext uri="{FF2B5EF4-FFF2-40B4-BE49-F238E27FC236}">
                    <a16:creationId xmlns:a16="http://schemas.microsoft.com/office/drawing/2014/main" id="{A4BA515D-50B0-40E4-87C3-904DE1116DE3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672;p23">
                <a:extLst>
                  <a:ext uri="{FF2B5EF4-FFF2-40B4-BE49-F238E27FC236}">
                    <a16:creationId xmlns:a16="http://schemas.microsoft.com/office/drawing/2014/main" id="{4507D3A7-6AB2-4A5E-967D-B6DBF927BF0D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673;p23">
                <a:extLst>
                  <a:ext uri="{FF2B5EF4-FFF2-40B4-BE49-F238E27FC236}">
                    <a16:creationId xmlns:a16="http://schemas.microsoft.com/office/drawing/2014/main" id="{63DF3A46-C27F-4E5C-99A6-428C1842F569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674;p23">
                <a:extLst>
                  <a:ext uri="{FF2B5EF4-FFF2-40B4-BE49-F238E27FC236}">
                    <a16:creationId xmlns:a16="http://schemas.microsoft.com/office/drawing/2014/main" id="{6F6AC5EB-E681-4961-9256-AA20A3B666DB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675;p23">
                <a:extLst>
                  <a:ext uri="{FF2B5EF4-FFF2-40B4-BE49-F238E27FC236}">
                    <a16:creationId xmlns:a16="http://schemas.microsoft.com/office/drawing/2014/main" id="{0BEBA4EF-B9D2-44A4-820A-4D753EE11141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" name="Google Shape;676;p23">
              <a:extLst>
                <a:ext uri="{FF2B5EF4-FFF2-40B4-BE49-F238E27FC236}">
                  <a16:creationId xmlns:a16="http://schemas.microsoft.com/office/drawing/2014/main" id="{2E429BE4-CDE0-405B-AA41-E382D97713CE}"/>
                </a:ext>
              </a:extLst>
            </p:cNvPr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31" name="Google Shape;677;p23">
                <a:extLst>
                  <a:ext uri="{FF2B5EF4-FFF2-40B4-BE49-F238E27FC236}">
                    <a16:creationId xmlns:a16="http://schemas.microsoft.com/office/drawing/2014/main" id="{1838B653-0AC6-49E5-A3EB-37C38BE1AE9B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678;p23">
                <a:extLst>
                  <a:ext uri="{FF2B5EF4-FFF2-40B4-BE49-F238E27FC236}">
                    <a16:creationId xmlns:a16="http://schemas.microsoft.com/office/drawing/2014/main" id="{EB39B673-706C-4BD6-AA0C-006A8E149C4D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679;p23">
                <a:extLst>
                  <a:ext uri="{FF2B5EF4-FFF2-40B4-BE49-F238E27FC236}">
                    <a16:creationId xmlns:a16="http://schemas.microsoft.com/office/drawing/2014/main" id="{A847AC40-A41D-4D61-940F-A34D21C330C1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680;p23">
                <a:extLst>
                  <a:ext uri="{FF2B5EF4-FFF2-40B4-BE49-F238E27FC236}">
                    <a16:creationId xmlns:a16="http://schemas.microsoft.com/office/drawing/2014/main" id="{501CEAE0-4CFB-463F-A969-5B053CE22FE4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681;p23">
                <a:extLst>
                  <a:ext uri="{FF2B5EF4-FFF2-40B4-BE49-F238E27FC236}">
                    <a16:creationId xmlns:a16="http://schemas.microsoft.com/office/drawing/2014/main" id="{E1EF616A-A95E-4291-A164-C1D590433ED2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682;p23">
                <a:extLst>
                  <a:ext uri="{FF2B5EF4-FFF2-40B4-BE49-F238E27FC236}">
                    <a16:creationId xmlns:a16="http://schemas.microsoft.com/office/drawing/2014/main" id="{05DAC3AD-2E00-45B6-B337-AACF107A6D34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oogle Shape;683;p23">
              <a:extLst>
                <a:ext uri="{FF2B5EF4-FFF2-40B4-BE49-F238E27FC236}">
                  <a16:creationId xmlns:a16="http://schemas.microsoft.com/office/drawing/2014/main" id="{35F72B59-0222-404E-92F2-C6BB27D80945}"/>
                </a:ext>
              </a:extLst>
            </p:cNvPr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25" name="Google Shape;684;p23">
                <a:extLst>
                  <a:ext uri="{FF2B5EF4-FFF2-40B4-BE49-F238E27FC236}">
                    <a16:creationId xmlns:a16="http://schemas.microsoft.com/office/drawing/2014/main" id="{6C35F293-3EE3-4469-A1F7-8FA98BE12772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685;p23">
                <a:extLst>
                  <a:ext uri="{FF2B5EF4-FFF2-40B4-BE49-F238E27FC236}">
                    <a16:creationId xmlns:a16="http://schemas.microsoft.com/office/drawing/2014/main" id="{DBDBEA10-EBBC-4FB5-BDF4-F8FACD6B7A47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686;p23">
                <a:extLst>
                  <a:ext uri="{FF2B5EF4-FFF2-40B4-BE49-F238E27FC236}">
                    <a16:creationId xmlns:a16="http://schemas.microsoft.com/office/drawing/2014/main" id="{87A4B282-1D87-46D9-A852-EA7741767413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687;p23">
                <a:extLst>
                  <a:ext uri="{FF2B5EF4-FFF2-40B4-BE49-F238E27FC236}">
                    <a16:creationId xmlns:a16="http://schemas.microsoft.com/office/drawing/2014/main" id="{E8368323-2558-4D21-9D45-E5037192A9A5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688;p23">
                <a:extLst>
                  <a:ext uri="{FF2B5EF4-FFF2-40B4-BE49-F238E27FC236}">
                    <a16:creationId xmlns:a16="http://schemas.microsoft.com/office/drawing/2014/main" id="{00D4096E-180B-400A-B314-551FE5A9089C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689;p23">
                <a:extLst>
                  <a:ext uri="{FF2B5EF4-FFF2-40B4-BE49-F238E27FC236}">
                    <a16:creationId xmlns:a16="http://schemas.microsoft.com/office/drawing/2014/main" id="{6678B5A4-905B-4868-BCBD-9E9058572376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78" name="Picture 77">
            <a:extLst>
              <a:ext uri="{FF2B5EF4-FFF2-40B4-BE49-F238E27FC236}">
                <a16:creationId xmlns:a16="http://schemas.microsoft.com/office/drawing/2014/main" id="{35555FEE-A32A-4BA2-AE68-6FDB56C58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6352" y="5731936"/>
            <a:ext cx="886029" cy="942929"/>
          </a:xfrm>
          <a:prstGeom prst="rect">
            <a:avLst/>
          </a:prstGeom>
        </p:spPr>
      </p:pic>
      <p:grpSp>
        <p:nvGrpSpPr>
          <p:cNvPr id="79" name="Google Shape;315;p20">
            <a:extLst>
              <a:ext uri="{FF2B5EF4-FFF2-40B4-BE49-F238E27FC236}">
                <a16:creationId xmlns:a16="http://schemas.microsoft.com/office/drawing/2014/main" id="{3C39E997-3A41-4CA6-900F-29F2513AA1F2}"/>
              </a:ext>
            </a:extLst>
          </p:cNvPr>
          <p:cNvGrpSpPr/>
          <p:nvPr/>
        </p:nvGrpSpPr>
        <p:grpSpPr>
          <a:xfrm>
            <a:off x="1564348" y="1878525"/>
            <a:ext cx="1761121" cy="1639676"/>
            <a:chOff x="1376172" y="452280"/>
            <a:chExt cx="1320841" cy="1229757"/>
          </a:xfrm>
        </p:grpSpPr>
        <p:sp>
          <p:nvSpPr>
            <p:cNvPr id="80" name="Google Shape;316;p20">
              <a:extLst>
                <a:ext uri="{FF2B5EF4-FFF2-40B4-BE49-F238E27FC236}">
                  <a16:creationId xmlns:a16="http://schemas.microsoft.com/office/drawing/2014/main" id="{0586F1AF-1877-4DBA-A1EA-53A5B42F6999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17;p20">
              <a:extLst>
                <a:ext uri="{FF2B5EF4-FFF2-40B4-BE49-F238E27FC236}">
                  <a16:creationId xmlns:a16="http://schemas.microsoft.com/office/drawing/2014/main" id="{9DD3067D-6B7D-40B0-980B-CF49359AC61D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18;p20">
              <a:extLst>
                <a:ext uri="{FF2B5EF4-FFF2-40B4-BE49-F238E27FC236}">
                  <a16:creationId xmlns:a16="http://schemas.microsoft.com/office/drawing/2014/main" id="{8474C36A-229A-49C0-A085-44109C2F8261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19;p20">
              <a:extLst>
                <a:ext uri="{FF2B5EF4-FFF2-40B4-BE49-F238E27FC236}">
                  <a16:creationId xmlns:a16="http://schemas.microsoft.com/office/drawing/2014/main" id="{4158E7D6-27E8-4FEF-8ED2-13E1CDA4CF83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20;p20">
              <a:extLst>
                <a:ext uri="{FF2B5EF4-FFF2-40B4-BE49-F238E27FC236}">
                  <a16:creationId xmlns:a16="http://schemas.microsoft.com/office/drawing/2014/main" id="{D460CFBC-5BCC-4CFF-9CB0-5EA7DE55E3F4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21;p20">
              <a:extLst>
                <a:ext uri="{FF2B5EF4-FFF2-40B4-BE49-F238E27FC236}">
                  <a16:creationId xmlns:a16="http://schemas.microsoft.com/office/drawing/2014/main" id="{A508587D-A13F-4FEB-98C9-6F572A3FADE8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22;p20">
              <a:extLst>
                <a:ext uri="{FF2B5EF4-FFF2-40B4-BE49-F238E27FC236}">
                  <a16:creationId xmlns:a16="http://schemas.microsoft.com/office/drawing/2014/main" id="{0E6B8C2E-8F04-4274-942D-C37490437892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23;p20">
              <a:extLst>
                <a:ext uri="{FF2B5EF4-FFF2-40B4-BE49-F238E27FC236}">
                  <a16:creationId xmlns:a16="http://schemas.microsoft.com/office/drawing/2014/main" id="{CFB07758-D784-4F47-B378-9FEFA6CACF92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24;p20">
              <a:extLst>
                <a:ext uri="{FF2B5EF4-FFF2-40B4-BE49-F238E27FC236}">
                  <a16:creationId xmlns:a16="http://schemas.microsoft.com/office/drawing/2014/main" id="{F8942119-F6B5-4E4D-950C-BC3A85F75FB9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25;p20">
              <a:extLst>
                <a:ext uri="{FF2B5EF4-FFF2-40B4-BE49-F238E27FC236}">
                  <a16:creationId xmlns:a16="http://schemas.microsoft.com/office/drawing/2014/main" id="{806EA0A2-911E-4ED2-BDF7-52C104C9ACD9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26;p20">
              <a:extLst>
                <a:ext uri="{FF2B5EF4-FFF2-40B4-BE49-F238E27FC236}">
                  <a16:creationId xmlns:a16="http://schemas.microsoft.com/office/drawing/2014/main" id="{219608AF-0570-4CA3-9EE9-0CC6F7FF7824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27;p20">
              <a:extLst>
                <a:ext uri="{FF2B5EF4-FFF2-40B4-BE49-F238E27FC236}">
                  <a16:creationId xmlns:a16="http://schemas.microsoft.com/office/drawing/2014/main" id="{DE5471D1-4986-478D-8D5A-BA99BB79D6B8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28;p20">
              <a:extLst>
                <a:ext uri="{FF2B5EF4-FFF2-40B4-BE49-F238E27FC236}">
                  <a16:creationId xmlns:a16="http://schemas.microsoft.com/office/drawing/2014/main" id="{0CF5BBD8-0C0B-4059-9789-2695A69C5E70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29;p20">
              <a:extLst>
                <a:ext uri="{FF2B5EF4-FFF2-40B4-BE49-F238E27FC236}">
                  <a16:creationId xmlns:a16="http://schemas.microsoft.com/office/drawing/2014/main" id="{B9B3860E-B27E-4DDC-8080-18C41F9FDF91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30;p20">
              <a:extLst>
                <a:ext uri="{FF2B5EF4-FFF2-40B4-BE49-F238E27FC236}">
                  <a16:creationId xmlns:a16="http://schemas.microsoft.com/office/drawing/2014/main" id="{0D26FCB3-87A2-4B55-89B5-887F9D7EFE8D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31;p20">
              <a:extLst>
                <a:ext uri="{FF2B5EF4-FFF2-40B4-BE49-F238E27FC236}">
                  <a16:creationId xmlns:a16="http://schemas.microsoft.com/office/drawing/2014/main" id="{43AFA641-7C6F-4015-9FC4-C989E81563BF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24F404F-5017-445D-A248-2DD773F27F70}"/>
              </a:ext>
            </a:extLst>
          </p:cNvPr>
          <p:cNvSpPr txBox="1"/>
          <p:nvPr/>
        </p:nvSpPr>
        <p:spPr>
          <a:xfrm>
            <a:off x="3175247" y="3356274"/>
            <a:ext cx="74524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Đây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là</a:t>
            </a:r>
            <a:r>
              <a:rPr lang="en-US" sz="3200" dirty="0">
                <a:solidFill>
                  <a:srgbClr val="002060"/>
                </a:solidFill>
              </a:rPr>
              <a:t> 2 </a:t>
            </a:r>
            <a:r>
              <a:rPr lang="en-US" sz="3200" dirty="0" err="1">
                <a:solidFill>
                  <a:srgbClr val="002060"/>
                </a:solidFill>
              </a:rPr>
              <a:t>câu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thơ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nổi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tiếng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của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đại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hào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Nguyễn</a:t>
            </a:r>
            <a:r>
              <a:rPr lang="en-US" sz="3200" dirty="0">
                <a:solidFill>
                  <a:srgbClr val="002060"/>
                </a:solidFill>
              </a:rPr>
              <a:t> Du. </a:t>
            </a:r>
            <a:r>
              <a:rPr lang="en-US" sz="3200" dirty="0" err="1">
                <a:solidFill>
                  <a:srgbClr val="002060"/>
                </a:solidFill>
              </a:rPr>
              <a:t>Câu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thơ</a:t>
            </a:r>
            <a:r>
              <a:rPr lang="en-US" sz="3200" dirty="0">
                <a:solidFill>
                  <a:srgbClr val="002060"/>
                </a:solidFill>
              </a:rPr>
              <a:t>  </a:t>
            </a:r>
            <a:r>
              <a:rPr lang="en-US" sz="3200" dirty="0" err="1">
                <a:solidFill>
                  <a:srgbClr val="002060"/>
                </a:solidFill>
              </a:rPr>
              <a:t>miêu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tả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cảnh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đẹp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vào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mùa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hè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với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tiếng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chim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quên</a:t>
            </a:r>
            <a:r>
              <a:rPr lang="en-US" sz="3200" dirty="0">
                <a:solidFill>
                  <a:srgbClr val="002060"/>
                </a:solidFill>
              </a:rPr>
              <a:t>, </a:t>
            </a:r>
            <a:r>
              <a:rPr lang="en-US" sz="3200" dirty="0" err="1">
                <a:solidFill>
                  <a:srgbClr val="002060"/>
                </a:solidFill>
              </a:rPr>
              <a:t>những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bông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hoa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lựu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đang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đơm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bông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502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>
            <a:off x="1693189" y="1342228"/>
            <a:ext cx="9373800" cy="4506797"/>
          </a:xfrm>
          <a:prstGeom prst="wedgeRectCallout">
            <a:avLst>
              <a:gd name="adj1" fmla="val 37897"/>
              <a:gd name="adj2" fmla="val 59877"/>
            </a:avLst>
          </a:prstGeom>
          <a:solidFill>
            <a:srgbClr val="FFFBE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9439188" y="818401"/>
            <a:ext cx="2683939" cy="1534721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892993" y="443995"/>
            <a:ext cx="1761121" cy="1639676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20"/>
          <p:cNvGrpSpPr/>
          <p:nvPr/>
        </p:nvGrpSpPr>
        <p:grpSpPr>
          <a:xfrm>
            <a:off x="10753726" y="5154174"/>
            <a:ext cx="1088341" cy="1474913"/>
            <a:chOff x="6557130" y="2325091"/>
            <a:chExt cx="1834071" cy="2711639"/>
          </a:xfrm>
        </p:grpSpPr>
        <p:sp>
          <p:nvSpPr>
            <p:cNvPr id="333" name="Google Shape;333;p20"/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0"/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0"/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0"/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0"/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0"/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0"/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0"/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0"/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0"/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0"/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0"/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0"/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0"/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0"/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0"/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0"/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0"/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0"/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0"/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0"/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rgbClr val="9929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0"/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0"/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0"/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0"/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0"/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0"/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0"/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0"/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0"/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0"/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0"/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0"/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0"/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0"/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0"/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0"/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rgbClr val="4B85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0"/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0"/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0"/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0"/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0"/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0"/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0"/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0"/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0"/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0"/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0"/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0"/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0"/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0"/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0"/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0"/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0"/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0"/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0"/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0"/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2611567" y="2183465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8" name="Google Shape;398;p20"/>
          <p:cNvSpPr/>
          <p:nvPr/>
        </p:nvSpPr>
        <p:spPr>
          <a:xfrm rot="-1657558">
            <a:off x="2877667" y="2038332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9" name="Google Shape;399;p20"/>
          <p:cNvGrpSpPr/>
          <p:nvPr/>
        </p:nvGrpSpPr>
        <p:grpSpPr>
          <a:xfrm>
            <a:off x="872279" y="4528199"/>
            <a:ext cx="2084080" cy="1986237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11094168" y="533513"/>
            <a:ext cx="661837" cy="845623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544005" y="-22983"/>
            <a:ext cx="116427" cy="688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1" name="Google Shape;431;p20"/>
          <p:cNvSpPr/>
          <p:nvPr/>
        </p:nvSpPr>
        <p:spPr>
          <a:xfrm>
            <a:off x="632084" y="-24332"/>
            <a:ext cx="116427" cy="68804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2" name="Google Shape;432;p20"/>
          <p:cNvSpPr/>
          <p:nvPr/>
        </p:nvSpPr>
        <p:spPr>
          <a:xfrm>
            <a:off x="712165" y="-22400"/>
            <a:ext cx="116427" cy="6880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-11998" y="-22033"/>
            <a:ext cx="587409" cy="6880800"/>
          </a:xfrm>
          <a:prstGeom prst="rect">
            <a:avLst/>
          </a:prstGeom>
          <a:solidFill>
            <a:srgbClr val="FFFBEF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-8695" y="-22400"/>
            <a:ext cx="467805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20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40" name="Google Shape;440;p20"/>
          <p:cNvGrpSpPr/>
          <p:nvPr/>
        </p:nvGrpSpPr>
        <p:grpSpPr>
          <a:xfrm>
            <a:off x="5672411" y="5752820"/>
            <a:ext cx="978267" cy="949933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6" name="Google Shape;304;p20"/>
          <p:cNvSpPr txBox="1">
            <a:spLocks/>
          </p:cNvSpPr>
          <p:nvPr/>
        </p:nvSpPr>
        <p:spPr>
          <a:xfrm>
            <a:off x="1386901" y="4049162"/>
            <a:ext cx="9813819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endParaRPr lang="en-US" sz="6400" kern="0" dirty="0">
              <a:solidFill>
                <a:srgbClr val="F95858"/>
              </a:solidFill>
              <a:latin typeface="HP001 4 hàng" panose="020B0603050302020204" pitchFamily="34" charset="0"/>
            </a:endParaRPr>
          </a:p>
        </p:txBody>
      </p:sp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id="{A30E6C77-A64F-BBE5-CA23-4CC7DB2B5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650" y="2002412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5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2000" r="-1000" b="-2000"/>
          </a:stretch>
        </a:blipFill>
        <a:effectLst/>
      </p:bgPr>
    </p:bg>
    <p:spTree>
      <p:nvGrpSpPr>
        <p:cNvPr id="1" name="Shape 8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D3F607E-C3AF-A035-A5B6-B9040355CA90}"/>
              </a:ext>
            </a:extLst>
          </p:cNvPr>
          <p:cNvSpPr txBox="1"/>
          <p:nvPr/>
        </p:nvSpPr>
        <p:spPr>
          <a:xfrm>
            <a:off x="7416800" y="-1540933"/>
            <a:ext cx="19304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-81024" y="1787857"/>
            <a:ext cx="6354265" cy="5070143"/>
            <a:chOff x="-372080" y="1787857"/>
            <a:chExt cx="6645322" cy="507014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3148" l="0" r="99892">
                          <a14:foregroundMark x1="51784" y1="55463" x2="51784" y2="5546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578773" y="4495232"/>
              <a:ext cx="2023667" cy="236276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1" t="23283" b="14628"/>
            <a:stretch/>
          </p:blipFill>
          <p:spPr>
            <a:xfrm>
              <a:off x="-372080" y="1787857"/>
              <a:ext cx="6645322" cy="4258102"/>
            </a:xfrm>
            <a:prstGeom prst="rect">
              <a:avLst/>
            </a:prstGeom>
          </p:spPr>
        </p:pic>
      </p:grpSp>
      <p:pic>
        <p:nvPicPr>
          <p:cNvPr id="16" name="trứng xanh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12" b="95408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1245" y="4953660"/>
            <a:ext cx="1085850" cy="1092299"/>
          </a:xfrm>
          <a:prstGeom prst="rect">
            <a:avLst/>
          </a:prstGeom>
        </p:spPr>
      </p:pic>
      <p:pic>
        <p:nvPicPr>
          <p:cNvPr id="17" name="trứng đỏ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408" b="96122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85845" y="4148880"/>
            <a:ext cx="968552" cy="968552"/>
          </a:xfrm>
          <a:prstGeom prst="rect">
            <a:avLst/>
          </a:prstGeom>
        </p:spPr>
      </p:pic>
      <p:pic>
        <p:nvPicPr>
          <p:cNvPr id="18" name="trứng tím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29" b="93673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9205" y="5691596"/>
            <a:ext cx="928176" cy="928176"/>
          </a:xfrm>
          <a:prstGeom prst="rect">
            <a:avLst/>
          </a:prstGeom>
        </p:spPr>
      </p:pic>
      <p:pic>
        <p:nvPicPr>
          <p:cNvPr id="7" name="cục đá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34" t="23303" r="18135" b="26996"/>
          <a:stretch/>
        </p:blipFill>
        <p:spPr>
          <a:xfrm>
            <a:off x="5546616" y="4462818"/>
            <a:ext cx="2415777" cy="1746914"/>
          </a:xfrm>
          <a:prstGeom prst="rect">
            <a:avLst/>
          </a:prstGeom>
        </p:spPr>
      </p:pic>
      <p:pic>
        <p:nvPicPr>
          <p:cNvPr id="12" name="gốc cây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43" b="99286" l="0" r="99889">
                        <a14:backgroundMark x1="73333" y1="28714" x2="73333" y2="28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579" y="2893247"/>
            <a:ext cx="2339257" cy="2511267"/>
          </a:xfrm>
          <a:prstGeom prst="rect">
            <a:avLst/>
          </a:prstGeom>
        </p:spPr>
      </p:pic>
      <p:pic>
        <p:nvPicPr>
          <p:cNvPr id="9" name="đám cỏ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9261" b="70659" l="6188" r="920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85" t="23084" r="3566" b="32338"/>
          <a:stretch/>
        </p:blipFill>
        <p:spPr>
          <a:xfrm>
            <a:off x="8382000" y="5404514"/>
            <a:ext cx="2594416" cy="12828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716222" y="495483"/>
            <a:ext cx="5777420" cy="3735223"/>
          </a:xfrm>
          <a:prstGeom prst="roundRect">
            <a:avLst/>
          </a:prstGeom>
          <a:solidFill>
            <a:schemeClr val="bg1"/>
          </a:solidFill>
          <a:ln w="34925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269274" y="787169"/>
            <a:ext cx="6480610" cy="337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91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t="-2000" r="-2000" b="-2000"/>
          </a:stretch>
        </a:blipFill>
        <a:effectLst/>
      </p:bgPr>
    </p:bg>
    <p:spTree>
      <p:nvGrpSpPr>
        <p:cNvPr id="1" name="Shape 8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D3F607E-C3AF-A035-A5B6-B9040355CA90}"/>
              </a:ext>
            </a:extLst>
          </p:cNvPr>
          <p:cNvSpPr txBox="1"/>
          <p:nvPr/>
        </p:nvSpPr>
        <p:spPr>
          <a:xfrm>
            <a:off x="7416800" y="-1540933"/>
            <a:ext cx="19304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-234077" y="1629813"/>
            <a:ext cx="6645322" cy="5070143"/>
            <a:chOff x="-372080" y="1787857"/>
            <a:chExt cx="6645322" cy="507014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3148" l="0" r="99892">
                          <a14:foregroundMark x1="51784" y1="55463" x2="51784" y2="5546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578773" y="4495232"/>
              <a:ext cx="2023667" cy="2362768"/>
            </a:xfrm>
            <a:prstGeom prst="rect">
              <a:avLst/>
            </a:prstGeom>
          </p:spPr>
        </p:pic>
        <p:pic>
          <p:nvPicPr>
            <p:cNvPr id="6" name="Picture 5">
              <a:hlinkClick r:id="rId8" action="ppaction://hlinksldjump"/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1" t="23283" b="14628"/>
            <a:stretch/>
          </p:blipFill>
          <p:spPr>
            <a:xfrm>
              <a:off x="-372080" y="1787857"/>
              <a:ext cx="6645322" cy="4258102"/>
            </a:xfrm>
            <a:prstGeom prst="rect">
              <a:avLst/>
            </a:prstGeom>
          </p:spPr>
        </p:pic>
      </p:grpSp>
      <p:pic>
        <p:nvPicPr>
          <p:cNvPr id="16" name="trứng xanh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12" b="95408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1245" y="4953660"/>
            <a:ext cx="1085850" cy="1092299"/>
          </a:xfrm>
          <a:prstGeom prst="rect">
            <a:avLst/>
          </a:prstGeom>
        </p:spPr>
      </p:pic>
      <p:pic>
        <p:nvPicPr>
          <p:cNvPr id="17" name="trứng đỏ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08" b="96122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85845" y="4148880"/>
            <a:ext cx="968552" cy="968552"/>
          </a:xfrm>
          <a:prstGeom prst="rect">
            <a:avLst/>
          </a:prstGeom>
        </p:spPr>
      </p:pic>
      <p:pic>
        <p:nvPicPr>
          <p:cNvPr id="18" name="trứng tím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429" b="93673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9205" y="5691596"/>
            <a:ext cx="928176" cy="928176"/>
          </a:xfrm>
          <a:prstGeom prst="rect">
            <a:avLst/>
          </a:prstGeom>
        </p:spPr>
      </p:pic>
      <p:pic>
        <p:nvPicPr>
          <p:cNvPr id="7" name="cục đá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34" t="23303" r="18135" b="26996"/>
          <a:stretch/>
        </p:blipFill>
        <p:spPr>
          <a:xfrm>
            <a:off x="5546616" y="4462818"/>
            <a:ext cx="2415777" cy="1746914"/>
          </a:xfrm>
          <a:prstGeom prst="rect">
            <a:avLst/>
          </a:prstGeom>
        </p:spPr>
      </p:pic>
      <p:pic>
        <p:nvPicPr>
          <p:cNvPr id="12" name="gốc cây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43" b="99286" l="0" r="99889">
                        <a14:backgroundMark x1="73333" y1="28714" x2="73333" y2="28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546" y="2905799"/>
            <a:ext cx="2339257" cy="2511267"/>
          </a:xfrm>
          <a:prstGeom prst="rect">
            <a:avLst/>
          </a:prstGeom>
        </p:spPr>
      </p:pic>
      <p:pic>
        <p:nvPicPr>
          <p:cNvPr id="9" name="đám cỏ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9261" b="70659" l="6188" r="920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85" t="23084" r="3566" b="32338"/>
          <a:stretch/>
        </p:blipFill>
        <p:spPr>
          <a:xfrm>
            <a:off x="8256085" y="5417066"/>
            <a:ext cx="2594416" cy="1282890"/>
          </a:xfrm>
          <a:prstGeom prst="rect">
            <a:avLst/>
          </a:prstGeom>
        </p:spPr>
      </p:pic>
      <p:sp>
        <p:nvSpPr>
          <p:cNvPr id="19" name="Rounded Rectangular Callout 18"/>
          <p:cNvSpPr/>
          <p:nvPr/>
        </p:nvSpPr>
        <p:spPr>
          <a:xfrm>
            <a:off x="5775158" y="834189"/>
            <a:ext cx="5694947" cy="3513222"/>
          </a:xfrm>
          <a:prstGeom prst="wedgeRoundRectCallout">
            <a:avLst>
              <a:gd name="adj1" fmla="val -59425"/>
              <a:gd name="adj2" fmla="val -918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mải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săn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mồi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kẻ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giấu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2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D728405E-2300-CC4E-6BB9-9AEC13E517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826977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61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20872 -0.0340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43" y="-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00926 L -0.38476 0.1027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45" y="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.00695 L -0.3625 -0.1111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25" y="-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t="-2000" r="-1000" b="-3000"/>
          </a:stretch>
        </a:blipFill>
        <a:effectLst/>
      </p:bgPr>
    </p:bg>
    <p:spTree>
      <p:nvGrpSpPr>
        <p:cNvPr id="1" name="Shape 8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71837" y="4671797"/>
            <a:ext cx="5838056" cy="2037814"/>
            <a:chOff x="471837" y="4671797"/>
            <a:chExt cx="5838056" cy="203781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5788DDD-9A3E-E1DF-340E-D14448AA65D2}"/>
                </a:ext>
              </a:extLst>
            </p:cNvPr>
            <p:cNvGrpSpPr/>
            <p:nvPr/>
          </p:nvGrpSpPr>
          <p:grpSpPr>
            <a:xfrm>
              <a:off x="471837" y="5069306"/>
              <a:ext cx="5838056" cy="1640305"/>
              <a:chOff x="353879" y="2571750"/>
              <a:chExt cx="4378542" cy="1230229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D1937497-0D42-3866-376B-462D588F47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995" b="93883" l="9123" r="89995">
                            <a14:foregroundMark x1="9123" y1="72365" x2="9506" y2="93883"/>
                          </a14:backgroundRemoval>
                        </a14:imgEffect>
                      </a14:imgLayer>
                    </a14:imgProps>
                  </a:ext>
                </a:extLst>
              </a:blip>
              <a:srcRect t="68304" r="56845"/>
              <a:stretch/>
            </p:blipFill>
            <p:spPr>
              <a:xfrm>
                <a:off x="353879" y="2571750"/>
                <a:ext cx="4378542" cy="1230229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4ED340B-2387-A562-9B28-E03435EE0D71}"/>
                  </a:ext>
                </a:extLst>
              </p:cNvPr>
              <p:cNvSpPr txBox="1"/>
              <p:nvPr/>
            </p:nvSpPr>
            <p:spPr>
              <a:xfrm>
                <a:off x="2165685" y="2703464"/>
                <a:ext cx="24063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:r>
                  <a:rPr kumimoji="0" lang="en-US" sz="58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nét</a:t>
                </a:r>
                <a:r>
                  <a:rPr kumimoji="0" lang="en-US" sz="58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p:grp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879" b="19212" l="37566" r="5116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04" r="47131" b="80877"/>
            <a:stretch/>
          </p:blipFill>
          <p:spPr>
            <a:xfrm>
              <a:off x="675750" y="4671797"/>
              <a:ext cx="2255744" cy="1707473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5455585" y="4932085"/>
            <a:ext cx="5838056" cy="1916662"/>
            <a:chOff x="5455585" y="4932085"/>
            <a:chExt cx="5838056" cy="1916662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6D53229-8971-1F3E-586F-DA9A3AFE6CA6}"/>
                </a:ext>
              </a:extLst>
            </p:cNvPr>
            <p:cNvGrpSpPr/>
            <p:nvPr/>
          </p:nvGrpSpPr>
          <p:grpSpPr>
            <a:xfrm>
              <a:off x="5455585" y="5208442"/>
              <a:ext cx="5838056" cy="1640305"/>
              <a:chOff x="353879" y="2571750"/>
              <a:chExt cx="4378542" cy="1230229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4E884CED-27BB-B45D-CA51-CC9E9F977F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995" b="93883" l="9123" r="89995">
                            <a14:foregroundMark x1="9123" y1="72365" x2="9506" y2="93883"/>
                          </a14:backgroundRemoval>
                        </a14:imgEffect>
                      </a14:imgLayer>
                    </a14:imgProps>
                  </a:ext>
                </a:extLst>
              </a:blip>
              <a:srcRect t="68304" r="56845"/>
              <a:stretch/>
            </p:blipFill>
            <p:spPr>
              <a:xfrm>
                <a:off x="353879" y="2571750"/>
                <a:ext cx="4378542" cy="1230229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D1C6077-F266-8F8C-4715-DA05B50725F8}"/>
                  </a:ext>
                </a:extLst>
              </p:cNvPr>
              <p:cNvSpPr txBox="1"/>
              <p:nvPr/>
            </p:nvSpPr>
            <p:spPr>
              <a:xfrm>
                <a:off x="2165685" y="2703464"/>
                <a:ext cx="24063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4 </a:t>
                </a:r>
                <a:r>
                  <a:rPr kumimoji="0" lang="en-US" sz="58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nét</a:t>
                </a:r>
                <a:r>
                  <a:rPr kumimoji="0" lang="en-US" sz="58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p:grp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091" b="20121" l="51363" r="6491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88" t="1228" r="33347" b="79649"/>
            <a:stretch/>
          </p:blipFill>
          <p:spPr>
            <a:xfrm>
              <a:off x="5998283" y="4932085"/>
              <a:ext cx="2115164" cy="1601062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358932" y="2971189"/>
            <a:ext cx="5838056" cy="1952896"/>
            <a:chOff x="471839" y="3116410"/>
            <a:chExt cx="5838056" cy="195289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369080A-94AA-3AB7-A48D-F993670155E5}"/>
                </a:ext>
              </a:extLst>
            </p:cNvPr>
            <p:cNvGrpSpPr/>
            <p:nvPr/>
          </p:nvGrpSpPr>
          <p:grpSpPr>
            <a:xfrm>
              <a:off x="471839" y="3429001"/>
              <a:ext cx="5838056" cy="1640305"/>
              <a:chOff x="353879" y="2571750"/>
              <a:chExt cx="4378542" cy="1230229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646DBF86-8E0F-7012-CF8F-2879CC6B66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995" b="93883" l="9123" r="89995">
                            <a14:foregroundMark x1="9123" y1="72365" x2="9506" y2="93883"/>
                          </a14:backgroundRemoval>
                        </a14:imgEffect>
                      </a14:imgLayer>
                    </a14:imgProps>
                  </a:ext>
                </a:extLst>
              </a:blip>
              <a:srcRect t="68304" r="56845"/>
              <a:stretch/>
            </p:blipFill>
            <p:spPr>
              <a:xfrm>
                <a:off x="353879" y="2571750"/>
                <a:ext cx="4378542" cy="1230229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F9C443F-2541-9F9D-C8A2-D946A1D3100C}"/>
                  </a:ext>
                </a:extLst>
              </p:cNvPr>
              <p:cNvSpPr txBox="1"/>
              <p:nvPr/>
            </p:nvSpPr>
            <p:spPr>
              <a:xfrm>
                <a:off x="2165685" y="2703464"/>
                <a:ext cx="24063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 </a:t>
                </a:r>
                <a:r>
                  <a:rPr kumimoji="0" lang="en-US" sz="58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nét</a:t>
                </a:r>
                <a:r>
                  <a:rPr kumimoji="0" lang="en-US" sz="58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485" b="20182" l="8221" r="217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8" t="1579" r="76467" b="79298"/>
            <a:stretch/>
          </p:blipFill>
          <p:spPr>
            <a:xfrm>
              <a:off x="873400" y="3116410"/>
              <a:ext cx="1862581" cy="1409870"/>
            </a:xfrm>
            <a:prstGeom prst="rect">
              <a:avLst/>
            </a:prstGeom>
          </p:spPr>
        </p:pic>
      </p:grpSp>
      <p:pic>
        <p:nvPicPr>
          <p:cNvPr id="31" name="1">
            <a:extLst>
              <a:ext uri="{FF2B5EF4-FFF2-40B4-BE49-F238E27FC236}">
                <a16:creationId xmlns:a16="http://schemas.microsoft.com/office/drawing/2014/main" id="{9A9DE4C0-AAAF-230D-9F91-087EA31638F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50378" b="56398"/>
          <a:stretch/>
        </p:blipFill>
        <p:spPr>
          <a:xfrm>
            <a:off x="4221149" y="3614031"/>
            <a:ext cx="2088747" cy="1455275"/>
          </a:xfrm>
          <a:prstGeom prst="rect">
            <a:avLst/>
          </a:prstGeom>
        </p:spPr>
      </p:pic>
      <p:pic>
        <p:nvPicPr>
          <p:cNvPr id="43" name="2">
            <a:extLst>
              <a:ext uri="{FF2B5EF4-FFF2-40B4-BE49-F238E27FC236}">
                <a16:creationId xmlns:a16="http://schemas.microsoft.com/office/drawing/2014/main" id="{FF6A2A32-4268-852C-B107-87036E5A25E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4952" t="3500" r="5426" b="52898"/>
          <a:stretch/>
        </p:blipFill>
        <p:spPr>
          <a:xfrm>
            <a:off x="8884051" y="3568136"/>
            <a:ext cx="2195696" cy="1529789"/>
          </a:xfrm>
          <a:prstGeom prst="rect">
            <a:avLst/>
          </a:prstGeom>
        </p:spPr>
      </p:pic>
      <p:pic>
        <p:nvPicPr>
          <p:cNvPr id="44" name="4">
            <a:extLst>
              <a:ext uri="{FF2B5EF4-FFF2-40B4-BE49-F238E27FC236}">
                <a16:creationId xmlns:a16="http://schemas.microsoft.com/office/drawing/2014/main" id="{4806560E-3C54-12DE-8BC5-9478961397B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4952" t="3500" r="5426" b="52898"/>
          <a:stretch/>
        </p:blipFill>
        <p:spPr>
          <a:xfrm>
            <a:off x="8804644" y="5384060"/>
            <a:ext cx="2195696" cy="1529789"/>
          </a:xfrm>
          <a:prstGeom prst="rect">
            <a:avLst/>
          </a:prstGeom>
        </p:spPr>
      </p:pic>
      <p:pic>
        <p:nvPicPr>
          <p:cNvPr id="45" name="3">
            <a:extLst>
              <a:ext uri="{FF2B5EF4-FFF2-40B4-BE49-F238E27FC236}">
                <a16:creationId xmlns:a16="http://schemas.microsoft.com/office/drawing/2014/main" id="{57AD4357-C7F5-0458-BFCA-BC6635B9586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4952" t="3500" r="5426" b="52898"/>
          <a:stretch/>
        </p:blipFill>
        <p:spPr>
          <a:xfrm>
            <a:off x="4058284" y="5143339"/>
            <a:ext cx="2195696" cy="152978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5366" y="234612"/>
            <a:ext cx="10964973" cy="3194389"/>
            <a:chOff x="35366" y="234612"/>
            <a:chExt cx="10964973" cy="319438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46DBF86-8E0F-7012-CF8F-2879CC6B66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66" y="254442"/>
              <a:ext cx="10964973" cy="308080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876E804-914F-A08A-7202-78F07BF07F76}"/>
                </a:ext>
              </a:extLst>
            </p:cNvPr>
            <p:cNvSpPr txBox="1"/>
            <p:nvPr/>
          </p:nvSpPr>
          <p:spPr>
            <a:xfrm>
              <a:off x="4756071" y="626955"/>
              <a:ext cx="5149929" cy="1898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kumimoji="0" lang="en-US" sz="5867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8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kumimoji="0" lang="en-US" sz="5867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D </a:t>
              </a:r>
              <a:r>
                <a:rPr kumimoji="0" lang="en-US" sz="58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kumimoji="0" lang="en-US" sz="5867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8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kumimoji="0" lang="en-US" sz="5867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8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nét</a:t>
              </a:r>
              <a:r>
                <a:rPr kumimoji="0" lang="en-US" sz="5867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1052673" y="234612"/>
              <a:ext cx="3386916" cy="3194389"/>
              <a:chOff x="-372080" y="1787857"/>
              <a:chExt cx="6645322" cy="5070143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0" b="93148" l="0" r="99892">
                            <a14:foregroundMark x1="51784" y1="55463" x2="51784" y2="5546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3578773" y="4495232"/>
                <a:ext cx="2023667" cy="2362768"/>
              </a:xfrm>
              <a:prstGeom prst="rect">
                <a:avLst/>
              </a:prstGeom>
            </p:spPr>
          </p:pic>
          <p:pic>
            <p:nvPicPr>
              <p:cNvPr id="47" name="Picture 46">
                <a:hlinkClick r:id="rId17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01" t="23283" b="14628"/>
              <a:stretch/>
            </p:blipFill>
            <p:spPr>
              <a:xfrm>
                <a:off x="-372080" y="1787857"/>
                <a:ext cx="6645322" cy="4258102"/>
              </a:xfrm>
              <a:prstGeom prst="rect">
                <a:avLst/>
              </a:prstGeom>
            </p:spPr>
          </p:pic>
        </p:grpSp>
      </p:grpSp>
      <p:grpSp>
        <p:nvGrpSpPr>
          <p:cNvPr id="5" name="Group 4"/>
          <p:cNvGrpSpPr/>
          <p:nvPr/>
        </p:nvGrpSpPr>
        <p:grpSpPr>
          <a:xfrm>
            <a:off x="5431271" y="3012631"/>
            <a:ext cx="5838056" cy="2062500"/>
            <a:chOff x="5431271" y="3012631"/>
            <a:chExt cx="5838056" cy="2062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0FB444A-3683-3224-CB49-7D73626351EF}"/>
                </a:ext>
              </a:extLst>
            </p:cNvPr>
            <p:cNvGrpSpPr/>
            <p:nvPr/>
          </p:nvGrpSpPr>
          <p:grpSpPr>
            <a:xfrm>
              <a:off x="5431271" y="3434826"/>
              <a:ext cx="5838056" cy="1640305"/>
              <a:chOff x="353879" y="2571750"/>
              <a:chExt cx="4378542" cy="1230229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857FB86C-7A33-03F7-96B0-3E7255814B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995" b="93883" l="9123" r="89995">
                            <a14:foregroundMark x1="9123" y1="72365" x2="9506" y2="93883"/>
                          </a14:backgroundRemoval>
                        </a14:imgEffect>
                      </a14:imgLayer>
                    </a14:imgProps>
                  </a:ext>
                </a:extLst>
              </a:blip>
              <a:srcRect t="68304" r="56845"/>
              <a:stretch/>
            </p:blipFill>
            <p:spPr>
              <a:xfrm>
                <a:off x="353879" y="2571750"/>
                <a:ext cx="4378542" cy="1230229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9C6A3BE-5C0D-39ED-D102-1D7FD8B63515}"/>
                  </a:ext>
                </a:extLst>
              </p:cNvPr>
              <p:cNvSpPr txBox="1"/>
              <p:nvPr/>
            </p:nvSpPr>
            <p:spPr>
              <a:xfrm>
                <a:off x="2165685" y="2703464"/>
                <a:ext cx="24063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3 </a:t>
                </a:r>
                <a:r>
                  <a:rPr kumimoji="0" lang="en-US" sz="58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nét</a:t>
                </a:r>
                <a:r>
                  <a:rPr kumimoji="0" lang="en-US" sz="58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p:grp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2606" b="19576" l="22955" r="3654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95" t="1579" r="61740" b="79298"/>
            <a:stretch/>
          </p:blipFill>
          <p:spPr>
            <a:xfrm>
              <a:off x="5984080" y="3012631"/>
              <a:ext cx="2051744" cy="15530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763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t="-2000" r="-1000" b="-2000"/>
          </a:stretch>
        </a:blipFill>
        <a:effectLst/>
      </p:bgPr>
    </p:bg>
    <p:spTree>
      <p:nvGrpSpPr>
        <p:cNvPr id="1" name="Shape 8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E369080A-94AA-3AB7-A48D-F993670155E5}"/>
              </a:ext>
            </a:extLst>
          </p:cNvPr>
          <p:cNvGrpSpPr/>
          <p:nvPr/>
        </p:nvGrpSpPr>
        <p:grpSpPr>
          <a:xfrm>
            <a:off x="471840" y="5083616"/>
            <a:ext cx="5838056" cy="1640305"/>
            <a:chOff x="353879" y="2571750"/>
            <a:chExt cx="4378542" cy="123022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46DBF86-8E0F-7012-CF8F-2879CC6B66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F9C443F-2541-9F9D-C8A2-D946A1D3100C}"/>
                </a:ext>
              </a:extLst>
            </p:cNvPr>
            <p:cNvSpPr txBox="1"/>
            <p:nvPr/>
          </p:nvSpPr>
          <p:spPr>
            <a:xfrm>
              <a:off x="1840557" y="2682368"/>
              <a:ext cx="24063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2,5 ô li 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0FB444A-3683-3224-CB49-7D73626351EF}"/>
              </a:ext>
            </a:extLst>
          </p:cNvPr>
          <p:cNvGrpSpPr/>
          <p:nvPr/>
        </p:nvGrpSpPr>
        <p:grpSpPr>
          <a:xfrm>
            <a:off x="5412807" y="3429001"/>
            <a:ext cx="5838056" cy="1640305"/>
            <a:chOff x="353879" y="2571750"/>
            <a:chExt cx="4378542" cy="123022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57FB86C-7A33-03F7-96B0-3E7255814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9C6A3BE-5C0D-39ED-D102-1D7FD8B63515}"/>
                </a:ext>
              </a:extLst>
            </p:cNvPr>
            <p:cNvSpPr txBox="1"/>
            <p:nvPr/>
          </p:nvSpPr>
          <p:spPr>
            <a:xfrm>
              <a:off x="2165685" y="2703464"/>
              <a:ext cx="24063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 ô li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6D53229-8971-1F3E-586F-DA9A3AFE6CA6}"/>
              </a:ext>
            </a:extLst>
          </p:cNvPr>
          <p:cNvGrpSpPr/>
          <p:nvPr/>
        </p:nvGrpSpPr>
        <p:grpSpPr>
          <a:xfrm>
            <a:off x="5542757" y="5208441"/>
            <a:ext cx="5838056" cy="1640305"/>
            <a:chOff x="353879" y="2571750"/>
            <a:chExt cx="4378542" cy="123022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E884CED-27BB-B45D-CA51-CC9E9F977F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D1C6077-F266-8F8C-4715-DA05B50725F8}"/>
                </a:ext>
              </a:extLst>
            </p:cNvPr>
            <p:cNvSpPr txBox="1"/>
            <p:nvPr/>
          </p:nvSpPr>
          <p:spPr>
            <a:xfrm>
              <a:off x="1970997" y="2755610"/>
              <a:ext cx="24063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 ô li 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5788DDD-9A3E-E1DF-340E-D14448AA65D2}"/>
              </a:ext>
            </a:extLst>
          </p:cNvPr>
          <p:cNvGrpSpPr/>
          <p:nvPr/>
        </p:nvGrpSpPr>
        <p:grpSpPr>
          <a:xfrm>
            <a:off x="471840" y="3443310"/>
            <a:ext cx="5838056" cy="1640305"/>
            <a:chOff x="353879" y="2571750"/>
            <a:chExt cx="4378542" cy="123022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1937497-0D42-3866-376B-462D588F47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4ED340B-2387-A562-9B28-E03435EE0D71}"/>
                </a:ext>
              </a:extLst>
            </p:cNvPr>
            <p:cNvSpPr txBox="1"/>
            <p:nvPr/>
          </p:nvSpPr>
          <p:spPr>
            <a:xfrm>
              <a:off x="2165685" y="2703464"/>
              <a:ext cx="24063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 ô li</a:t>
              </a:r>
            </a:p>
          </p:txBody>
        </p:sp>
      </p:grpSp>
      <p:pic>
        <p:nvPicPr>
          <p:cNvPr id="31" name="1">
            <a:extLst>
              <a:ext uri="{FF2B5EF4-FFF2-40B4-BE49-F238E27FC236}">
                <a16:creationId xmlns:a16="http://schemas.microsoft.com/office/drawing/2014/main" id="{9A9DE4C0-AAAF-230D-9F91-087EA31638F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378" b="56398"/>
          <a:stretch/>
        </p:blipFill>
        <p:spPr>
          <a:xfrm>
            <a:off x="4221151" y="5268645"/>
            <a:ext cx="2088747" cy="1455275"/>
          </a:xfrm>
          <a:prstGeom prst="rect">
            <a:avLst/>
          </a:prstGeom>
        </p:spPr>
      </p:pic>
      <p:pic>
        <p:nvPicPr>
          <p:cNvPr id="43" name="2">
            <a:extLst>
              <a:ext uri="{FF2B5EF4-FFF2-40B4-BE49-F238E27FC236}">
                <a16:creationId xmlns:a16="http://schemas.microsoft.com/office/drawing/2014/main" id="{FF6A2A32-4268-852C-B107-87036E5A25E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4952" t="3500" r="5426" b="52898"/>
          <a:stretch/>
        </p:blipFill>
        <p:spPr>
          <a:xfrm>
            <a:off x="8884051" y="3568136"/>
            <a:ext cx="2195696" cy="1529789"/>
          </a:xfrm>
          <a:prstGeom prst="rect">
            <a:avLst/>
          </a:prstGeom>
        </p:spPr>
      </p:pic>
      <p:pic>
        <p:nvPicPr>
          <p:cNvPr id="44" name="4">
            <a:extLst>
              <a:ext uri="{FF2B5EF4-FFF2-40B4-BE49-F238E27FC236}">
                <a16:creationId xmlns:a16="http://schemas.microsoft.com/office/drawing/2014/main" id="{4806560E-3C54-12DE-8BC5-9478961397B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4952" t="3500" r="5426" b="52898"/>
          <a:stretch/>
        </p:blipFill>
        <p:spPr>
          <a:xfrm>
            <a:off x="8725637" y="5384060"/>
            <a:ext cx="2195696" cy="1529789"/>
          </a:xfrm>
          <a:prstGeom prst="rect">
            <a:avLst/>
          </a:prstGeom>
        </p:spPr>
      </p:pic>
      <p:pic>
        <p:nvPicPr>
          <p:cNvPr id="45" name="3">
            <a:extLst>
              <a:ext uri="{FF2B5EF4-FFF2-40B4-BE49-F238E27FC236}">
                <a16:creationId xmlns:a16="http://schemas.microsoft.com/office/drawing/2014/main" id="{57AD4357-C7F5-0458-BFCA-BC6635B9586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4952" t="3500" r="5426" b="52898"/>
          <a:stretch/>
        </p:blipFill>
        <p:spPr>
          <a:xfrm>
            <a:off x="4058287" y="3517343"/>
            <a:ext cx="2195696" cy="152978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14257" y="248743"/>
            <a:ext cx="10964973" cy="3080803"/>
            <a:chOff x="114257" y="248743"/>
            <a:chExt cx="10964973" cy="308080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46DBF86-8E0F-7012-CF8F-2879CC6B66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114257" y="248743"/>
              <a:ext cx="10964973" cy="3080803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876E804-914F-A08A-7202-78F07BF07F76}"/>
                </a:ext>
              </a:extLst>
            </p:cNvPr>
            <p:cNvSpPr txBox="1"/>
            <p:nvPr/>
          </p:nvSpPr>
          <p:spPr>
            <a:xfrm>
              <a:off x="2887581" y="747918"/>
              <a:ext cx="7672027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D, Đ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cỡ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nhỏ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ô li?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98507" y="438553"/>
            <a:ext cx="3386916" cy="3078790"/>
            <a:chOff x="398507" y="438553"/>
            <a:chExt cx="3386916" cy="3078790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3148" l="0" r="99892">
                          <a14:foregroundMark x1="51784" y1="55463" x2="51784" y2="5546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426623" y="2028706"/>
              <a:ext cx="1031401" cy="1488637"/>
            </a:xfrm>
            <a:prstGeom prst="rect">
              <a:avLst/>
            </a:prstGeom>
          </p:spPr>
        </p:pic>
        <p:pic>
          <p:nvPicPr>
            <p:cNvPr id="41" name="Picture 40">
              <a:hlinkClick r:id="rId11" action="ppaction://hlinksldjump"/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1" t="23283" b="14628"/>
            <a:stretch/>
          </p:blipFill>
          <p:spPr>
            <a:xfrm>
              <a:off x="398507" y="438553"/>
              <a:ext cx="3386916" cy="2682771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485" b="20182" l="8221" r="21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8" t="1579" r="76467" b="79298"/>
          <a:stretch/>
        </p:blipFill>
        <p:spPr>
          <a:xfrm>
            <a:off x="591496" y="3121324"/>
            <a:ext cx="1862581" cy="16221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606" b="19576" l="22955" r="365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95" t="1579" r="61740" b="79298"/>
          <a:stretch/>
        </p:blipFill>
        <p:spPr>
          <a:xfrm>
            <a:off x="6136480" y="3165031"/>
            <a:ext cx="2051744" cy="155305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879" b="19212" l="37566" r="51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04" r="47131" b="80877"/>
          <a:stretch/>
        </p:blipFill>
        <p:spPr>
          <a:xfrm>
            <a:off x="828150" y="4824197"/>
            <a:ext cx="2255744" cy="170747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091" b="20121" l="51363" r="64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88" t="1228" r="33347" b="79649"/>
          <a:stretch/>
        </p:blipFill>
        <p:spPr>
          <a:xfrm>
            <a:off x="6150683" y="5084485"/>
            <a:ext cx="2115164" cy="160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37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t="-2000" r="-1000" b="-2000"/>
          </a:stretch>
        </a:blipFill>
        <a:effectLst/>
      </p:bgPr>
    </p:bg>
    <p:spTree>
      <p:nvGrpSpPr>
        <p:cNvPr id="1" name="Shape 8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E369080A-94AA-3AB7-A48D-F993670155E5}"/>
              </a:ext>
            </a:extLst>
          </p:cNvPr>
          <p:cNvGrpSpPr/>
          <p:nvPr/>
        </p:nvGrpSpPr>
        <p:grpSpPr>
          <a:xfrm>
            <a:off x="5370028" y="5032824"/>
            <a:ext cx="5838056" cy="1640305"/>
            <a:chOff x="353879" y="2571750"/>
            <a:chExt cx="4378542" cy="123022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46DBF86-8E0F-7012-CF8F-2879CC6B66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F9C443F-2541-9F9D-C8A2-D946A1D3100C}"/>
                </a:ext>
              </a:extLst>
            </p:cNvPr>
            <p:cNvSpPr txBox="1"/>
            <p:nvPr/>
          </p:nvSpPr>
          <p:spPr>
            <a:xfrm>
              <a:off x="2165685" y="2703464"/>
              <a:ext cx="24063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 ô li 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0FB444A-3683-3224-CB49-7D73626351EF}"/>
              </a:ext>
            </a:extLst>
          </p:cNvPr>
          <p:cNvGrpSpPr/>
          <p:nvPr/>
        </p:nvGrpSpPr>
        <p:grpSpPr>
          <a:xfrm>
            <a:off x="5412807" y="3429001"/>
            <a:ext cx="5838056" cy="1640305"/>
            <a:chOff x="353879" y="2571750"/>
            <a:chExt cx="4378542" cy="123022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57FB86C-7A33-03F7-96B0-3E7255814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9C6A3BE-5C0D-39ED-D102-1D7FD8B63515}"/>
                </a:ext>
              </a:extLst>
            </p:cNvPr>
            <p:cNvSpPr txBox="1"/>
            <p:nvPr/>
          </p:nvSpPr>
          <p:spPr>
            <a:xfrm>
              <a:off x="2165685" y="2703464"/>
              <a:ext cx="24063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 ô li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6D53229-8971-1F3E-586F-DA9A3AFE6CA6}"/>
              </a:ext>
            </a:extLst>
          </p:cNvPr>
          <p:cNvGrpSpPr/>
          <p:nvPr/>
        </p:nvGrpSpPr>
        <p:grpSpPr>
          <a:xfrm>
            <a:off x="300721" y="3392518"/>
            <a:ext cx="5838056" cy="1640305"/>
            <a:chOff x="353879" y="2571750"/>
            <a:chExt cx="4378542" cy="123022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E884CED-27BB-B45D-CA51-CC9E9F977F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D1C6077-F266-8F8C-4715-DA05B50725F8}"/>
                </a:ext>
              </a:extLst>
            </p:cNvPr>
            <p:cNvSpPr txBox="1"/>
            <p:nvPr/>
          </p:nvSpPr>
          <p:spPr>
            <a:xfrm>
              <a:off x="2165685" y="2703464"/>
              <a:ext cx="24063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 ô li 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5788DDD-9A3E-E1DF-340E-D14448AA65D2}"/>
              </a:ext>
            </a:extLst>
          </p:cNvPr>
          <p:cNvGrpSpPr/>
          <p:nvPr/>
        </p:nvGrpSpPr>
        <p:grpSpPr>
          <a:xfrm>
            <a:off x="471837" y="5069306"/>
            <a:ext cx="5838056" cy="1640305"/>
            <a:chOff x="353879" y="2571750"/>
            <a:chExt cx="4378542" cy="123022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1937497-0D42-3866-376B-462D588F47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4ED340B-2387-A562-9B28-E03435EE0D71}"/>
                </a:ext>
              </a:extLst>
            </p:cNvPr>
            <p:cNvSpPr txBox="1"/>
            <p:nvPr/>
          </p:nvSpPr>
          <p:spPr>
            <a:xfrm>
              <a:off x="2165685" y="2703464"/>
              <a:ext cx="24063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 ô li </a:t>
              </a:r>
            </a:p>
          </p:txBody>
        </p:sp>
      </p:grpSp>
      <p:pic>
        <p:nvPicPr>
          <p:cNvPr id="31" name="1">
            <a:extLst>
              <a:ext uri="{FF2B5EF4-FFF2-40B4-BE49-F238E27FC236}">
                <a16:creationId xmlns:a16="http://schemas.microsoft.com/office/drawing/2014/main" id="{9A9DE4C0-AAAF-230D-9F91-087EA31638F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378" b="56398"/>
          <a:stretch/>
        </p:blipFill>
        <p:spPr>
          <a:xfrm>
            <a:off x="9119339" y="5217853"/>
            <a:ext cx="2088747" cy="1455275"/>
          </a:xfrm>
          <a:prstGeom prst="rect">
            <a:avLst/>
          </a:prstGeom>
        </p:spPr>
      </p:pic>
      <p:pic>
        <p:nvPicPr>
          <p:cNvPr id="43" name="2">
            <a:extLst>
              <a:ext uri="{FF2B5EF4-FFF2-40B4-BE49-F238E27FC236}">
                <a16:creationId xmlns:a16="http://schemas.microsoft.com/office/drawing/2014/main" id="{FF6A2A32-4268-852C-B107-87036E5A25E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4952" t="3500" r="5426" b="52898"/>
          <a:stretch/>
        </p:blipFill>
        <p:spPr>
          <a:xfrm>
            <a:off x="8884051" y="3568136"/>
            <a:ext cx="2195696" cy="1529789"/>
          </a:xfrm>
          <a:prstGeom prst="rect">
            <a:avLst/>
          </a:prstGeom>
        </p:spPr>
      </p:pic>
      <p:pic>
        <p:nvPicPr>
          <p:cNvPr id="44" name="4">
            <a:extLst>
              <a:ext uri="{FF2B5EF4-FFF2-40B4-BE49-F238E27FC236}">
                <a16:creationId xmlns:a16="http://schemas.microsoft.com/office/drawing/2014/main" id="{4806560E-3C54-12DE-8BC5-9478961397B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4952" t="3500" r="5426" b="52898"/>
          <a:stretch/>
        </p:blipFill>
        <p:spPr>
          <a:xfrm>
            <a:off x="3649780" y="3568136"/>
            <a:ext cx="2195696" cy="1529789"/>
          </a:xfrm>
          <a:prstGeom prst="rect">
            <a:avLst/>
          </a:prstGeom>
        </p:spPr>
      </p:pic>
      <p:pic>
        <p:nvPicPr>
          <p:cNvPr id="45" name="3">
            <a:extLst>
              <a:ext uri="{FF2B5EF4-FFF2-40B4-BE49-F238E27FC236}">
                <a16:creationId xmlns:a16="http://schemas.microsoft.com/office/drawing/2014/main" id="{57AD4357-C7F5-0458-BFCA-BC6635B9586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4952" t="3500" r="5426" b="52898"/>
          <a:stretch/>
        </p:blipFill>
        <p:spPr>
          <a:xfrm>
            <a:off x="4058284" y="5143339"/>
            <a:ext cx="2195696" cy="15297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46DBF86-8E0F-7012-CF8F-2879CC6B66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95" b="93883" l="9123" r="89995">
                        <a14:foregroundMark x1="9123" y1="72365" x2="9506" y2="93883"/>
                      </a14:backgroundRemoval>
                    </a14:imgEffect>
                  </a14:imgLayer>
                </a14:imgProps>
              </a:ext>
            </a:extLst>
          </a:blip>
          <a:srcRect t="68304" r="56845"/>
          <a:stretch/>
        </p:blipFill>
        <p:spPr>
          <a:xfrm>
            <a:off x="114257" y="248743"/>
            <a:ext cx="11660648" cy="3080803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684342" y="-76818"/>
            <a:ext cx="3386916" cy="3194389"/>
            <a:chOff x="-372080" y="1787857"/>
            <a:chExt cx="6645322" cy="5070143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3148" l="0" r="99892">
                          <a14:foregroundMark x1="51784" y1="55463" x2="51784" y2="5546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578773" y="4495232"/>
              <a:ext cx="2023667" cy="2362768"/>
            </a:xfrm>
            <a:prstGeom prst="rect">
              <a:avLst/>
            </a:prstGeom>
          </p:spPr>
        </p:pic>
        <p:pic>
          <p:nvPicPr>
            <p:cNvPr id="42" name="Picture 41">
              <a:hlinkClick r:id="rId11" action="ppaction://hlinksldjump"/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1" t="23283" b="14628"/>
            <a:stretch/>
          </p:blipFill>
          <p:spPr>
            <a:xfrm>
              <a:off x="-372080" y="1787857"/>
              <a:ext cx="6645322" cy="4258102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876E804-914F-A08A-7202-78F07BF07F76}"/>
              </a:ext>
            </a:extLst>
          </p:cNvPr>
          <p:cNvSpPr txBox="1"/>
          <p:nvPr/>
        </p:nvSpPr>
        <p:spPr>
          <a:xfrm>
            <a:off x="3213670" y="865937"/>
            <a:ext cx="76720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D, Đ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cỡ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ô li?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485" b="20182" l="8221" r="21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8" t="1579" r="76467" b="79298"/>
          <a:stretch/>
        </p:blipFill>
        <p:spPr>
          <a:xfrm>
            <a:off x="591496" y="3121324"/>
            <a:ext cx="1862581" cy="162211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606" b="19576" l="22955" r="365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95" t="1579" r="61740" b="79298"/>
          <a:stretch/>
        </p:blipFill>
        <p:spPr>
          <a:xfrm>
            <a:off x="6136480" y="3165031"/>
            <a:ext cx="2051744" cy="155305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879" b="19212" l="37566" r="51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04" r="47131" b="80877"/>
          <a:stretch/>
        </p:blipFill>
        <p:spPr>
          <a:xfrm>
            <a:off x="828150" y="4824197"/>
            <a:ext cx="2255744" cy="170747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091" b="20121" l="51363" r="64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88" t="1228" r="33347" b="79649"/>
          <a:stretch/>
        </p:blipFill>
        <p:spPr>
          <a:xfrm>
            <a:off x="6150683" y="5084485"/>
            <a:ext cx="2115164" cy="160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86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>
            <a:off x="1693189" y="1342228"/>
            <a:ext cx="9373800" cy="4506797"/>
          </a:xfrm>
          <a:prstGeom prst="wedgeRectCallout">
            <a:avLst>
              <a:gd name="adj1" fmla="val 37897"/>
              <a:gd name="adj2" fmla="val 59877"/>
            </a:avLst>
          </a:prstGeom>
          <a:solidFill>
            <a:srgbClr val="FFFBE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9439188" y="818401"/>
            <a:ext cx="2683939" cy="1534721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892993" y="443995"/>
            <a:ext cx="1761121" cy="1639676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20"/>
          <p:cNvGrpSpPr/>
          <p:nvPr/>
        </p:nvGrpSpPr>
        <p:grpSpPr>
          <a:xfrm>
            <a:off x="10753726" y="5154174"/>
            <a:ext cx="1088341" cy="1474913"/>
            <a:chOff x="6557130" y="2325091"/>
            <a:chExt cx="1834071" cy="2711639"/>
          </a:xfrm>
        </p:grpSpPr>
        <p:sp>
          <p:nvSpPr>
            <p:cNvPr id="333" name="Google Shape;333;p20"/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0"/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0"/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0"/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0"/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0"/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0"/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0"/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0"/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0"/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0"/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0"/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0"/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0"/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0"/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0"/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0"/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0"/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0"/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0"/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0"/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rgbClr val="9929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0"/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0"/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0"/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0"/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0"/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0"/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0"/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0"/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0"/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0"/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0"/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0"/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0"/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0"/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0"/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0"/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rgbClr val="4B85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0"/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0"/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0"/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0"/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0"/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0"/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0"/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0"/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0"/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0"/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0"/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0"/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0"/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0"/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0"/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0"/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0"/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0"/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0"/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0"/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2611567" y="2183465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8" name="Google Shape;398;p20"/>
          <p:cNvSpPr/>
          <p:nvPr/>
        </p:nvSpPr>
        <p:spPr>
          <a:xfrm rot="-1657558">
            <a:off x="2877667" y="2038332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9" name="Google Shape;399;p20"/>
          <p:cNvGrpSpPr/>
          <p:nvPr/>
        </p:nvGrpSpPr>
        <p:grpSpPr>
          <a:xfrm>
            <a:off x="872279" y="4528199"/>
            <a:ext cx="2084080" cy="1986237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11094168" y="533513"/>
            <a:ext cx="661837" cy="845623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544005" y="-22983"/>
            <a:ext cx="116427" cy="688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1" name="Google Shape;431;p20"/>
          <p:cNvSpPr/>
          <p:nvPr/>
        </p:nvSpPr>
        <p:spPr>
          <a:xfrm>
            <a:off x="632084" y="-24332"/>
            <a:ext cx="116427" cy="68804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2" name="Google Shape;432;p20"/>
          <p:cNvSpPr/>
          <p:nvPr/>
        </p:nvSpPr>
        <p:spPr>
          <a:xfrm>
            <a:off x="712165" y="-22400"/>
            <a:ext cx="116427" cy="6880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-11998" y="-22033"/>
            <a:ext cx="587409" cy="6880800"/>
          </a:xfrm>
          <a:prstGeom prst="rect">
            <a:avLst/>
          </a:prstGeom>
          <a:solidFill>
            <a:srgbClr val="FFFBEF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-8695" y="-22400"/>
            <a:ext cx="467805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20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40" name="Google Shape;440;p20"/>
          <p:cNvGrpSpPr/>
          <p:nvPr/>
        </p:nvGrpSpPr>
        <p:grpSpPr>
          <a:xfrm>
            <a:off x="5672411" y="5752820"/>
            <a:ext cx="978267" cy="949933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3" name="Google Shape;304;p20"/>
          <p:cNvSpPr txBox="1">
            <a:spLocks/>
          </p:cNvSpPr>
          <p:nvPr/>
        </p:nvSpPr>
        <p:spPr>
          <a:xfrm>
            <a:off x="2632439" y="-108327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3200" kern="0" dirty="0" err="1">
                <a:latin typeface="Arial"/>
              </a:rPr>
              <a:t>Thứ</a:t>
            </a:r>
            <a:r>
              <a:rPr lang="en-US" sz="3200" kern="0" dirty="0">
                <a:latin typeface="Arial"/>
              </a:rPr>
              <a:t> … </a:t>
            </a:r>
            <a:r>
              <a:rPr lang="en-US" sz="3200" kern="0" dirty="0" err="1">
                <a:latin typeface="Arial"/>
              </a:rPr>
              <a:t>ngày</a:t>
            </a:r>
            <a:r>
              <a:rPr lang="en-US" sz="3200" kern="0" dirty="0">
                <a:latin typeface="Arial"/>
              </a:rPr>
              <a:t> … </a:t>
            </a:r>
            <a:r>
              <a:rPr lang="en-US" sz="3200" kern="0" dirty="0" err="1">
                <a:latin typeface="Arial"/>
              </a:rPr>
              <a:t>tháng</a:t>
            </a:r>
            <a:r>
              <a:rPr lang="en-US" sz="3200" kern="0" dirty="0">
                <a:latin typeface="Arial"/>
              </a:rPr>
              <a:t> … </a:t>
            </a:r>
            <a:r>
              <a:rPr lang="en-US" sz="3200" kern="0" dirty="0" err="1">
                <a:latin typeface="Arial"/>
              </a:rPr>
              <a:t>năm</a:t>
            </a:r>
            <a:endParaRPr lang="en-US" sz="3200" kern="0" dirty="0">
              <a:latin typeface="Arial"/>
            </a:endParaRPr>
          </a:p>
        </p:txBody>
      </p:sp>
      <p:pic>
        <p:nvPicPr>
          <p:cNvPr id="154" name="Picture 153">
            <a:extLst>
              <a:ext uri="{FF2B5EF4-FFF2-40B4-BE49-F238E27FC236}">
                <a16:creationId xmlns:a16="http://schemas.microsoft.com/office/drawing/2014/main" id="{288F520A-B96B-4244-8818-D3FBDA930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391" y="1724923"/>
            <a:ext cx="7738527" cy="999831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50FCB2EC-ED3C-4100-80F6-8212D8A51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154" y="2968486"/>
            <a:ext cx="7437764" cy="1430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3"/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64" name="Google Shape;564;p23"/>
          <p:cNvGrpSpPr/>
          <p:nvPr/>
        </p:nvGrpSpPr>
        <p:grpSpPr>
          <a:xfrm>
            <a:off x="6035112" y="963910"/>
            <a:ext cx="1065496" cy="1843804"/>
            <a:chOff x="1689271" y="684050"/>
            <a:chExt cx="959791" cy="1660885"/>
          </a:xfrm>
        </p:grpSpPr>
        <p:sp>
          <p:nvSpPr>
            <p:cNvPr id="565" name="Google Shape;565;p23"/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23"/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23"/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23"/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23"/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23"/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23"/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23"/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23"/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23"/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23"/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3"/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23"/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8" name="Google Shape;578;p23"/>
          <p:cNvGrpSpPr/>
          <p:nvPr/>
        </p:nvGrpSpPr>
        <p:grpSpPr>
          <a:xfrm rot="889286">
            <a:off x="8899694" y="2665867"/>
            <a:ext cx="2550365" cy="1346908"/>
            <a:chOff x="5862862" y="867279"/>
            <a:chExt cx="1912829" cy="1010210"/>
          </a:xfrm>
        </p:grpSpPr>
        <p:sp>
          <p:nvSpPr>
            <p:cNvPr id="579" name="Google Shape;579;p23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3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3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3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3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3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3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3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7" name="Google Shape;587;p23"/>
          <p:cNvSpPr/>
          <p:nvPr/>
        </p:nvSpPr>
        <p:spPr>
          <a:xfrm rot="-8665993">
            <a:off x="1865171" y="4758237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88" name="Google Shape;588;p23"/>
          <p:cNvGrpSpPr/>
          <p:nvPr/>
        </p:nvGrpSpPr>
        <p:grpSpPr>
          <a:xfrm>
            <a:off x="3325467" y="289394"/>
            <a:ext cx="753040" cy="691353"/>
            <a:chOff x="1327725" y="574025"/>
            <a:chExt cx="2215064" cy="1893151"/>
          </a:xfrm>
        </p:grpSpPr>
        <p:sp>
          <p:nvSpPr>
            <p:cNvPr id="589" name="Google Shape;589;p23"/>
            <p:cNvSpPr/>
            <p:nvPr/>
          </p:nvSpPr>
          <p:spPr>
            <a:xfrm>
              <a:off x="1327725" y="574025"/>
              <a:ext cx="2215064" cy="1893151"/>
            </a:xfrm>
            <a:custGeom>
              <a:avLst/>
              <a:gdLst/>
              <a:ahLst/>
              <a:cxnLst/>
              <a:rect l="l" t="t" r="r" b="b"/>
              <a:pathLst>
                <a:path w="24276" h="20748" extrusionOk="0">
                  <a:moveTo>
                    <a:pt x="10084" y="0"/>
                  </a:moveTo>
                  <a:cubicBezTo>
                    <a:pt x="9877" y="0"/>
                    <a:pt x="9600" y="69"/>
                    <a:pt x="9392" y="157"/>
                  </a:cubicBezTo>
                  <a:cubicBezTo>
                    <a:pt x="7685" y="887"/>
                    <a:pt x="6852" y="1122"/>
                    <a:pt x="7629" y="2508"/>
                  </a:cubicBezTo>
                  <a:cubicBezTo>
                    <a:pt x="7943" y="3070"/>
                    <a:pt x="8267" y="3645"/>
                    <a:pt x="8479" y="4036"/>
                  </a:cubicBezTo>
                  <a:cubicBezTo>
                    <a:pt x="8555" y="4177"/>
                    <a:pt x="8445" y="4334"/>
                    <a:pt x="8301" y="4334"/>
                  </a:cubicBezTo>
                  <a:cubicBezTo>
                    <a:pt x="8277" y="4334"/>
                    <a:pt x="8253" y="4329"/>
                    <a:pt x="8227" y="4320"/>
                  </a:cubicBezTo>
                  <a:cubicBezTo>
                    <a:pt x="7515" y="4047"/>
                    <a:pt x="6737" y="3746"/>
                    <a:pt x="5856" y="3746"/>
                  </a:cubicBezTo>
                  <a:cubicBezTo>
                    <a:pt x="5001" y="3746"/>
                    <a:pt x="4049" y="4030"/>
                    <a:pt x="2967" y="4898"/>
                  </a:cubicBezTo>
                  <a:cubicBezTo>
                    <a:pt x="480" y="6893"/>
                    <a:pt x="1" y="11558"/>
                    <a:pt x="2345" y="15520"/>
                  </a:cubicBezTo>
                  <a:cubicBezTo>
                    <a:pt x="2513" y="15808"/>
                    <a:pt x="2699" y="16088"/>
                    <a:pt x="2898" y="16370"/>
                  </a:cubicBezTo>
                  <a:cubicBezTo>
                    <a:pt x="3440" y="17120"/>
                    <a:pt x="4094" y="17838"/>
                    <a:pt x="4862" y="18493"/>
                  </a:cubicBezTo>
                  <a:cubicBezTo>
                    <a:pt x="6654" y="20015"/>
                    <a:pt x="8878" y="20747"/>
                    <a:pt x="11144" y="20747"/>
                  </a:cubicBezTo>
                  <a:cubicBezTo>
                    <a:pt x="15173" y="20747"/>
                    <a:pt x="19331" y="18430"/>
                    <a:pt x="21412" y="14118"/>
                  </a:cubicBezTo>
                  <a:cubicBezTo>
                    <a:pt x="24275" y="8186"/>
                    <a:pt x="19286" y="3282"/>
                    <a:pt x="16177" y="2971"/>
                  </a:cubicBezTo>
                  <a:cubicBezTo>
                    <a:pt x="16148" y="2968"/>
                    <a:pt x="16096" y="2966"/>
                    <a:pt x="16026" y="2966"/>
                  </a:cubicBezTo>
                  <a:cubicBezTo>
                    <a:pt x="15618" y="2966"/>
                    <a:pt x="14606" y="3022"/>
                    <a:pt x="14044" y="3202"/>
                  </a:cubicBezTo>
                  <a:cubicBezTo>
                    <a:pt x="14033" y="3206"/>
                    <a:pt x="14023" y="3208"/>
                    <a:pt x="14013" y="3208"/>
                  </a:cubicBezTo>
                  <a:cubicBezTo>
                    <a:pt x="13693" y="3208"/>
                    <a:pt x="13791" y="1435"/>
                    <a:pt x="13300" y="1188"/>
                  </a:cubicBezTo>
                  <a:cubicBezTo>
                    <a:pt x="13229" y="1152"/>
                    <a:pt x="13136" y="1135"/>
                    <a:pt x="13027" y="1135"/>
                  </a:cubicBezTo>
                  <a:cubicBezTo>
                    <a:pt x="12506" y="1135"/>
                    <a:pt x="11616" y="1521"/>
                    <a:pt x="10962" y="2065"/>
                  </a:cubicBezTo>
                  <a:cubicBezTo>
                    <a:pt x="10950" y="2076"/>
                    <a:pt x="10938" y="2081"/>
                    <a:pt x="10927" y="2081"/>
                  </a:cubicBezTo>
                  <a:cubicBezTo>
                    <a:pt x="10719" y="2081"/>
                    <a:pt x="10691" y="406"/>
                    <a:pt x="10338" y="68"/>
                  </a:cubicBezTo>
                  <a:cubicBezTo>
                    <a:pt x="10288" y="20"/>
                    <a:pt x="10196" y="0"/>
                    <a:pt x="10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2309794" y="812904"/>
              <a:ext cx="228842" cy="245905"/>
            </a:xfrm>
            <a:custGeom>
              <a:avLst/>
              <a:gdLst/>
              <a:ahLst/>
              <a:cxnLst/>
              <a:rect l="l" t="t" r="r" b="b"/>
              <a:pathLst>
                <a:path w="2508" h="2695" extrusionOk="0">
                  <a:moveTo>
                    <a:pt x="1951" y="0"/>
                  </a:moveTo>
                  <a:cubicBezTo>
                    <a:pt x="1786" y="0"/>
                    <a:pt x="1391" y="185"/>
                    <a:pt x="765" y="554"/>
                  </a:cubicBezTo>
                  <a:cubicBezTo>
                    <a:pt x="1" y="1001"/>
                    <a:pt x="126" y="2261"/>
                    <a:pt x="126" y="2261"/>
                  </a:cubicBezTo>
                  <a:cubicBezTo>
                    <a:pt x="143" y="2526"/>
                    <a:pt x="322" y="2694"/>
                    <a:pt x="589" y="2694"/>
                  </a:cubicBezTo>
                  <a:cubicBezTo>
                    <a:pt x="890" y="2694"/>
                    <a:pt x="1303" y="2480"/>
                    <a:pt x="1721" y="1950"/>
                  </a:cubicBezTo>
                  <a:cubicBezTo>
                    <a:pt x="2507" y="955"/>
                    <a:pt x="2101" y="125"/>
                    <a:pt x="2025" y="26"/>
                  </a:cubicBezTo>
                  <a:cubicBezTo>
                    <a:pt x="2011" y="9"/>
                    <a:pt x="1986" y="0"/>
                    <a:pt x="1951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2302221" y="860078"/>
              <a:ext cx="143072" cy="293170"/>
            </a:xfrm>
            <a:custGeom>
              <a:avLst/>
              <a:gdLst/>
              <a:ahLst/>
              <a:cxnLst/>
              <a:rect l="l" t="t" r="r" b="b"/>
              <a:pathLst>
                <a:path w="1568" h="3213" extrusionOk="0">
                  <a:moveTo>
                    <a:pt x="1446" y="0"/>
                  </a:moveTo>
                  <a:cubicBezTo>
                    <a:pt x="1411" y="0"/>
                    <a:pt x="1364" y="25"/>
                    <a:pt x="1314" y="74"/>
                  </a:cubicBezTo>
                  <a:cubicBezTo>
                    <a:pt x="1099" y="283"/>
                    <a:pt x="101" y="2111"/>
                    <a:pt x="28" y="2839"/>
                  </a:cubicBezTo>
                  <a:cubicBezTo>
                    <a:pt x="0" y="3125"/>
                    <a:pt x="36" y="3212"/>
                    <a:pt x="89" y="3212"/>
                  </a:cubicBezTo>
                  <a:cubicBezTo>
                    <a:pt x="170" y="3212"/>
                    <a:pt x="293" y="3007"/>
                    <a:pt x="293" y="3007"/>
                  </a:cubicBezTo>
                  <a:cubicBezTo>
                    <a:pt x="293" y="3007"/>
                    <a:pt x="762" y="1582"/>
                    <a:pt x="1218" y="838"/>
                  </a:cubicBezTo>
                  <a:cubicBezTo>
                    <a:pt x="1568" y="268"/>
                    <a:pt x="1564" y="0"/>
                    <a:pt x="1446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2062429" y="670288"/>
              <a:ext cx="249008" cy="493362"/>
            </a:xfrm>
            <a:custGeom>
              <a:avLst/>
              <a:gdLst/>
              <a:ahLst/>
              <a:cxnLst/>
              <a:rect l="l" t="t" r="r" b="b"/>
              <a:pathLst>
                <a:path w="2729" h="5407" extrusionOk="0">
                  <a:moveTo>
                    <a:pt x="1683" y="1"/>
                  </a:moveTo>
                  <a:cubicBezTo>
                    <a:pt x="1562" y="1"/>
                    <a:pt x="1413" y="35"/>
                    <a:pt x="1257" y="90"/>
                  </a:cubicBezTo>
                  <a:cubicBezTo>
                    <a:pt x="754" y="269"/>
                    <a:pt x="172" y="659"/>
                    <a:pt x="106" y="785"/>
                  </a:cubicBezTo>
                  <a:cubicBezTo>
                    <a:pt x="0" y="983"/>
                    <a:pt x="222" y="1046"/>
                    <a:pt x="989" y="2177"/>
                  </a:cubicBezTo>
                  <a:cubicBezTo>
                    <a:pt x="1425" y="2825"/>
                    <a:pt x="1810" y="3748"/>
                    <a:pt x="2057" y="4419"/>
                  </a:cubicBezTo>
                  <a:cubicBezTo>
                    <a:pt x="2242" y="4922"/>
                    <a:pt x="2352" y="5282"/>
                    <a:pt x="2352" y="5282"/>
                  </a:cubicBezTo>
                  <a:cubicBezTo>
                    <a:pt x="2352" y="5282"/>
                    <a:pt x="2398" y="5407"/>
                    <a:pt x="2461" y="5407"/>
                  </a:cubicBezTo>
                  <a:cubicBezTo>
                    <a:pt x="2506" y="5407"/>
                    <a:pt x="2559" y="5344"/>
                    <a:pt x="2609" y="5130"/>
                  </a:cubicBezTo>
                  <a:cubicBezTo>
                    <a:pt x="2729" y="4617"/>
                    <a:pt x="2256" y="402"/>
                    <a:pt x="1915" y="74"/>
                  </a:cubicBezTo>
                  <a:cubicBezTo>
                    <a:pt x="1861" y="23"/>
                    <a:pt x="1780" y="1"/>
                    <a:pt x="1683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3"/>
            <p:cNvSpPr/>
            <p:nvPr/>
          </p:nvSpPr>
          <p:spPr>
            <a:xfrm>
              <a:off x="2177124" y="670380"/>
              <a:ext cx="125006" cy="456043"/>
            </a:xfrm>
            <a:custGeom>
              <a:avLst/>
              <a:gdLst/>
              <a:ahLst/>
              <a:cxnLst/>
              <a:rect l="l" t="t" r="r" b="b"/>
              <a:pathLst>
                <a:path w="1370" h="4998" extrusionOk="0">
                  <a:moveTo>
                    <a:pt x="426" y="1"/>
                  </a:moveTo>
                  <a:cubicBezTo>
                    <a:pt x="304" y="1"/>
                    <a:pt x="156" y="33"/>
                    <a:pt x="0" y="89"/>
                  </a:cubicBezTo>
                  <a:cubicBezTo>
                    <a:pt x="307" y="959"/>
                    <a:pt x="1144" y="3479"/>
                    <a:pt x="800" y="4418"/>
                  </a:cubicBezTo>
                  <a:cubicBezTo>
                    <a:pt x="863" y="4587"/>
                    <a:pt x="919" y="4742"/>
                    <a:pt x="962" y="4871"/>
                  </a:cubicBezTo>
                  <a:cubicBezTo>
                    <a:pt x="1118" y="4927"/>
                    <a:pt x="1253" y="4970"/>
                    <a:pt x="1366" y="4997"/>
                  </a:cubicBezTo>
                  <a:cubicBezTo>
                    <a:pt x="1369" y="4950"/>
                    <a:pt x="1369" y="4901"/>
                    <a:pt x="1369" y="4842"/>
                  </a:cubicBezTo>
                  <a:cubicBezTo>
                    <a:pt x="1369" y="3747"/>
                    <a:pt x="962" y="364"/>
                    <a:pt x="658" y="73"/>
                  </a:cubicBezTo>
                  <a:cubicBezTo>
                    <a:pt x="605" y="20"/>
                    <a:pt x="526" y="1"/>
                    <a:pt x="42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1484575" y="960721"/>
              <a:ext cx="1921528" cy="1379989"/>
            </a:xfrm>
            <a:custGeom>
              <a:avLst/>
              <a:gdLst/>
              <a:ahLst/>
              <a:cxnLst/>
              <a:rect l="l" t="t" r="r" b="b"/>
              <a:pathLst>
                <a:path w="21059" h="15124" extrusionOk="0">
                  <a:moveTo>
                    <a:pt x="13635" y="0"/>
                  </a:moveTo>
                  <a:cubicBezTo>
                    <a:pt x="13563" y="0"/>
                    <a:pt x="13492" y="4"/>
                    <a:pt x="13423" y="10"/>
                  </a:cubicBezTo>
                  <a:cubicBezTo>
                    <a:pt x="11561" y="191"/>
                    <a:pt x="10516" y="852"/>
                    <a:pt x="9878" y="1349"/>
                  </a:cubicBezTo>
                  <a:cubicBezTo>
                    <a:pt x="9637" y="1537"/>
                    <a:pt x="9452" y="1699"/>
                    <a:pt x="9303" y="1805"/>
                  </a:cubicBezTo>
                  <a:cubicBezTo>
                    <a:pt x="9267" y="1830"/>
                    <a:pt x="9218" y="1842"/>
                    <a:pt x="9156" y="1842"/>
                  </a:cubicBezTo>
                  <a:cubicBezTo>
                    <a:pt x="8864" y="1842"/>
                    <a:pt x="8294" y="1585"/>
                    <a:pt x="7570" y="1325"/>
                  </a:cubicBezTo>
                  <a:cubicBezTo>
                    <a:pt x="6846" y="1069"/>
                    <a:pt x="5968" y="812"/>
                    <a:pt x="5057" y="812"/>
                  </a:cubicBezTo>
                  <a:cubicBezTo>
                    <a:pt x="4217" y="812"/>
                    <a:pt x="3349" y="1031"/>
                    <a:pt x="2551" y="1672"/>
                  </a:cubicBezTo>
                  <a:cubicBezTo>
                    <a:pt x="414" y="3386"/>
                    <a:pt x="1" y="7400"/>
                    <a:pt x="2015" y="10806"/>
                  </a:cubicBezTo>
                  <a:cubicBezTo>
                    <a:pt x="2163" y="11050"/>
                    <a:pt x="2322" y="11295"/>
                    <a:pt x="2491" y="11533"/>
                  </a:cubicBezTo>
                  <a:cubicBezTo>
                    <a:pt x="2957" y="12181"/>
                    <a:pt x="3520" y="12796"/>
                    <a:pt x="4181" y="13358"/>
                  </a:cubicBezTo>
                  <a:cubicBezTo>
                    <a:pt x="5607" y="14572"/>
                    <a:pt x="7341" y="15123"/>
                    <a:pt x="9125" y="15123"/>
                  </a:cubicBezTo>
                  <a:cubicBezTo>
                    <a:pt x="12696" y="15123"/>
                    <a:pt x="16468" y="12914"/>
                    <a:pt x="18373" y="9378"/>
                  </a:cubicBezTo>
                  <a:cubicBezTo>
                    <a:pt x="21059" y="4394"/>
                    <a:pt x="16581" y="283"/>
                    <a:pt x="13906" y="16"/>
                  </a:cubicBezTo>
                  <a:cubicBezTo>
                    <a:pt x="13814" y="5"/>
                    <a:pt x="13723" y="0"/>
                    <a:pt x="136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1711866" y="962181"/>
              <a:ext cx="1524978" cy="1378256"/>
            </a:xfrm>
            <a:custGeom>
              <a:avLst/>
              <a:gdLst/>
              <a:ahLst/>
              <a:cxnLst/>
              <a:rect l="l" t="t" r="r" b="b"/>
              <a:pathLst>
                <a:path w="16713" h="15105" extrusionOk="0">
                  <a:moveTo>
                    <a:pt x="11415" y="0"/>
                  </a:moveTo>
                  <a:cubicBezTo>
                    <a:pt x="11851" y="1812"/>
                    <a:pt x="15317" y="6993"/>
                    <a:pt x="10496" y="11018"/>
                  </a:cubicBezTo>
                  <a:cubicBezTo>
                    <a:pt x="8759" y="12466"/>
                    <a:pt x="6934" y="12939"/>
                    <a:pt x="5278" y="12939"/>
                  </a:cubicBezTo>
                  <a:cubicBezTo>
                    <a:pt x="4643" y="12939"/>
                    <a:pt x="4031" y="12870"/>
                    <a:pt x="3459" y="12761"/>
                  </a:cubicBezTo>
                  <a:lnTo>
                    <a:pt x="3459" y="12761"/>
                  </a:lnTo>
                  <a:cubicBezTo>
                    <a:pt x="3730" y="12880"/>
                    <a:pt x="4011" y="12982"/>
                    <a:pt x="4302" y="13058"/>
                  </a:cubicBezTo>
                  <a:cubicBezTo>
                    <a:pt x="4563" y="13128"/>
                    <a:pt x="4451" y="13495"/>
                    <a:pt x="4213" y="13495"/>
                  </a:cubicBezTo>
                  <a:cubicBezTo>
                    <a:pt x="4190" y="13495"/>
                    <a:pt x="4170" y="13492"/>
                    <a:pt x="4147" y="13485"/>
                  </a:cubicBezTo>
                  <a:cubicBezTo>
                    <a:pt x="3340" y="13270"/>
                    <a:pt x="2602" y="12886"/>
                    <a:pt x="1974" y="12364"/>
                  </a:cubicBezTo>
                  <a:cubicBezTo>
                    <a:pt x="1137" y="12080"/>
                    <a:pt x="456" y="11749"/>
                    <a:pt x="0" y="11517"/>
                  </a:cubicBezTo>
                  <a:lnTo>
                    <a:pt x="0" y="11517"/>
                  </a:lnTo>
                  <a:cubicBezTo>
                    <a:pt x="466" y="12165"/>
                    <a:pt x="1029" y="12780"/>
                    <a:pt x="1690" y="13342"/>
                  </a:cubicBezTo>
                  <a:cubicBezTo>
                    <a:pt x="3115" y="14557"/>
                    <a:pt x="4848" y="15105"/>
                    <a:pt x="6633" y="15105"/>
                  </a:cubicBezTo>
                  <a:cubicBezTo>
                    <a:pt x="10204" y="15105"/>
                    <a:pt x="13977" y="12896"/>
                    <a:pt x="15882" y="9362"/>
                  </a:cubicBezTo>
                  <a:cubicBezTo>
                    <a:pt x="16465" y="8280"/>
                    <a:pt x="16709" y="7242"/>
                    <a:pt x="16709" y="6273"/>
                  </a:cubicBezTo>
                  <a:cubicBezTo>
                    <a:pt x="16712" y="2775"/>
                    <a:pt x="13511" y="208"/>
                    <a:pt x="1141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1548903" y="1034812"/>
              <a:ext cx="959259" cy="941192"/>
            </a:xfrm>
            <a:custGeom>
              <a:avLst/>
              <a:gdLst/>
              <a:ahLst/>
              <a:cxnLst/>
              <a:rect l="l" t="t" r="r" b="b"/>
              <a:pathLst>
                <a:path w="10513" h="10315" extrusionOk="0">
                  <a:moveTo>
                    <a:pt x="3750" y="540"/>
                  </a:moveTo>
                  <a:cubicBezTo>
                    <a:pt x="4468" y="540"/>
                    <a:pt x="4616" y="1717"/>
                    <a:pt x="3823" y="1896"/>
                  </a:cubicBezTo>
                  <a:cubicBezTo>
                    <a:pt x="2917" y="2104"/>
                    <a:pt x="2265" y="2891"/>
                    <a:pt x="2186" y="3810"/>
                  </a:cubicBezTo>
                  <a:cubicBezTo>
                    <a:pt x="2153" y="4213"/>
                    <a:pt x="1842" y="4405"/>
                    <a:pt x="1528" y="4405"/>
                  </a:cubicBezTo>
                  <a:cubicBezTo>
                    <a:pt x="1164" y="4405"/>
                    <a:pt x="794" y="4151"/>
                    <a:pt x="834" y="3685"/>
                  </a:cubicBezTo>
                  <a:cubicBezTo>
                    <a:pt x="966" y="2150"/>
                    <a:pt x="2093" y="897"/>
                    <a:pt x="3584" y="560"/>
                  </a:cubicBezTo>
                  <a:cubicBezTo>
                    <a:pt x="3644" y="547"/>
                    <a:pt x="3697" y="540"/>
                    <a:pt x="3750" y="540"/>
                  </a:cubicBezTo>
                  <a:close/>
                  <a:moveTo>
                    <a:pt x="1704" y="5282"/>
                  </a:moveTo>
                  <a:cubicBezTo>
                    <a:pt x="2454" y="5282"/>
                    <a:pt x="2623" y="6485"/>
                    <a:pt x="1806" y="6631"/>
                  </a:cubicBezTo>
                  <a:cubicBezTo>
                    <a:pt x="1759" y="6638"/>
                    <a:pt x="1716" y="6644"/>
                    <a:pt x="1673" y="6644"/>
                  </a:cubicBezTo>
                  <a:cubicBezTo>
                    <a:pt x="923" y="6644"/>
                    <a:pt x="754" y="5437"/>
                    <a:pt x="1568" y="5292"/>
                  </a:cubicBezTo>
                  <a:cubicBezTo>
                    <a:pt x="1614" y="5285"/>
                    <a:pt x="1660" y="5282"/>
                    <a:pt x="1704" y="5282"/>
                  </a:cubicBezTo>
                  <a:close/>
                  <a:moveTo>
                    <a:pt x="4352" y="1"/>
                  </a:moveTo>
                  <a:cubicBezTo>
                    <a:pt x="3512" y="1"/>
                    <a:pt x="2646" y="219"/>
                    <a:pt x="1846" y="860"/>
                  </a:cubicBezTo>
                  <a:cubicBezTo>
                    <a:pt x="655" y="1813"/>
                    <a:pt x="1" y="3479"/>
                    <a:pt x="1" y="5358"/>
                  </a:cubicBezTo>
                  <a:cubicBezTo>
                    <a:pt x="1" y="6852"/>
                    <a:pt x="417" y="8483"/>
                    <a:pt x="1310" y="9994"/>
                  </a:cubicBezTo>
                  <a:cubicBezTo>
                    <a:pt x="1783" y="10146"/>
                    <a:pt x="2279" y="10249"/>
                    <a:pt x="2785" y="10292"/>
                  </a:cubicBezTo>
                  <a:cubicBezTo>
                    <a:pt x="2827" y="10215"/>
                    <a:pt x="2907" y="10159"/>
                    <a:pt x="2989" y="10159"/>
                  </a:cubicBezTo>
                  <a:cubicBezTo>
                    <a:pt x="3046" y="10159"/>
                    <a:pt x="3102" y="10185"/>
                    <a:pt x="3145" y="10245"/>
                  </a:cubicBezTo>
                  <a:cubicBezTo>
                    <a:pt x="3161" y="10269"/>
                    <a:pt x="3178" y="10292"/>
                    <a:pt x="3195" y="10315"/>
                  </a:cubicBezTo>
                  <a:lnTo>
                    <a:pt x="3346" y="10315"/>
                  </a:lnTo>
                  <a:cubicBezTo>
                    <a:pt x="3734" y="10315"/>
                    <a:pt x="4124" y="10281"/>
                    <a:pt x="4517" y="10212"/>
                  </a:cubicBezTo>
                  <a:cubicBezTo>
                    <a:pt x="8118" y="9567"/>
                    <a:pt x="10513" y="6128"/>
                    <a:pt x="9871" y="2531"/>
                  </a:cubicBezTo>
                  <a:cubicBezTo>
                    <a:pt x="9742" y="1813"/>
                    <a:pt x="9504" y="1145"/>
                    <a:pt x="9173" y="537"/>
                  </a:cubicBezTo>
                  <a:cubicBezTo>
                    <a:pt x="8932" y="725"/>
                    <a:pt x="8747" y="887"/>
                    <a:pt x="8598" y="993"/>
                  </a:cubicBezTo>
                  <a:cubicBezTo>
                    <a:pt x="8591" y="996"/>
                    <a:pt x="8584" y="999"/>
                    <a:pt x="8578" y="1006"/>
                  </a:cubicBezTo>
                  <a:cubicBezTo>
                    <a:pt x="8545" y="1023"/>
                    <a:pt x="8502" y="1029"/>
                    <a:pt x="8453" y="1029"/>
                  </a:cubicBezTo>
                  <a:cubicBezTo>
                    <a:pt x="8403" y="1029"/>
                    <a:pt x="8343" y="1023"/>
                    <a:pt x="8277" y="1006"/>
                  </a:cubicBezTo>
                  <a:cubicBezTo>
                    <a:pt x="8271" y="1006"/>
                    <a:pt x="8260" y="1003"/>
                    <a:pt x="8251" y="1003"/>
                  </a:cubicBezTo>
                  <a:cubicBezTo>
                    <a:pt x="8138" y="976"/>
                    <a:pt x="8003" y="933"/>
                    <a:pt x="7847" y="877"/>
                  </a:cubicBezTo>
                  <a:cubicBezTo>
                    <a:pt x="7572" y="781"/>
                    <a:pt x="7239" y="649"/>
                    <a:pt x="6865" y="513"/>
                  </a:cubicBezTo>
                  <a:cubicBezTo>
                    <a:pt x="6141" y="259"/>
                    <a:pt x="5261" y="1"/>
                    <a:pt x="4352" y="1"/>
                  </a:cubicBezTo>
                  <a:close/>
                </a:path>
              </a:pathLst>
            </a:custGeom>
            <a:solidFill>
              <a:srgbClr val="F45E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2132414" y="1402073"/>
              <a:ext cx="411606" cy="229937"/>
            </a:xfrm>
            <a:custGeom>
              <a:avLst/>
              <a:gdLst/>
              <a:ahLst/>
              <a:cxnLst/>
              <a:rect l="l" t="t" r="r" b="b"/>
              <a:pathLst>
                <a:path w="4511" h="2520" extrusionOk="0">
                  <a:moveTo>
                    <a:pt x="3741" y="0"/>
                  </a:moveTo>
                  <a:cubicBezTo>
                    <a:pt x="3172" y="0"/>
                    <a:pt x="2954" y="764"/>
                    <a:pt x="2233" y="867"/>
                  </a:cubicBezTo>
                  <a:cubicBezTo>
                    <a:pt x="2207" y="871"/>
                    <a:pt x="2181" y="872"/>
                    <a:pt x="2155" y="872"/>
                  </a:cubicBezTo>
                  <a:cubicBezTo>
                    <a:pt x="1792" y="872"/>
                    <a:pt x="1465" y="520"/>
                    <a:pt x="1072" y="520"/>
                  </a:cubicBezTo>
                  <a:cubicBezTo>
                    <a:pt x="906" y="520"/>
                    <a:pt x="728" y="584"/>
                    <a:pt x="530" y="764"/>
                  </a:cubicBezTo>
                  <a:cubicBezTo>
                    <a:pt x="0" y="1247"/>
                    <a:pt x="493" y="2169"/>
                    <a:pt x="1565" y="2441"/>
                  </a:cubicBezTo>
                  <a:cubicBezTo>
                    <a:pt x="1758" y="2491"/>
                    <a:pt x="1970" y="2520"/>
                    <a:pt x="2199" y="2520"/>
                  </a:cubicBezTo>
                  <a:cubicBezTo>
                    <a:pt x="2370" y="2520"/>
                    <a:pt x="2550" y="2504"/>
                    <a:pt x="2738" y="2470"/>
                  </a:cubicBezTo>
                  <a:cubicBezTo>
                    <a:pt x="3138" y="2398"/>
                    <a:pt x="3450" y="2242"/>
                    <a:pt x="3681" y="2044"/>
                  </a:cubicBezTo>
                  <a:cubicBezTo>
                    <a:pt x="4511" y="1343"/>
                    <a:pt x="4362" y="93"/>
                    <a:pt x="3853" y="10"/>
                  </a:cubicBezTo>
                  <a:cubicBezTo>
                    <a:pt x="3814" y="3"/>
                    <a:pt x="3776" y="0"/>
                    <a:pt x="37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2275121" y="1557372"/>
              <a:ext cx="193257" cy="74638"/>
            </a:xfrm>
            <a:custGeom>
              <a:avLst/>
              <a:gdLst/>
              <a:ahLst/>
              <a:cxnLst/>
              <a:rect l="l" t="t" r="r" b="b"/>
              <a:pathLst>
                <a:path w="2118" h="818" extrusionOk="0">
                  <a:moveTo>
                    <a:pt x="1292" y="0"/>
                  </a:moveTo>
                  <a:cubicBezTo>
                    <a:pt x="730" y="0"/>
                    <a:pt x="258" y="440"/>
                    <a:pt x="1" y="739"/>
                  </a:cubicBezTo>
                  <a:cubicBezTo>
                    <a:pt x="194" y="789"/>
                    <a:pt x="406" y="818"/>
                    <a:pt x="635" y="818"/>
                  </a:cubicBezTo>
                  <a:cubicBezTo>
                    <a:pt x="806" y="818"/>
                    <a:pt x="986" y="802"/>
                    <a:pt x="1174" y="768"/>
                  </a:cubicBezTo>
                  <a:cubicBezTo>
                    <a:pt x="1574" y="696"/>
                    <a:pt x="1886" y="540"/>
                    <a:pt x="2117" y="342"/>
                  </a:cubicBezTo>
                  <a:cubicBezTo>
                    <a:pt x="1831" y="95"/>
                    <a:pt x="1552" y="0"/>
                    <a:pt x="1292" y="0"/>
                  </a:cubicBezTo>
                  <a:close/>
                </a:path>
              </a:pathLst>
            </a:custGeom>
            <a:solidFill>
              <a:srgbClr val="A80E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2089529" y="1336559"/>
              <a:ext cx="83124" cy="76828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458" y="0"/>
                  </a:moveTo>
                  <a:cubicBezTo>
                    <a:pt x="432" y="0"/>
                    <a:pt x="407" y="2"/>
                    <a:pt x="382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6" y="699"/>
                    <a:pt x="251" y="841"/>
                    <a:pt x="452" y="841"/>
                  </a:cubicBezTo>
                  <a:cubicBezTo>
                    <a:pt x="477" y="841"/>
                    <a:pt x="504" y="839"/>
                    <a:pt x="530" y="834"/>
                  </a:cubicBezTo>
                  <a:cubicBezTo>
                    <a:pt x="759" y="794"/>
                    <a:pt x="910" y="576"/>
                    <a:pt x="870" y="348"/>
                  </a:cubicBezTo>
                  <a:cubicBezTo>
                    <a:pt x="832" y="145"/>
                    <a:pt x="656" y="0"/>
                    <a:pt x="45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2462173" y="1269859"/>
              <a:ext cx="83124" cy="77011"/>
            </a:xfrm>
            <a:custGeom>
              <a:avLst/>
              <a:gdLst/>
              <a:ahLst/>
              <a:cxnLst/>
              <a:rect l="l" t="t" r="r" b="b"/>
              <a:pathLst>
                <a:path w="911" h="844" extrusionOk="0">
                  <a:moveTo>
                    <a:pt x="454" y="1"/>
                  </a:moveTo>
                  <a:cubicBezTo>
                    <a:pt x="429" y="1"/>
                    <a:pt x="405" y="3"/>
                    <a:pt x="381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9" y="700"/>
                    <a:pt x="257" y="844"/>
                    <a:pt x="457" y="844"/>
                  </a:cubicBezTo>
                  <a:cubicBezTo>
                    <a:pt x="481" y="844"/>
                    <a:pt x="506" y="842"/>
                    <a:pt x="530" y="837"/>
                  </a:cubicBezTo>
                  <a:cubicBezTo>
                    <a:pt x="758" y="795"/>
                    <a:pt x="910" y="576"/>
                    <a:pt x="870" y="348"/>
                  </a:cubicBezTo>
                  <a:cubicBezTo>
                    <a:pt x="835" y="144"/>
                    <a:pt x="655" y="1"/>
                    <a:pt x="45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2561722" y="1302525"/>
              <a:ext cx="196542" cy="181851"/>
            </a:xfrm>
            <a:custGeom>
              <a:avLst/>
              <a:gdLst/>
              <a:ahLst/>
              <a:cxnLst/>
              <a:rect l="l" t="t" r="r" b="b"/>
              <a:pathLst>
                <a:path w="2154" h="1993" extrusionOk="0">
                  <a:moveTo>
                    <a:pt x="1083" y="0"/>
                  </a:moveTo>
                  <a:cubicBezTo>
                    <a:pt x="1024" y="0"/>
                    <a:pt x="964" y="6"/>
                    <a:pt x="904" y="17"/>
                  </a:cubicBezTo>
                  <a:cubicBezTo>
                    <a:pt x="361" y="113"/>
                    <a:pt x="1" y="629"/>
                    <a:pt x="97" y="1171"/>
                  </a:cubicBezTo>
                  <a:cubicBezTo>
                    <a:pt x="183" y="1654"/>
                    <a:pt x="605" y="1993"/>
                    <a:pt x="1080" y="1993"/>
                  </a:cubicBezTo>
                  <a:cubicBezTo>
                    <a:pt x="1137" y="1993"/>
                    <a:pt x="1195" y="1988"/>
                    <a:pt x="1254" y="1978"/>
                  </a:cubicBezTo>
                  <a:cubicBezTo>
                    <a:pt x="1794" y="1879"/>
                    <a:pt x="2154" y="1363"/>
                    <a:pt x="2058" y="820"/>
                  </a:cubicBezTo>
                  <a:cubicBezTo>
                    <a:pt x="1973" y="338"/>
                    <a:pt x="1554" y="0"/>
                    <a:pt x="10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1930215" y="1415303"/>
              <a:ext cx="196815" cy="181943"/>
            </a:xfrm>
            <a:custGeom>
              <a:avLst/>
              <a:gdLst/>
              <a:ahLst/>
              <a:cxnLst/>
              <a:rect l="l" t="t" r="r" b="b"/>
              <a:pathLst>
                <a:path w="2157" h="1994" extrusionOk="0">
                  <a:moveTo>
                    <a:pt x="1084" y="1"/>
                  </a:moveTo>
                  <a:cubicBezTo>
                    <a:pt x="1025" y="1"/>
                    <a:pt x="964" y="6"/>
                    <a:pt x="904" y="17"/>
                  </a:cubicBezTo>
                  <a:cubicBezTo>
                    <a:pt x="362" y="113"/>
                    <a:pt x="1" y="629"/>
                    <a:pt x="100" y="1171"/>
                  </a:cubicBezTo>
                  <a:cubicBezTo>
                    <a:pt x="185" y="1655"/>
                    <a:pt x="605" y="1994"/>
                    <a:pt x="1079" y="1994"/>
                  </a:cubicBezTo>
                  <a:cubicBezTo>
                    <a:pt x="1137" y="1994"/>
                    <a:pt x="1196" y="1989"/>
                    <a:pt x="1255" y="1978"/>
                  </a:cubicBezTo>
                  <a:cubicBezTo>
                    <a:pt x="1797" y="1879"/>
                    <a:pt x="2157" y="1363"/>
                    <a:pt x="2058" y="821"/>
                  </a:cubicBezTo>
                  <a:cubicBezTo>
                    <a:pt x="1972" y="339"/>
                    <a:pt x="1556" y="1"/>
                    <a:pt x="108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1621351" y="1083993"/>
              <a:ext cx="348830" cy="352844"/>
            </a:xfrm>
            <a:custGeom>
              <a:avLst/>
              <a:gdLst/>
              <a:ahLst/>
              <a:cxnLst/>
              <a:rect l="l" t="t" r="r" b="b"/>
              <a:pathLst>
                <a:path w="3823" h="3867" extrusionOk="0">
                  <a:moveTo>
                    <a:pt x="2956" y="1"/>
                  </a:moveTo>
                  <a:cubicBezTo>
                    <a:pt x="2903" y="1"/>
                    <a:pt x="2850" y="8"/>
                    <a:pt x="2790" y="21"/>
                  </a:cubicBezTo>
                  <a:cubicBezTo>
                    <a:pt x="1299" y="358"/>
                    <a:pt x="172" y="1611"/>
                    <a:pt x="40" y="3146"/>
                  </a:cubicBezTo>
                  <a:cubicBezTo>
                    <a:pt x="0" y="3612"/>
                    <a:pt x="370" y="3866"/>
                    <a:pt x="734" y="3866"/>
                  </a:cubicBezTo>
                  <a:cubicBezTo>
                    <a:pt x="1048" y="3866"/>
                    <a:pt x="1359" y="3674"/>
                    <a:pt x="1392" y="3271"/>
                  </a:cubicBezTo>
                  <a:cubicBezTo>
                    <a:pt x="1471" y="2352"/>
                    <a:pt x="2123" y="1565"/>
                    <a:pt x="3029" y="1357"/>
                  </a:cubicBezTo>
                  <a:cubicBezTo>
                    <a:pt x="3822" y="1178"/>
                    <a:pt x="3674" y="1"/>
                    <a:pt x="295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1617701" y="1516676"/>
              <a:ext cx="170537" cy="124458"/>
            </a:xfrm>
            <a:custGeom>
              <a:avLst/>
              <a:gdLst/>
              <a:ahLst/>
              <a:cxnLst/>
              <a:rect l="l" t="t" r="r" b="b"/>
              <a:pathLst>
                <a:path w="1869" h="1364" extrusionOk="0">
                  <a:moveTo>
                    <a:pt x="950" y="1"/>
                  </a:moveTo>
                  <a:cubicBezTo>
                    <a:pt x="906" y="1"/>
                    <a:pt x="860" y="4"/>
                    <a:pt x="814" y="11"/>
                  </a:cubicBezTo>
                  <a:cubicBezTo>
                    <a:pt x="0" y="156"/>
                    <a:pt x="169" y="1363"/>
                    <a:pt x="919" y="1363"/>
                  </a:cubicBezTo>
                  <a:cubicBezTo>
                    <a:pt x="962" y="1363"/>
                    <a:pt x="1005" y="1357"/>
                    <a:pt x="1052" y="1350"/>
                  </a:cubicBezTo>
                  <a:cubicBezTo>
                    <a:pt x="1869" y="1204"/>
                    <a:pt x="1700" y="1"/>
                    <a:pt x="95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3"/>
            <p:cNvSpPr/>
            <p:nvPr/>
          </p:nvSpPr>
          <p:spPr>
            <a:xfrm>
              <a:off x="1891892" y="2090242"/>
              <a:ext cx="236416" cy="103289"/>
            </a:xfrm>
            <a:custGeom>
              <a:avLst/>
              <a:gdLst/>
              <a:ahLst/>
              <a:cxnLst/>
              <a:rect l="l" t="t" r="r" b="b"/>
              <a:pathLst>
                <a:path w="2591" h="1132" extrusionOk="0">
                  <a:moveTo>
                    <a:pt x="1" y="1"/>
                  </a:moveTo>
                  <a:lnTo>
                    <a:pt x="1" y="1"/>
                  </a:lnTo>
                  <a:cubicBezTo>
                    <a:pt x="629" y="523"/>
                    <a:pt x="1367" y="907"/>
                    <a:pt x="2174" y="1122"/>
                  </a:cubicBezTo>
                  <a:cubicBezTo>
                    <a:pt x="2197" y="1129"/>
                    <a:pt x="2217" y="1132"/>
                    <a:pt x="2240" y="1132"/>
                  </a:cubicBezTo>
                  <a:cubicBezTo>
                    <a:pt x="2478" y="1132"/>
                    <a:pt x="2590" y="765"/>
                    <a:pt x="2329" y="695"/>
                  </a:cubicBezTo>
                  <a:cubicBezTo>
                    <a:pt x="2038" y="619"/>
                    <a:pt x="1757" y="517"/>
                    <a:pt x="1486" y="398"/>
                  </a:cubicBezTo>
                  <a:cubicBezTo>
                    <a:pt x="953" y="292"/>
                    <a:pt x="454" y="153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6" name="Google Shape;606;p23"/>
          <p:cNvGrpSpPr/>
          <p:nvPr/>
        </p:nvGrpSpPr>
        <p:grpSpPr>
          <a:xfrm>
            <a:off x="9057214" y="571619"/>
            <a:ext cx="1065425" cy="1075015"/>
            <a:chOff x="6956050" y="265900"/>
            <a:chExt cx="1231801" cy="1242887"/>
          </a:xfrm>
        </p:grpSpPr>
        <p:sp>
          <p:nvSpPr>
            <p:cNvPr id="607" name="Google Shape;607;p23"/>
            <p:cNvSpPr/>
            <p:nvPr/>
          </p:nvSpPr>
          <p:spPr>
            <a:xfrm>
              <a:off x="6956050" y="265900"/>
              <a:ext cx="1231801" cy="1242887"/>
            </a:xfrm>
            <a:custGeom>
              <a:avLst/>
              <a:gdLst/>
              <a:ahLst/>
              <a:cxnLst/>
              <a:rect l="l" t="t" r="r" b="b"/>
              <a:pathLst>
                <a:path w="21445" h="21638" extrusionOk="0">
                  <a:moveTo>
                    <a:pt x="17024" y="1"/>
                  </a:moveTo>
                  <a:cubicBezTo>
                    <a:pt x="16837" y="1"/>
                    <a:pt x="16661" y="32"/>
                    <a:pt x="16493" y="94"/>
                  </a:cubicBezTo>
                  <a:cubicBezTo>
                    <a:pt x="15936" y="299"/>
                    <a:pt x="15300" y="648"/>
                    <a:pt x="14849" y="919"/>
                  </a:cubicBezTo>
                  <a:cubicBezTo>
                    <a:pt x="13808" y="552"/>
                    <a:pt x="12721" y="366"/>
                    <a:pt x="11607" y="366"/>
                  </a:cubicBezTo>
                  <a:cubicBezTo>
                    <a:pt x="9848" y="366"/>
                    <a:pt x="8124" y="840"/>
                    <a:pt x="6626" y="1735"/>
                  </a:cubicBezTo>
                  <a:cubicBezTo>
                    <a:pt x="5283" y="2534"/>
                    <a:pt x="4153" y="3644"/>
                    <a:pt x="3331" y="4963"/>
                  </a:cubicBezTo>
                  <a:cubicBezTo>
                    <a:pt x="3199" y="5003"/>
                    <a:pt x="3050" y="5046"/>
                    <a:pt x="2900" y="5089"/>
                  </a:cubicBezTo>
                  <a:cubicBezTo>
                    <a:pt x="2320" y="5254"/>
                    <a:pt x="1658" y="5444"/>
                    <a:pt x="1121" y="5765"/>
                  </a:cubicBezTo>
                  <a:cubicBezTo>
                    <a:pt x="673" y="6030"/>
                    <a:pt x="379" y="6541"/>
                    <a:pt x="193" y="7370"/>
                  </a:cubicBezTo>
                  <a:cubicBezTo>
                    <a:pt x="73" y="7910"/>
                    <a:pt x="4" y="8563"/>
                    <a:pt x="4" y="9206"/>
                  </a:cubicBezTo>
                  <a:cubicBezTo>
                    <a:pt x="1" y="9597"/>
                    <a:pt x="27" y="10174"/>
                    <a:pt x="150" y="10703"/>
                  </a:cubicBezTo>
                  <a:cubicBezTo>
                    <a:pt x="305" y="11380"/>
                    <a:pt x="587" y="11834"/>
                    <a:pt x="1015" y="12089"/>
                  </a:cubicBezTo>
                  <a:cubicBezTo>
                    <a:pt x="1465" y="12361"/>
                    <a:pt x="1910" y="12600"/>
                    <a:pt x="2224" y="12762"/>
                  </a:cubicBezTo>
                  <a:cubicBezTo>
                    <a:pt x="2470" y="13631"/>
                    <a:pt x="2831" y="14456"/>
                    <a:pt x="3308" y="15228"/>
                  </a:cubicBezTo>
                  <a:cubicBezTo>
                    <a:pt x="3782" y="15990"/>
                    <a:pt x="4352" y="16683"/>
                    <a:pt x="5015" y="17290"/>
                  </a:cubicBezTo>
                  <a:cubicBezTo>
                    <a:pt x="5015" y="17369"/>
                    <a:pt x="5019" y="17452"/>
                    <a:pt x="5019" y="17535"/>
                  </a:cubicBezTo>
                  <a:cubicBezTo>
                    <a:pt x="5032" y="18138"/>
                    <a:pt x="5045" y="18821"/>
                    <a:pt x="5214" y="19421"/>
                  </a:cubicBezTo>
                  <a:cubicBezTo>
                    <a:pt x="5357" y="19921"/>
                    <a:pt x="5774" y="20339"/>
                    <a:pt x="6527" y="20730"/>
                  </a:cubicBezTo>
                  <a:cubicBezTo>
                    <a:pt x="7017" y="20989"/>
                    <a:pt x="7630" y="21220"/>
                    <a:pt x="8250" y="21390"/>
                  </a:cubicBezTo>
                  <a:cubicBezTo>
                    <a:pt x="8628" y="21492"/>
                    <a:pt x="9195" y="21615"/>
                    <a:pt x="9735" y="21635"/>
                  </a:cubicBezTo>
                  <a:cubicBezTo>
                    <a:pt x="9781" y="21635"/>
                    <a:pt x="9825" y="21638"/>
                    <a:pt x="9871" y="21638"/>
                  </a:cubicBezTo>
                  <a:cubicBezTo>
                    <a:pt x="10497" y="21638"/>
                    <a:pt x="10968" y="21479"/>
                    <a:pt x="11300" y="21157"/>
                  </a:cubicBezTo>
                  <a:lnTo>
                    <a:pt x="11303" y="21154"/>
                  </a:lnTo>
                  <a:cubicBezTo>
                    <a:pt x="11704" y="20763"/>
                    <a:pt x="12105" y="20243"/>
                    <a:pt x="12406" y="19825"/>
                  </a:cubicBezTo>
                  <a:cubicBezTo>
                    <a:pt x="13338" y="19749"/>
                    <a:pt x="14240" y="19547"/>
                    <a:pt x="15104" y="19212"/>
                  </a:cubicBezTo>
                  <a:cubicBezTo>
                    <a:pt x="15135" y="19225"/>
                    <a:pt x="15167" y="19242"/>
                    <a:pt x="15197" y="19259"/>
                  </a:cubicBezTo>
                  <a:cubicBezTo>
                    <a:pt x="15737" y="19524"/>
                    <a:pt x="16351" y="19828"/>
                    <a:pt x="16957" y="19955"/>
                  </a:cubicBezTo>
                  <a:lnTo>
                    <a:pt x="16960" y="19955"/>
                  </a:lnTo>
                  <a:cubicBezTo>
                    <a:pt x="17054" y="19974"/>
                    <a:pt x="17149" y="19984"/>
                    <a:pt x="17247" y="19984"/>
                  </a:cubicBezTo>
                  <a:cubicBezTo>
                    <a:pt x="17680" y="19984"/>
                    <a:pt x="18159" y="19792"/>
                    <a:pt x="18727" y="19394"/>
                  </a:cubicBezTo>
                  <a:cubicBezTo>
                    <a:pt x="19181" y="19080"/>
                    <a:pt x="19672" y="18642"/>
                    <a:pt x="20106" y="18168"/>
                  </a:cubicBezTo>
                  <a:cubicBezTo>
                    <a:pt x="20371" y="17879"/>
                    <a:pt x="20743" y="17435"/>
                    <a:pt x="21007" y="16965"/>
                  </a:cubicBezTo>
                  <a:cubicBezTo>
                    <a:pt x="21349" y="16358"/>
                    <a:pt x="21445" y="15831"/>
                    <a:pt x="21306" y="15357"/>
                  </a:cubicBezTo>
                  <a:lnTo>
                    <a:pt x="21306" y="15354"/>
                  </a:lnTo>
                  <a:cubicBezTo>
                    <a:pt x="21150" y="14844"/>
                    <a:pt x="20888" y="14263"/>
                    <a:pt x="20639" y="13773"/>
                  </a:cubicBezTo>
                  <a:cubicBezTo>
                    <a:pt x="21113" y="12613"/>
                    <a:pt x="21352" y="11384"/>
                    <a:pt x="21352" y="10111"/>
                  </a:cubicBezTo>
                  <a:cubicBezTo>
                    <a:pt x="21352" y="9941"/>
                    <a:pt x="21346" y="9766"/>
                    <a:pt x="21335" y="9563"/>
                  </a:cubicBezTo>
                  <a:lnTo>
                    <a:pt x="21335" y="9560"/>
                  </a:lnTo>
                  <a:cubicBezTo>
                    <a:pt x="21272" y="8443"/>
                    <a:pt x="21024" y="7366"/>
                    <a:pt x="20596" y="6352"/>
                  </a:cubicBezTo>
                  <a:cubicBezTo>
                    <a:pt x="20646" y="6226"/>
                    <a:pt x="20706" y="6087"/>
                    <a:pt x="20762" y="5950"/>
                  </a:cubicBezTo>
                  <a:cubicBezTo>
                    <a:pt x="20997" y="5398"/>
                    <a:pt x="21263" y="4764"/>
                    <a:pt x="21352" y="4148"/>
                  </a:cubicBezTo>
                  <a:cubicBezTo>
                    <a:pt x="21425" y="3634"/>
                    <a:pt x="21213" y="3084"/>
                    <a:pt x="20683" y="2418"/>
                  </a:cubicBezTo>
                  <a:cubicBezTo>
                    <a:pt x="20338" y="1983"/>
                    <a:pt x="19871" y="1520"/>
                    <a:pt x="19370" y="1115"/>
                  </a:cubicBezTo>
                  <a:cubicBezTo>
                    <a:pt x="19065" y="870"/>
                    <a:pt x="18601" y="525"/>
                    <a:pt x="18114" y="290"/>
                  </a:cubicBezTo>
                  <a:cubicBezTo>
                    <a:pt x="17714" y="98"/>
                    <a:pt x="17353" y="1"/>
                    <a:pt x="17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7122624" y="342467"/>
              <a:ext cx="1000145" cy="1000145"/>
            </a:xfrm>
            <a:custGeom>
              <a:avLst/>
              <a:gdLst/>
              <a:ahLst/>
              <a:cxnLst/>
              <a:rect l="l" t="t" r="r" b="b"/>
              <a:pathLst>
                <a:path w="17412" h="17412" extrusionOk="0">
                  <a:moveTo>
                    <a:pt x="8707" y="1"/>
                  </a:moveTo>
                  <a:cubicBezTo>
                    <a:pt x="7080" y="1"/>
                    <a:pt x="5559" y="445"/>
                    <a:pt x="4256" y="1221"/>
                  </a:cubicBezTo>
                  <a:cubicBezTo>
                    <a:pt x="2957" y="1992"/>
                    <a:pt x="1880" y="3093"/>
                    <a:pt x="1134" y="4406"/>
                  </a:cubicBezTo>
                  <a:lnTo>
                    <a:pt x="1134" y="4409"/>
                  </a:lnTo>
                  <a:cubicBezTo>
                    <a:pt x="412" y="5675"/>
                    <a:pt x="0" y="7143"/>
                    <a:pt x="0" y="8705"/>
                  </a:cubicBezTo>
                  <a:cubicBezTo>
                    <a:pt x="0" y="9367"/>
                    <a:pt x="73" y="10014"/>
                    <a:pt x="216" y="10634"/>
                  </a:cubicBezTo>
                  <a:lnTo>
                    <a:pt x="216" y="10637"/>
                  </a:lnTo>
                  <a:cubicBezTo>
                    <a:pt x="644" y="12532"/>
                    <a:pt x="1691" y="14190"/>
                    <a:pt x="3133" y="15393"/>
                  </a:cubicBezTo>
                  <a:cubicBezTo>
                    <a:pt x="4644" y="16656"/>
                    <a:pt x="6587" y="17412"/>
                    <a:pt x="8707" y="17412"/>
                  </a:cubicBezTo>
                  <a:cubicBezTo>
                    <a:pt x="8787" y="17412"/>
                    <a:pt x="8867" y="17412"/>
                    <a:pt x="8943" y="17409"/>
                  </a:cubicBezTo>
                  <a:cubicBezTo>
                    <a:pt x="10110" y="17378"/>
                    <a:pt x="11227" y="17117"/>
                    <a:pt x="12235" y="16666"/>
                  </a:cubicBezTo>
                  <a:cubicBezTo>
                    <a:pt x="14150" y="15821"/>
                    <a:pt x="15698" y="14299"/>
                    <a:pt x="16590" y="12407"/>
                  </a:cubicBezTo>
                  <a:cubicBezTo>
                    <a:pt x="17116" y="11283"/>
                    <a:pt x="17411" y="10031"/>
                    <a:pt x="17411" y="8705"/>
                  </a:cubicBezTo>
                  <a:cubicBezTo>
                    <a:pt x="17411" y="8539"/>
                    <a:pt x="17408" y="8373"/>
                    <a:pt x="17398" y="8211"/>
                  </a:cubicBezTo>
                  <a:cubicBezTo>
                    <a:pt x="17335" y="7054"/>
                    <a:pt x="17043" y="5957"/>
                    <a:pt x="16566" y="4963"/>
                  </a:cubicBezTo>
                  <a:cubicBezTo>
                    <a:pt x="15648" y="3034"/>
                    <a:pt x="14037" y="1492"/>
                    <a:pt x="12056" y="667"/>
                  </a:cubicBezTo>
                  <a:cubicBezTo>
                    <a:pt x="11025" y="236"/>
                    <a:pt x="9894" y="1"/>
                    <a:pt x="8707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6999647" y="595488"/>
              <a:ext cx="188116" cy="357966"/>
            </a:xfrm>
            <a:custGeom>
              <a:avLst/>
              <a:gdLst/>
              <a:ahLst/>
              <a:cxnLst/>
              <a:rect l="l" t="t" r="r" b="b"/>
              <a:pathLst>
                <a:path w="3275" h="6232" extrusionOk="0">
                  <a:moveTo>
                    <a:pt x="3275" y="1"/>
                  </a:moveTo>
                  <a:cubicBezTo>
                    <a:pt x="2708" y="246"/>
                    <a:pt x="1578" y="438"/>
                    <a:pt x="896" y="846"/>
                  </a:cubicBezTo>
                  <a:cubicBezTo>
                    <a:pt x="209" y="1254"/>
                    <a:pt x="1" y="4913"/>
                    <a:pt x="789" y="5387"/>
                  </a:cubicBezTo>
                  <a:cubicBezTo>
                    <a:pt x="1578" y="5860"/>
                    <a:pt x="2357" y="6232"/>
                    <a:pt x="2357" y="6232"/>
                  </a:cubicBezTo>
                  <a:lnTo>
                    <a:pt x="2357" y="6229"/>
                  </a:lnTo>
                  <a:cubicBezTo>
                    <a:pt x="2473" y="4535"/>
                    <a:pt x="3245" y="163"/>
                    <a:pt x="3275" y="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7" y="3128"/>
                    <a:pt x="2616" y="3978"/>
                    <a:pt x="3858" y="3978"/>
                  </a:cubicBezTo>
                  <a:cubicBezTo>
                    <a:pt x="4178" y="3978"/>
                    <a:pt x="4432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7808566" y="1041735"/>
              <a:ext cx="328787" cy="308166"/>
            </a:xfrm>
            <a:custGeom>
              <a:avLst/>
              <a:gdLst/>
              <a:ahLst/>
              <a:cxnLst/>
              <a:rect l="l" t="t" r="r" b="b"/>
              <a:pathLst>
                <a:path w="5724" h="5365" extrusionOk="0"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1" y="5362"/>
                    <a:pt x="2376" y="5364"/>
                    <a:pt x="2402" y="5364"/>
                  </a:cubicBezTo>
                  <a:cubicBezTo>
                    <a:pt x="3264" y="5364"/>
                    <a:pt x="5723" y="2928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7808566" y="321444"/>
              <a:ext cx="320860" cy="307074"/>
            </a:xfrm>
            <a:custGeom>
              <a:avLst/>
              <a:gdLst/>
              <a:ahLst/>
              <a:cxnLst/>
              <a:rect l="l" t="t" r="r" b="b"/>
              <a:pathLst>
                <a:path w="5586" h="5346" extrusionOk="0">
                  <a:moveTo>
                    <a:pt x="2184" y="0"/>
                  </a:moveTo>
                  <a:cubicBezTo>
                    <a:pt x="2120" y="0"/>
                    <a:pt x="2061" y="9"/>
                    <a:pt x="2009" y="29"/>
                  </a:cubicBezTo>
                  <a:cubicBezTo>
                    <a:pt x="1144" y="347"/>
                    <a:pt x="1" y="1106"/>
                    <a:pt x="1" y="1106"/>
                  </a:cubicBezTo>
                  <a:cubicBezTo>
                    <a:pt x="1273" y="2279"/>
                    <a:pt x="4644" y="5345"/>
                    <a:pt x="4644" y="5345"/>
                  </a:cubicBezTo>
                  <a:cubicBezTo>
                    <a:pt x="4810" y="4749"/>
                    <a:pt x="5370" y="3751"/>
                    <a:pt x="5479" y="2962"/>
                  </a:cubicBezTo>
                  <a:cubicBezTo>
                    <a:pt x="5585" y="2221"/>
                    <a:pt x="3190" y="0"/>
                    <a:pt x="2184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7463240" y="709333"/>
              <a:ext cx="334760" cy="334760"/>
            </a:xfrm>
            <a:custGeom>
              <a:avLst/>
              <a:gdLst/>
              <a:ahLst/>
              <a:cxnLst/>
              <a:rect l="l" t="t" r="r" b="b"/>
              <a:pathLst>
                <a:path w="5828" h="5828" extrusionOk="0">
                  <a:moveTo>
                    <a:pt x="2913" y="0"/>
                  </a:moveTo>
                  <a:cubicBezTo>
                    <a:pt x="1306" y="0"/>
                    <a:pt x="0" y="1307"/>
                    <a:pt x="0" y="2914"/>
                  </a:cubicBezTo>
                  <a:cubicBezTo>
                    <a:pt x="0" y="4525"/>
                    <a:pt x="1306" y="5827"/>
                    <a:pt x="2913" y="5827"/>
                  </a:cubicBezTo>
                  <a:cubicBezTo>
                    <a:pt x="4524" y="5827"/>
                    <a:pt x="5827" y="4525"/>
                    <a:pt x="5827" y="2914"/>
                  </a:cubicBezTo>
                  <a:cubicBezTo>
                    <a:pt x="5827" y="1307"/>
                    <a:pt x="4524" y="0"/>
                    <a:pt x="2913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7253200" y="532477"/>
              <a:ext cx="249462" cy="206439"/>
            </a:xfrm>
            <a:custGeom>
              <a:avLst/>
              <a:gdLst/>
              <a:ahLst/>
              <a:cxnLst/>
              <a:rect l="l" t="t" r="r" b="b"/>
              <a:pathLst>
                <a:path w="4343" h="3594" extrusionOk="0">
                  <a:moveTo>
                    <a:pt x="2095" y="1"/>
                  </a:moveTo>
                  <a:cubicBezTo>
                    <a:pt x="1442" y="1"/>
                    <a:pt x="746" y="485"/>
                    <a:pt x="302" y="1118"/>
                  </a:cubicBezTo>
                  <a:cubicBezTo>
                    <a:pt x="129" y="1718"/>
                    <a:pt x="13" y="2377"/>
                    <a:pt x="0" y="3079"/>
                  </a:cubicBezTo>
                  <a:lnTo>
                    <a:pt x="0" y="3083"/>
                  </a:lnTo>
                  <a:cubicBezTo>
                    <a:pt x="60" y="3183"/>
                    <a:pt x="132" y="3275"/>
                    <a:pt x="222" y="3362"/>
                  </a:cubicBezTo>
                  <a:cubicBezTo>
                    <a:pt x="391" y="3521"/>
                    <a:pt x="594" y="3593"/>
                    <a:pt x="816" y="3593"/>
                  </a:cubicBezTo>
                  <a:cubicBezTo>
                    <a:pt x="2228" y="3593"/>
                    <a:pt x="4342" y="680"/>
                    <a:pt x="2479" y="61"/>
                  </a:cubicBezTo>
                  <a:cubicBezTo>
                    <a:pt x="2357" y="21"/>
                    <a:pt x="2228" y="1"/>
                    <a:pt x="2095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7339631" y="963330"/>
              <a:ext cx="150493" cy="130848"/>
            </a:xfrm>
            <a:custGeom>
              <a:avLst/>
              <a:gdLst/>
              <a:ahLst/>
              <a:cxnLst/>
              <a:rect l="l" t="t" r="r" b="b"/>
              <a:pathLst>
                <a:path w="2620" h="2278" extrusionOk="0">
                  <a:moveTo>
                    <a:pt x="1" y="0"/>
                  </a:moveTo>
                  <a:lnTo>
                    <a:pt x="1" y="0"/>
                  </a:lnTo>
                  <a:cubicBezTo>
                    <a:pt x="150" y="199"/>
                    <a:pt x="309" y="398"/>
                    <a:pt x="485" y="597"/>
                  </a:cubicBezTo>
                  <a:cubicBezTo>
                    <a:pt x="1118" y="1319"/>
                    <a:pt x="1844" y="1876"/>
                    <a:pt x="2619" y="2277"/>
                  </a:cubicBezTo>
                  <a:cubicBezTo>
                    <a:pt x="2099" y="1260"/>
                    <a:pt x="969" y="209"/>
                    <a:pt x="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7763649" y="945853"/>
              <a:ext cx="234240" cy="181453"/>
            </a:xfrm>
            <a:custGeom>
              <a:avLst/>
              <a:gdLst/>
              <a:ahLst/>
              <a:cxnLst/>
              <a:rect l="l" t="t" r="r" b="b"/>
              <a:pathLst>
                <a:path w="4078" h="3159" extrusionOk="0">
                  <a:moveTo>
                    <a:pt x="2980" y="0"/>
                  </a:moveTo>
                  <a:cubicBezTo>
                    <a:pt x="1701" y="0"/>
                    <a:pt x="1" y="2291"/>
                    <a:pt x="911" y="3136"/>
                  </a:cubicBezTo>
                  <a:cubicBezTo>
                    <a:pt x="922" y="3146"/>
                    <a:pt x="928" y="3152"/>
                    <a:pt x="938" y="3159"/>
                  </a:cubicBezTo>
                  <a:cubicBezTo>
                    <a:pt x="1933" y="2900"/>
                    <a:pt x="2860" y="2473"/>
                    <a:pt x="3660" y="1900"/>
                  </a:cubicBezTo>
                  <a:cubicBezTo>
                    <a:pt x="3994" y="1336"/>
                    <a:pt x="4077" y="726"/>
                    <a:pt x="3656" y="289"/>
                  </a:cubicBezTo>
                  <a:cubicBezTo>
                    <a:pt x="3461" y="87"/>
                    <a:pt x="3229" y="0"/>
                    <a:pt x="298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7660472" y="533583"/>
              <a:ext cx="141877" cy="112927"/>
            </a:xfrm>
            <a:custGeom>
              <a:avLst/>
              <a:gdLst/>
              <a:ahLst/>
              <a:cxnLst/>
              <a:rect l="l" t="t" r="r" b="b"/>
              <a:pathLst>
                <a:path w="2470" h="1966" extrusionOk="0">
                  <a:moveTo>
                    <a:pt x="362" y="1"/>
                  </a:moveTo>
                  <a:lnTo>
                    <a:pt x="362" y="1"/>
                  </a:lnTo>
                  <a:cubicBezTo>
                    <a:pt x="1" y="829"/>
                    <a:pt x="667" y="1966"/>
                    <a:pt x="1453" y="1966"/>
                  </a:cubicBezTo>
                  <a:cubicBezTo>
                    <a:pt x="1608" y="1966"/>
                    <a:pt x="1768" y="1923"/>
                    <a:pt x="1923" y="1823"/>
                  </a:cubicBezTo>
                  <a:cubicBezTo>
                    <a:pt x="2387" y="1532"/>
                    <a:pt x="2470" y="988"/>
                    <a:pt x="2338" y="481"/>
                  </a:cubicBezTo>
                  <a:cubicBezTo>
                    <a:pt x="2258" y="434"/>
                    <a:pt x="2172" y="388"/>
                    <a:pt x="2086" y="348"/>
                  </a:cubicBezTo>
                  <a:cubicBezTo>
                    <a:pt x="1549" y="96"/>
                    <a:pt x="959" y="40"/>
                    <a:pt x="36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7925456" y="337355"/>
              <a:ext cx="187542" cy="150033"/>
            </a:xfrm>
            <a:custGeom>
              <a:avLst/>
              <a:gdLst/>
              <a:ahLst/>
              <a:cxnLst/>
              <a:rect l="l" t="t" r="r" b="b"/>
              <a:pathLst>
                <a:path w="3265" h="2612" extrusionOk="0">
                  <a:moveTo>
                    <a:pt x="236" y="0"/>
                  </a:moveTo>
                  <a:cubicBezTo>
                    <a:pt x="176" y="0"/>
                    <a:pt x="133" y="24"/>
                    <a:pt x="123" y="73"/>
                  </a:cubicBezTo>
                  <a:cubicBezTo>
                    <a:pt x="0" y="530"/>
                    <a:pt x="2619" y="2612"/>
                    <a:pt x="3116" y="2612"/>
                  </a:cubicBezTo>
                  <a:cubicBezTo>
                    <a:pt x="3166" y="2612"/>
                    <a:pt x="3193" y="2592"/>
                    <a:pt x="3196" y="2552"/>
                  </a:cubicBezTo>
                  <a:cubicBezTo>
                    <a:pt x="3265" y="1936"/>
                    <a:pt x="813" y="0"/>
                    <a:pt x="236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7585989" y="429717"/>
              <a:ext cx="444586" cy="364170"/>
            </a:xfrm>
            <a:custGeom>
              <a:avLst/>
              <a:gdLst/>
              <a:ahLst/>
              <a:cxnLst/>
              <a:rect l="l" t="t" r="r" b="b"/>
              <a:pathLst>
                <a:path w="7740" h="6340" extrusionOk="0">
                  <a:moveTo>
                    <a:pt x="2464" y="0"/>
                  </a:moveTo>
                  <a:cubicBezTo>
                    <a:pt x="1645" y="0"/>
                    <a:pt x="833" y="209"/>
                    <a:pt x="279" y="689"/>
                  </a:cubicBezTo>
                  <a:cubicBezTo>
                    <a:pt x="131" y="819"/>
                    <a:pt x="1" y="998"/>
                    <a:pt x="11" y="1193"/>
                  </a:cubicBezTo>
                  <a:cubicBezTo>
                    <a:pt x="27" y="1574"/>
                    <a:pt x="498" y="1733"/>
                    <a:pt x="876" y="1773"/>
                  </a:cubicBezTo>
                  <a:cubicBezTo>
                    <a:pt x="1128" y="1796"/>
                    <a:pt x="1383" y="1813"/>
                    <a:pt x="1638" y="1830"/>
                  </a:cubicBezTo>
                  <a:cubicBezTo>
                    <a:pt x="1728" y="1621"/>
                    <a:pt x="1881" y="1435"/>
                    <a:pt x="2115" y="1289"/>
                  </a:cubicBezTo>
                  <a:cubicBezTo>
                    <a:pt x="2242" y="1209"/>
                    <a:pt x="2371" y="1173"/>
                    <a:pt x="2497" y="1173"/>
                  </a:cubicBezTo>
                  <a:cubicBezTo>
                    <a:pt x="2994" y="1173"/>
                    <a:pt x="3455" y="1714"/>
                    <a:pt x="3614" y="2310"/>
                  </a:cubicBezTo>
                  <a:cubicBezTo>
                    <a:pt x="4777" y="3013"/>
                    <a:pt x="5284" y="4478"/>
                    <a:pt x="5997" y="5668"/>
                  </a:cubicBezTo>
                  <a:cubicBezTo>
                    <a:pt x="6176" y="5966"/>
                    <a:pt x="6411" y="6277"/>
                    <a:pt x="6753" y="6334"/>
                  </a:cubicBezTo>
                  <a:cubicBezTo>
                    <a:pt x="6785" y="6340"/>
                    <a:pt x="6822" y="6340"/>
                    <a:pt x="6855" y="6340"/>
                  </a:cubicBezTo>
                  <a:cubicBezTo>
                    <a:pt x="7163" y="6340"/>
                    <a:pt x="7455" y="6115"/>
                    <a:pt x="7591" y="5830"/>
                  </a:cubicBezTo>
                  <a:cubicBezTo>
                    <a:pt x="7740" y="5515"/>
                    <a:pt x="7730" y="5147"/>
                    <a:pt x="7671" y="4802"/>
                  </a:cubicBezTo>
                  <a:cubicBezTo>
                    <a:pt x="7524" y="3993"/>
                    <a:pt x="7114" y="3254"/>
                    <a:pt x="6646" y="2575"/>
                  </a:cubicBezTo>
                  <a:cubicBezTo>
                    <a:pt x="6132" y="1826"/>
                    <a:pt x="5536" y="1120"/>
                    <a:pt x="4777" y="620"/>
                  </a:cubicBezTo>
                  <a:cubicBezTo>
                    <a:pt x="4183" y="228"/>
                    <a:pt x="3319" y="0"/>
                    <a:pt x="246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3"/>
            <p:cNvSpPr/>
            <p:nvPr/>
          </p:nvSpPr>
          <p:spPr>
            <a:xfrm>
              <a:off x="7680017" y="497094"/>
              <a:ext cx="113559" cy="65367"/>
            </a:xfrm>
            <a:custGeom>
              <a:avLst/>
              <a:gdLst/>
              <a:ahLst/>
              <a:cxnLst/>
              <a:rect l="l" t="t" r="r" b="b"/>
              <a:pathLst>
                <a:path w="1977" h="1138" extrusionOk="0">
                  <a:moveTo>
                    <a:pt x="860" y="0"/>
                  </a:moveTo>
                  <a:cubicBezTo>
                    <a:pt x="734" y="0"/>
                    <a:pt x="605" y="36"/>
                    <a:pt x="478" y="116"/>
                  </a:cubicBezTo>
                  <a:cubicBezTo>
                    <a:pt x="244" y="262"/>
                    <a:pt x="91" y="448"/>
                    <a:pt x="1" y="657"/>
                  </a:cubicBezTo>
                  <a:cubicBezTo>
                    <a:pt x="598" y="696"/>
                    <a:pt x="1188" y="752"/>
                    <a:pt x="1725" y="1004"/>
                  </a:cubicBezTo>
                  <a:cubicBezTo>
                    <a:pt x="1811" y="1044"/>
                    <a:pt x="1897" y="1090"/>
                    <a:pt x="1977" y="1137"/>
                  </a:cubicBezTo>
                  <a:cubicBezTo>
                    <a:pt x="1818" y="541"/>
                    <a:pt x="1357" y="0"/>
                    <a:pt x="86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3"/>
            <p:cNvSpPr/>
            <p:nvPr/>
          </p:nvSpPr>
          <p:spPr>
            <a:xfrm>
              <a:off x="7134974" y="412543"/>
              <a:ext cx="987796" cy="929896"/>
            </a:xfrm>
            <a:custGeom>
              <a:avLst/>
              <a:gdLst/>
              <a:ahLst/>
              <a:cxnLst/>
              <a:rect l="l" t="t" r="r" b="b"/>
              <a:pathLst>
                <a:path w="17197" h="16189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2742" y="772"/>
                    <a:pt x="1665" y="1873"/>
                    <a:pt x="919" y="3186"/>
                  </a:cubicBezTo>
                  <a:lnTo>
                    <a:pt x="919" y="3189"/>
                  </a:lnTo>
                  <a:cubicBezTo>
                    <a:pt x="889" y="3348"/>
                    <a:pt x="117" y="7720"/>
                    <a:pt x="1" y="9414"/>
                  </a:cubicBezTo>
                  <a:lnTo>
                    <a:pt x="1" y="9417"/>
                  </a:lnTo>
                  <a:cubicBezTo>
                    <a:pt x="429" y="11312"/>
                    <a:pt x="1476" y="12970"/>
                    <a:pt x="2918" y="14173"/>
                  </a:cubicBezTo>
                  <a:cubicBezTo>
                    <a:pt x="2911" y="14107"/>
                    <a:pt x="2904" y="14050"/>
                    <a:pt x="2895" y="13994"/>
                  </a:cubicBezTo>
                  <a:lnTo>
                    <a:pt x="2895" y="13994"/>
                  </a:lnTo>
                  <a:cubicBezTo>
                    <a:pt x="2895" y="13994"/>
                    <a:pt x="7220" y="15426"/>
                    <a:pt x="8861" y="15983"/>
                  </a:cubicBezTo>
                  <a:cubicBezTo>
                    <a:pt x="8861" y="15983"/>
                    <a:pt x="8811" y="16062"/>
                    <a:pt x="8728" y="16189"/>
                  </a:cubicBezTo>
                  <a:cubicBezTo>
                    <a:pt x="9895" y="16158"/>
                    <a:pt x="11012" y="15897"/>
                    <a:pt x="12020" y="15446"/>
                  </a:cubicBezTo>
                  <a:cubicBezTo>
                    <a:pt x="11913" y="15399"/>
                    <a:pt x="11817" y="15360"/>
                    <a:pt x="11728" y="15329"/>
                  </a:cubicBezTo>
                  <a:cubicBezTo>
                    <a:pt x="11728" y="15329"/>
                    <a:pt x="14992" y="12152"/>
                    <a:pt x="16245" y="10954"/>
                  </a:cubicBezTo>
                  <a:cubicBezTo>
                    <a:pt x="16245" y="10954"/>
                    <a:pt x="16295" y="11044"/>
                    <a:pt x="16375" y="11187"/>
                  </a:cubicBezTo>
                  <a:cubicBezTo>
                    <a:pt x="16901" y="10063"/>
                    <a:pt x="17196" y="8811"/>
                    <a:pt x="17196" y="7485"/>
                  </a:cubicBezTo>
                  <a:cubicBezTo>
                    <a:pt x="17196" y="7319"/>
                    <a:pt x="17193" y="7153"/>
                    <a:pt x="17183" y="6991"/>
                  </a:cubicBezTo>
                  <a:cubicBezTo>
                    <a:pt x="17007" y="8704"/>
                    <a:pt x="16013" y="10149"/>
                    <a:pt x="14611" y="11160"/>
                  </a:cubicBezTo>
                  <a:cubicBezTo>
                    <a:pt x="14608" y="11160"/>
                    <a:pt x="14605" y="11164"/>
                    <a:pt x="14605" y="11164"/>
                  </a:cubicBezTo>
                  <a:cubicBezTo>
                    <a:pt x="14143" y="11942"/>
                    <a:pt x="13206" y="12629"/>
                    <a:pt x="12473" y="12629"/>
                  </a:cubicBezTo>
                  <a:cubicBezTo>
                    <a:pt x="12251" y="12629"/>
                    <a:pt x="12049" y="12565"/>
                    <a:pt x="11883" y="12423"/>
                  </a:cubicBezTo>
                  <a:cubicBezTo>
                    <a:pt x="11184" y="12609"/>
                    <a:pt x="10452" y="12704"/>
                    <a:pt x="9719" y="12704"/>
                  </a:cubicBezTo>
                  <a:cubicBezTo>
                    <a:pt x="8509" y="12704"/>
                    <a:pt x="7293" y="12443"/>
                    <a:pt x="6182" y="11866"/>
                  </a:cubicBezTo>
                  <a:lnTo>
                    <a:pt x="6182" y="11866"/>
                  </a:lnTo>
                  <a:cubicBezTo>
                    <a:pt x="6531" y="12545"/>
                    <a:pt x="6606" y="13209"/>
                    <a:pt x="6176" y="13593"/>
                  </a:cubicBezTo>
                  <a:cubicBezTo>
                    <a:pt x="5994" y="13755"/>
                    <a:pt x="5768" y="13825"/>
                    <a:pt x="5520" y="13825"/>
                  </a:cubicBezTo>
                  <a:cubicBezTo>
                    <a:pt x="3912" y="13825"/>
                    <a:pt x="1247" y="10895"/>
                    <a:pt x="2523" y="9801"/>
                  </a:cubicBezTo>
                  <a:cubicBezTo>
                    <a:pt x="2725" y="9629"/>
                    <a:pt x="2967" y="9553"/>
                    <a:pt x="3230" y="9553"/>
                  </a:cubicBezTo>
                  <a:cubicBezTo>
                    <a:pt x="3339" y="9553"/>
                    <a:pt x="3452" y="9566"/>
                    <a:pt x="3564" y="9589"/>
                  </a:cubicBezTo>
                  <a:cubicBezTo>
                    <a:pt x="2424" y="8055"/>
                    <a:pt x="2052" y="6536"/>
                    <a:pt x="2079" y="5171"/>
                  </a:cubicBezTo>
                  <a:cubicBezTo>
                    <a:pt x="1744" y="4595"/>
                    <a:pt x="1940" y="3829"/>
                    <a:pt x="2381" y="3206"/>
                  </a:cubicBezTo>
                  <a:lnTo>
                    <a:pt x="2381" y="3203"/>
                  </a:lnTo>
                  <a:cubicBezTo>
                    <a:pt x="2915" y="1363"/>
                    <a:pt x="3958" y="103"/>
                    <a:pt x="404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7015844" y="595488"/>
              <a:ext cx="171918" cy="357966"/>
            </a:xfrm>
            <a:custGeom>
              <a:avLst/>
              <a:gdLst/>
              <a:ahLst/>
              <a:cxnLst/>
              <a:rect l="l" t="t" r="r" b="b"/>
              <a:pathLst>
                <a:path w="2993" h="6232" extrusionOk="0">
                  <a:moveTo>
                    <a:pt x="703" y="1111"/>
                  </a:moveTo>
                  <a:cubicBezTo>
                    <a:pt x="1071" y="1111"/>
                    <a:pt x="1123" y="4870"/>
                    <a:pt x="666" y="5072"/>
                  </a:cubicBezTo>
                  <a:cubicBezTo>
                    <a:pt x="653" y="5078"/>
                    <a:pt x="640" y="5082"/>
                    <a:pt x="626" y="5082"/>
                  </a:cubicBezTo>
                  <a:cubicBezTo>
                    <a:pt x="186" y="5082"/>
                    <a:pt x="103" y="1482"/>
                    <a:pt x="666" y="1124"/>
                  </a:cubicBezTo>
                  <a:cubicBezTo>
                    <a:pt x="676" y="1115"/>
                    <a:pt x="690" y="1111"/>
                    <a:pt x="703" y="1111"/>
                  </a:cubicBezTo>
                  <a:close/>
                  <a:moveTo>
                    <a:pt x="2993" y="1"/>
                  </a:moveTo>
                  <a:cubicBezTo>
                    <a:pt x="2426" y="246"/>
                    <a:pt x="1296" y="438"/>
                    <a:pt x="614" y="846"/>
                  </a:cubicBezTo>
                  <a:cubicBezTo>
                    <a:pt x="236" y="1072"/>
                    <a:pt x="0" y="2291"/>
                    <a:pt x="0" y="3414"/>
                  </a:cubicBezTo>
                  <a:cubicBezTo>
                    <a:pt x="0" y="4326"/>
                    <a:pt x="156" y="5175"/>
                    <a:pt x="507" y="5387"/>
                  </a:cubicBezTo>
                  <a:cubicBezTo>
                    <a:pt x="1296" y="5860"/>
                    <a:pt x="2075" y="6232"/>
                    <a:pt x="2075" y="6232"/>
                  </a:cubicBezTo>
                  <a:lnTo>
                    <a:pt x="2075" y="6229"/>
                  </a:lnTo>
                  <a:cubicBezTo>
                    <a:pt x="2191" y="4535"/>
                    <a:pt x="2963" y="163"/>
                    <a:pt x="2993" y="4"/>
                  </a:cubicBezTo>
                  <a:lnTo>
                    <a:pt x="2993" y="1"/>
                  </a:ln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763" y="2421"/>
                  </a:moveTo>
                  <a:cubicBezTo>
                    <a:pt x="1631" y="2421"/>
                    <a:pt x="4237" y="3137"/>
                    <a:pt x="4303" y="3554"/>
                  </a:cubicBezTo>
                  <a:cubicBezTo>
                    <a:pt x="4319" y="3663"/>
                    <a:pt x="4170" y="3710"/>
                    <a:pt x="3922" y="3710"/>
                  </a:cubicBezTo>
                  <a:cubicBezTo>
                    <a:pt x="2987" y="3710"/>
                    <a:pt x="650" y="3057"/>
                    <a:pt x="488" y="2540"/>
                  </a:cubicBezTo>
                  <a:cubicBezTo>
                    <a:pt x="461" y="2457"/>
                    <a:pt x="567" y="2421"/>
                    <a:pt x="763" y="2421"/>
                  </a:cubicBezTo>
                  <a:close/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9" y="3126"/>
                    <a:pt x="2619" y="3978"/>
                    <a:pt x="3862" y="3978"/>
                  </a:cubicBezTo>
                  <a:cubicBezTo>
                    <a:pt x="4180" y="3978"/>
                    <a:pt x="4435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7808566" y="1041735"/>
              <a:ext cx="322985" cy="308108"/>
            </a:xfrm>
            <a:custGeom>
              <a:avLst/>
              <a:gdLst/>
              <a:ahLst/>
              <a:cxnLst/>
              <a:rect l="l" t="t" r="r" b="b"/>
              <a:pathLst>
                <a:path w="5623" h="5364" extrusionOk="0">
                  <a:moveTo>
                    <a:pt x="5095" y="2192"/>
                  </a:moveTo>
                  <a:cubicBezTo>
                    <a:pt x="5111" y="2192"/>
                    <a:pt x="5125" y="2195"/>
                    <a:pt x="5138" y="2198"/>
                  </a:cubicBezTo>
                  <a:cubicBezTo>
                    <a:pt x="5622" y="2361"/>
                    <a:pt x="3252" y="5118"/>
                    <a:pt x="2520" y="5118"/>
                  </a:cubicBezTo>
                  <a:cubicBezTo>
                    <a:pt x="2503" y="5118"/>
                    <a:pt x="2490" y="5118"/>
                    <a:pt x="2476" y="5115"/>
                  </a:cubicBezTo>
                  <a:cubicBezTo>
                    <a:pt x="2023" y="5036"/>
                    <a:pt x="4508" y="2192"/>
                    <a:pt x="5095" y="2192"/>
                  </a:cubicBezTo>
                  <a:close/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0" y="5360"/>
                    <a:pt x="2377" y="5363"/>
                    <a:pt x="2404" y="5363"/>
                  </a:cubicBezTo>
                  <a:cubicBezTo>
                    <a:pt x="3222" y="5363"/>
                    <a:pt x="5486" y="3159"/>
                    <a:pt x="5486" y="2208"/>
                  </a:cubicBezTo>
                  <a:cubicBezTo>
                    <a:pt x="5486" y="2159"/>
                    <a:pt x="5479" y="2116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7235148" y="596636"/>
              <a:ext cx="36589" cy="112984"/>
            </a:xfrm>
            <a:custGeom>
              <a:avLst/>
              <a:gdLst/>
              <a:ahLst/>
              <a:cxnLst/>
              <a:rect l="l" t="t" r="r" b="b"/>
              <a:pathLst>
                <a:path w="637" h="1967" extrusionOk="0">
                  <a:moveTo>
                    <a:pt x="637" y="1"/>
                  </a:moveTo>
                  <a:lnTo>
                    <a:pt x="637" y="1"/>
                  </a:lnTo>
                  <a:cubicBezTo>
                    <a:pt x="196" y="624"/>
                    <a:pt x="0" y="1390"/>
                    <a:pt x="335" y="1966"/>
                  </a:cubicBezTo>
                  <a:lnTo>
                    <a:pt x="335" y="1962"/>
                  </a:lnTo>
                  <a:cubicBezTo>
                    <a:pt x="348" y="1260"/>
                    <a:pt x="464" y="601"/>
                    <a:pt x="637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7207792" y="960014"/>
              <a:ext cx="307878" cy="245499"/>
            </a:xfrm>
            <a:custGeom>
              <a:avLst/>
              <a:gdLst/>
              <a:ahLst/>
              <a:cxnLst/>
              <a:rect l="l" t="t" r="r" b="b"/>
              <a:pathLst>
                <a:path w="5360" h="4274" extrusionOk="0">
                  <a:moveTo>
                    <a:pt x="1983" y="1"/>
                  </a:moveTo>
                  <a:cubicBezTo>
                    <a:pt x="1720" y="1"/>
                    <a:pt x="1478" y="77"/>
                    <a:pt x="1276" y="249"/>
                  </a:cubicBezTo>
                  <a:cubicBezTo>
                    <a:pt x="0" y="1343"/>
                    <a:pt x="2665" y="4273"/>
                    <a:pt x="4273" y="4273"/>
                  </a:cubicBezTo>
                  <a:cubicBezTo>
                    <a:pt x="4521" y="4273"/>
                    <a:pt x="4747" y="4203"/>
                    <a:pt x="4929" y="4041"/>
                  </a:cubicBezTo>
                  <a:cubicBezTo>
                    <a:pt x="5359" y="3657"/>
                    <a:pt x="5284" y="2993"/>
                    <a:pt x="4935" y="2314"/>
                  </a:cubicBezTo>
                  <a:cubicBezTo>
                    <a:pt x="4160" y="1913"/>
                    <a:pt x="3434" y="1356"/>
                    <a:pt x="2801" y="634"/>
                  </a:cubicBezTo>
                  <a:cubicBezTo>
                    <a:pt x="2625" y="435"/>
                    <a:pt x="2466" y="236"/>
                    <a:pt x="2317" y="37"/>
                  </a:cubicBezTo>
                  <a:cubicBezTo>
                    <a:pt x="2205" y="14"/>
                    <a:pt x="2092" y="1"/>
                    <a:pt x="198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7817527" y="1053740"/>
              <a:ext cx="156352" cy="84207"/>
            </a:xfrm>
            <a:custGeom>
              <a:avLst/>
              <a:gdLst/>
              <a:ahLst/>
              <a:cxnLst/>
              <a:rect l="l" t="t" r="r" b="b"/>
              <a:pathLst>
                <a:path w="2722" h="1466" extrusionOk="0">
                  <a:moveTo>
                    <a:pt x="2722" y="1"/>
                  </a:moveTo>
                  <a:lnTo>
                    <a:pt x="2722" y="1"/>
                  </a:lnTo>
                  <a:cubicBezTo>
                    <a:pt x="1922" y="574"/>
                    <a:pt x="995" y="1001"/>
                    <a:pt x="0" y="1260"/>
                  </a:cubicBezTo>
                  <a:cubicBezTo>
                    <a:pt x="166" y="1402"/>
                    <a:pt x="368" y="1466"/>
                    <a:pt x="590" y="1466"/>
                  </a:cubicBezTo>
                  <a:cubicBezTo>
                    <a:pt x="1323" y="1466"/>
                    <a:pt x="2260" y="779"/>
                    <a:pt x="272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7018575" y="647150"/>
              <a:ext cx="64951" cy="252397"/>
            </a:xfrm>
            <a:custGeom>
              <a:avLst/>
              <a:gdLst/>
              <a:ahLst/>
              <a:cxnLst/>
              <a:rect l="l" t="t" r="r" b="b"/>
              <a:pathLst>
                <a:path w="1022" h="3971" extrusionOk="0">
                  <a:moveTo>
                    <a:pt x="601" y="0"/>
                  </a:moveTo>
                  <a:cubicBezTo>
                    <a:pt x="588" y="0"/>
                    <a:pt x="574" y="4"/>
                    <a:pt x="564" y="13"/>
                  </a:cubicBezTo>
                  <a:cubicBezTo>
                    <a:pt x="1" y="371"/>
                    <a:pt x="84" y="3971"/>
                    <a:pt x="524" y="3971"/>
                  </a:cubicBezTo>
                  <a:cubicBezTo>
                    <a:pt x="538" y="3971"/>
                    <a:pt x="551" y="3967"/>
                    <a:pt x="564" y="3961"/>
                  </a:cubicBezTo>
                  <a:cubicBezTo>
                    <a:pt x="1021" y="3759"/>
                    <a:pt x="969" y="0"/>
                    <a:pt x="60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7323275" y="1353825"/>
              <a:ext cx="230479" cy="77099"/>
            </a:xfrm>
            <a:custGeom>
              <a:avLst/>
              <a:gdLst/>
              <a:ahLst/>
              <a:cxnLst/>
              <a:rect l="l" t="t" r="r" b="b"/>
              <a:pathLst>
                <a:path w="3859" h="1291" extrusionOk="0">
                  <a:moveTo>
                    <a:pt x="302" y="1"/>
                  </a:moveTo>
                  <a:cubicBezTo>
                    <a:pt x="106" y="1"/>
                    <a:pt x="0" y="37"/>
                    <a:pt x="27" y="120"/>
                  </a:cubicBezTo>
                  <a:cubicBezTo>
                    <a:pt x="189" y="637"/>
                    <a:pt x="2526" y="1290"/>
                    <a:pt x="3461" y="1290"/>
                  </a:cubicBezTo>
                  <a:cubicBezTo>
                    <a:pt x="3709" y="1290"/>
                    <a:pt x="3858" y="1243"/>
                    <a:pt x="3842" y="1134"/>
                  </a:cubicBezTo>
                  <a:cubicBezTo>
                    <a:pt x="3776" y="717"/>
                    <a:pt x="1170" y="1"/>
                    <a:pt x="30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7917287" y="1161571"/>
              <a:ext cx="221678" cy="180233"/>
            </a:xfrm>
            <a:custGeom>
              <a:avLst/>
              <a:gdLst/>
              <a:ahLst/>
              <a:cxnLst/>
              <a:rect l="l" t="t" r="r" b="b"/>
              <a:pathLst>
                <a:path w="3601" h="2928" extrusionOk="0">
                  <a:moveTo>
                    <a:pt x="3073" y="1"/>
                  </a:moveTo>
                  <a:cubicBezTo>
                    <a:pt x="2486" y="1"/>
                    <a:pt x="1" y="2845"/>
                    <a:pt x="454" y="2924"/>
                  </a:cubicBezTo>
                  <a:cubicBezTo>
                    <a:pt x="468" y="2927"/>
                    <a:pt x="481" y="2927"/>
                    <a:pt x="498" y="2927"/>
                  </a:cubicBezTo>
                  <a:cubicBezTo>
                    <a:pt x="1230" y="2927"/>
                    <a:pt x="3600" y="170"/>
                    <a:pt x="3116" y="7"/>
                  </a:cubicBezTo>
                  <a:cubicBezTo>
                    <a:pt x="3103" y="4"/>
                    <a:pt x="3089" y="1"/>
                    <a:pt x="307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1" name="Google Shape;631;p23"/>
          <p:cNvGrpSpPr/>
          <p:nvPr/>
        </p:nvGrpSpPr>
        <p:grpSpPr>
          <a:xfrm>
            <a:off x="2117395" y="4532769"/>
            <a:ext cx="2349776" cy="1872932"/>
            <a:chOff x="1292108" y="3397926"/>
            <a:chExt cx="1762332" cy="1404699"/>
          </a:xfrm>
        </p:grpSpPr>
        <p:sp>
          <p:nvSpPr>
            <p:cNvPr id="632" name="Google Shape;632;p23"/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3" name="Google Shape;633;p23"/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634" name="Google Shape;634;p23"/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635" name="Google Shape;635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8" name="Google Shape;638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9" name="Google Shape;639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1" name="Google Shape;641;p23"/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42" name="Google Shape;642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3" name="Google Shape;643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644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5" name="Google Shape;645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6" name="Google Shape;646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8" name="Google Shape;648;p23"/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49" name="Google Shape;649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0" name="Google Shape;650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55" name="Google Shape;655;p23"/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656" name="Google Shape;656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62" name="Google Shape;662;p23"/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3" name="Google Shape;663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69" name="Google Shape;669;p23"/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670" name="Google Shape;670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6" name="Google Shape;676;p23"/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677" name="Google Shape;677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3" name="Google Shape;683;p23"/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684" name="Google Shape;684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6352" y="5731936"/>
            <a:ext cx="886029" cy="942929"/>
          </a:xfrm>
          <a:prstGeom prst="rect">
            <a:avLst/>
          </a:prstGeom>
        </p:spPr>
      </p:pic>
      <p:grpSp>
        <p:nvGrpSpPr>
          <p:cNvPr id="131" name="Google Shape;315;p20"/>
          <p:cNvGrpSpPr/>
          <p:nvPr/>
        </p:nvGrpSpPr>
        <p:grpSpPr>
          <a:xfrm>
            <a:off x="1564348" y="1878525"/>
            <a:ext cx="1761121" cy="1639676"/>
            <a:chOff x="1376172" y="452280"/>
            <a:chExt cx="1320841" cy="1229757"/>
          </a:xfrm>
        </p:grpSpPr>
        <p:sp>
          <p:nvSpPr>
            <p:cNvPr id="132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6089" y="3650855"/>
            <a:ext cx="7226419" cy="171515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/>
          <a:srcRect l="9508"/>
          <a:stretch/>
        </p:blipFill>
        <p:spPr>
          <a:xfrm>
            <a:off x="4311017" y="1324738"/>
            <a:ext cx="4494560" cy="4607913"/>
          </a:xfrm>
          <a:prstGeom prst="rect">
            <a:avLst/>
          </a:prstGeom>
        </p:spPr>
      </p:pic>
      <p:sp>
        <p:nvSpPr>
          <p:cNvPr id="6" name="Google Shape;1352;p29"/>
          <p:cNvSpPr/>
          <p:nvPr/>
        </p:nvSpPr>
        <p:spPr>
          <a:xfrm>
            <a:off x="4164127" y="282893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697;p24"/>
          <p:cNvSpPr txBox="1">
            <a:spLocks/>
          </p:cNvSpPr>
          <p:nvPr/>
        </p:nvSpPr>
        <p:spPr>
          <a:xfrm>
            <a:off x="4478111" y="209020"/>
            <a:ext cx="4160372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tìm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hiểu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817468" y="-1126327"/>
            <a:ext cx="295465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 err="1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Chieàu</a:t>
            </a:r>
            <a:r>
              <a:rPr lang="en-US" sz="4267" kern="0" dirty="0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cao</a:t>
            </a:r>
            <a:endParaRPr lang="en-US" sz="4267" kern="0" dirty="0">
              <a:solidFill>
                <a:sysClr val="windowText" lastClr="000000"/>
              </a:solidFill>
              <a:latin typeface="VNI-Avo" pitchFamily="2" charset="0"/>
              <a:cs typeface="Arial"/>
              <a:sym typeface="Arial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725011" y="3100971"/>
            <a:ext cx="0" cy="2454592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051348" y="5836453"/>
            <a:ext cx="12314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2 ô </a:t>
            </a:r>
            <a:r>
              <a:rPr lang="en-US" sz="3200" b="1" kern="0" dirty="0" err="1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ly</a:t>
            </a:r>
            <a:endParaRPr lang="en-US" sz="3200" b="1" kern="0" dirty="0">
              <a:solidFill>
                <a:srgbClr val="F40909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4687866" y="5533627"/>
            <a:ext cx="1958393" cy="32725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711009" y="3559677"/>
            <a:ext cx="186621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2 </a:t>
            </a:r>
          </a:p>
          <a:p>
            <a:pPr algn="ctr" defTabSz="1219170">
              <a:buClr>
                <a:srgbClr val="000000"/>
              </a:buClr>
            </a:pPr>
            <a:r>
              <a:rPr lang="vi-VN" sz="3200" b="1" kern="0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ô ly rưỡi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06184" y="3463465"/>
            <a:ext cx="2234906" cy="5027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nét</a:t>
            </a:r>
            <a:r>
              <a:rPr lang="en-US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cong</a:t>
            </a:r>
            <a:r>
              <a:rPr lang="en-US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trái</a:t>
            </a:r>
            <a:endParaRPr lang="en-US" sz="2667" b="1" kern="0" dirty="0">
              <a:solidFill>
                <a:srgbClr val="000000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00140" y="5127951"/>
            <a:ext cx="1418978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667" b="1" kern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nét thắt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238697" y="1740339"/>
            <a:ext cx="2530484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nét móc ngược trái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3906376" y="3779785"/>
            <a:ext cx="809283" cy="0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3712187" y="5394691"/>
            <a:ext cx="975679" cy="24783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5798149" y="2684187"/>
            <a:ext cx="705791" cy="740211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Picture 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098" y="282892"/>
            <a:ext cx="703185" cy="884181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8803817" y="2417447"/>
            <a:ext cx="2530484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667" b="1" kern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nét cong phải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6484418" y="2884017"/>
            <a:ext cx="2319399" cy="895769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13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2" grpId="0"/>
      <p:bldP spid="23" grpId="0"/>
      <p:bldP spid="24" grpId="0"/>
      <p:bldP spid="38" grpId="0"/>
    </p:bldLst>
  </p:timing>
</p:sld>
</file>

<file path=ppt/theme/theme1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261</Words>
  <Application>Microsoft Office PowerPoint</Application>
  <PresentationFormat>Widescreen</PresentationFormat>
  <Paragraphs>52</Paragraphs>
  <Slides>19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Bellota Text</vt:lpstr>
      <vt:lpstr>Odibee Sans</vt:lpstr>
      <vt:lpstr>VNI-Avo</vt:lpstr>
      <vt:lpstr>Arial</vt:lpstr>
      <vt:lpstr>Calibri</vt:lpstr>
      <vt:lpstr>Cambria</vt:lpstr>
      <vt:lpstr>Didact Gothic</vt:lpstr>
      <vt:lpstr>HP001 4 hàng</vt:lpstr>
      <vt:lpstr>Karla</vt:lpstr>
      <vt:lpstr>SVN-Poky's</vt:lpstr>
      <vt:lpstr>End of the School Year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13</cp:revision>
  <dcterms:created xsi:type="dcterms:W3CDTF">2022-06-21T01:59:29Z</dcterms:created>
  <dcterms:modified xsi:type="dcterms:W3CDTF">2025-08-21T09:51:14Z</dcterms:modified>
</cp:coreProperties>
</file>