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0" r:id="rId3"/>
    <p:sldMasterId id="2147483744" r:id="rId4"/>
    <p:sldMasterId id="2147483756" r:id="rId5"/>
  </p:sldMasterIdLst>
  <p:notesMasterIdLst>
    <p:notesMasterId r:id="rId25"/>
  </p:notesMasterIdLst>
  <p:sldIdLst>
    <p:sldId id="331" r:id="rId6"/>
    <p:sldId id="256" r:id="rId7"/>
    <p:sldId id="11694" r:id="rId8"/>
    <p:sldId id="11686" r:id="rId9"/>
    <p:sldId id="322" r:id="rId10"/>
    <p:sldId id="11687" r:id="rId11"/>
    <p:sldId id="11688" r:id="rId12"/>
    <p:sldId id="11689" r:id="rId13"/>
    <p:sldId id="11690" r:id="rId14"/>
    <p:sldId id="11691" r:id="rId15"/>
    <p:sldId id="11692" r:id="rId16"/>
    <p:sldId id="11693" r:id="rId17"/>
    <p:sldId id="11696" r:id="rId18"/>
    <p:sldId id="11695" r:id="rId19"/>
    <p:sldId id="269" r:id="rId20"/>
    <p:sldId id="270" r:id="rId21"/>
    <p:sldId id="11685" r:id="rId22"/>
    <p:sldId id="34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E60E4B3-FA7F-2AC2-D0DB-FD2A128BC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39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02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6DB1-780E-6E07-04F7-9D5CF082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AC4DB-FF1A-6457-1D9D-AAC325D37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ECED-B5B9-25B8-3266-228B7AC2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3107-7845-642C-0E0E-D1BFAD5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9CD4-6E04-BBBD-1ABB-D90CDD56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4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E304-ACD9-EDA3-F9DF-404740A0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5579-13C3-FC70-5FAE-ED064081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CAE8-2200-766B-661D-493501D6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D76F-94A9-4498-385B-EF71BD6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C2CA-8291-A64C-C066-942C2952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1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DE71-A2E1-5B73-0279-41D48614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7727-D51D-DAB4-CFE2-4D5A22A7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66DA-8FD8-6754-0CB5-072AE1F2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D4A2-AF20-22B5-0F18-9392A5BB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C4AB-3307-EF3C-158C-B7F8C2DE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94B0-73A5-4827-E84D-DD69EB36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3C61-DEF5-44BD-1165-E71BEE560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B718D-7D58-48F1-7411-1E165955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7595B-105B-51EF-E6F4-F2E3F1F1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C1D29-8464-B959-6457-03D65E9D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DBEB6-AB1A-6F96-0F6B-F7AE24BC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E744-2DD0-C8FE-50F7-B8FE0895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87A2-4C13-AE3D-6C3E-323D09E7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4888F-5D4C-2791-EA52-5114319CB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87CBC-065D-087E-5A99-4D3E709F3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FBA8F-A281-76C1-B633-BB1FE8735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84BC3-B359-C8E7-B910-B6966E1F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90BA4-D408-D86F-F01C-13ACD7C4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F42FD-0A00-2C0F-C289-27960D6D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951B-D72E-6281-84A6-36E794CB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C3E63-8C78-78E6-E58E-A642BE23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C3AA-DF37-4060-72BC-7A53E1F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473ED-F80B-2015-2F8F-A2DEEB1F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2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8093D-74EC-794E-3289-F309048F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3FA74-41EB-D6FD-BD6C-F2FB1C12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52BD0-E375-1A8E-83EC-894A5A23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7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AA37-9099-9C97-F621-CFAB1873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F297-835F-2B26-8002-7A420D12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17EE8-DFD3-FEB1-CA1D-BFB6661A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75D38-46BF-7964-F704-2608C531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E910C-1801-3815-B6E2-E401A4AF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A9C42-63B6-207C-71C5-EBB64578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0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54DE-48B7-0036-808E-358A0EE5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F1FD8-27A3-57F6-A232-44BB99075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7CAE-91FF-62EF-5D10-623325D2C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0CE3-D220-4630-ED58-CD057040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ACB06-069A-2E02-D310-D0C83487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D439-9936-AF3F-86FC-60DB56D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5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3382-3FD1-2769-ED5C-077894C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51811-F6AB-44F5-1364-A803FB5A5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AF55-03F1-31D8-C3C6-A90DFBDB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58A6-823D-9C03-7288-BBBDA11C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0FDC-FB2D-91CF-5DC0-F5078F0A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7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7B21B-F28A-3952-2041-B6B1C7F59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7AFC4-C97D-E0FF-2846-574FACC69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3B1C-BDF2-C63F-1044-253EB63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10FC5-D2DA-94A8-C12C-EF5240CC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7588E-E5AB-1CD1-7D5B-28801301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2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F8BA81-CB9A-9674-38E9-9AC6E7F412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EEEE6C-961C-0EE0-21F4-B5F1C5BC1B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394" y="102116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8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9FF7E76-E60F-525C-015D-DF218EF242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80687-A875-F35E-7DE1-BBBF027F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F784-8631-B0C8-9B0C-48D62FFE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7DD3E-6C3F-02B4-98F2-345B0739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106BF-2D93-4A32-A985-F0BB86B21356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D162-FFD4-2F70-4483-5CC9286BF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EE88-5295-A867-B2A8-65F53FE7D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856F5-B0E6-46B3-A323-378A1AC4CB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7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76EE8F8-C499-C1F5-8B98-7FA18E6C7E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11" Type="http://schemas.openxmlformats.org/officeDocument/2006/relationships/image" Target="../media/image43.png"/><Relationship Id="rId5" Type="http://schemas.openxmlformats.org/officeDocument/2006/relationships/image" Target="../media/image21.svg"/><Relationship Id="rId10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11" Type="http://schemas.openxmlformats.org/officeDocument/2006/relationships/image" Target="../media/image43.png"/><Relationship Id="rId5" Type="http://schemas.openxmlformats.org/officeDocument/2006/relationships/image" Target="../media/image21.svg"/><Relationship Id="rId10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4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audio" Target="../media/audio5.wav"/><Relationship Id="rId9" Type="http://schemas.openxmlformats.org/officeDocument/2006/relationships/image" Target="../media/image50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audio" Target="../media/audio5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audio" Target="../media/audio3.wav"/><Relationship Id="rId9" Type="http://schemas.openxmlformats.org/officeDocument/2006/relationships/image" Target="../media/image50.pn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audio" Target="../media/audio5.wav"/><Relationship Id="rId9" Type="http://schemas.openxmlformats.org/officeDocument/2006/relationships/image" Target="../media/image50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emf"/><Relationship Id="rId2" Type="http://schemas.openxmlformats.org/officeDocument/2006/relationships/audio" Target="../media/audio1.wav"/><Relationship Id="rId16" Type="http://schemas.openxmlformats.org/officeDocument/2006/relationships/image" Target="../media/image29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7FC27442-CF8A-AE10-8736-5BD5A3F24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-184004"/>
            <a:ext cx="6096012" cy="6096012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22" y="3960663"/>
            <a:ext cx="2742083" cy="2742083"/>
          </a:xfrm>
          <a:prstGeom prst="rect">
            <a:avLst/>
          </a:prstGeom>
        </p:spPr>
      </p:pic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A4360-D527-E521-6763-8D38D54787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4946" y="2864238"/>
            <a:ext cx="9998307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F8A40F-A45B-C86E-AFE6-F4CFBE7D4DA5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61C168C5-29EC-157B-562C-14701E8C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4A990C-3C0E-1EAB-655C-5AD4C8968F0C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F1F718-1D42-4559-5B07-082C279C8A9C}"/>
              </a:ext>
            </a:extLst>
          </p:cNvPr>
          <p:cNvSpPr/>
          <p:nvPr/>
        </p:nvSpPr>
        <p:spPr>
          <a:xfrm>
            <a:off x="469308" y="3428999"/>
            <a:ext cx="4250974" cy="1829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2D3E8F-F6C9-751C-A3B2-8F81B1C372A9}"/>
              </a:ext>
            </a:extLst>
          </p:cNvPr>
          <p:cNvSpPr txBox="1"/>
          <p:nvPr/>
        </p:nvSpPr>
        <p:spPr>
          <a:xfrm>
            <a:off x="1210485" y="2578506"/>
            <a:ext cx="27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89C20"/>
                </a:solidFill>
                <a:latin typeface="Cambria" panose="02040503050406030204" pitchFamily="18" charset="0"/>
              </a:rPr>
              <a:t>ĐẶT CÂU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4D7841-85A3-68B6-331C-5DADF618F0E4}"/>
              </a:ext>
            </a:extLst>
          </p:cNvPr>
          <p:cNvGrpSpPr/>
          <p:nvPr/>
        </p:nvGrpSpPr>
        <p:grpSpPr>
          <a:xfrm>
            <a:off x="5070470" y="224128"/>
            <a:ext cx="6417895" cy="6409744"/>
            <a:chOff x="5070470" y="224128"/>
            <a:chExt cx="6417895" cy="640974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B892AB-E1E4-EBEB-93A6-0576E6EB324E}"/>
                </a:ext>
              </a:extLst>
            </p:cNvPr>
            <p:cNvGrpSpPr/>
            <p:nvPr/>
          </p:nvGrpSpPr>
          <p:grpSpPr>
            <a:xfrm>
              <a:off x="5070470" y="224128"/>
              <a:ext cx="6417895" cy="6409744"/>
              <a:chOff x="537382" y="2550926"/>
              <a:chExt cx="3601746" cy="4160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C428C92-70A8-E325-F9D1-03850B69FF24}"/>
                  </a:ext>
                </a:extLst>
              </p:cNvPr>
              <p:cNvGrpSpPr/>
              <p:nvPr/>
            </p:nvGrpSpPr>
            <p:grpSpPr>
              <a:xfrm>
                <a:off x="537382" y="2550926"/>
                <a:ext cx="3601746" cy="4160375"/>
                <a:chOff x="400467" y="2491474"/>
                <a:chExt cx="3601746" cy="4160375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1A46F962-94D9-CF7E-D81C-8F1B5B4DB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467" y="2491474"/>
                  <a:ext cx="3601746" cy="3270990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9093DC7-716D-FEF0-4942-86CAEE756E16}"/>
                    </a:ext>
                  </a:extLst>
                </p:cNvPr>
                <p:cNvSpPr/>
                <p:nvPr/>
              </p:nvSpPr>
              <p:spPr>
                <a:xfrm>
                  <a:off x="2379305" y="5759175"/>
                  <a:ext cx="467068" cy="892674"/>
                </a:xfrm>
                <a:prstGeom prst="rect">
                  <a:avLst/>
                </a:prstGeom>
                <a:solidFill>
                  <a:srgbClr val="5A2F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309526E-7D1C-633B-5522-7E0A2D65862E}"/>
                    </a:ext>
                  </a:extLst>
                </p:cNvPr>
                <p:cNvSpPr/>
                <p:nvPr/>
              </p:nvSpPr>
              <p:spPr>
                <a:xfrm>
                  <a:off x="1608422" y="5759175"/>
                  <a:ext cx="770883" cy="892674"/>
                </a:xfrm>
                <a:prstGeom prst="rect">
                  <a:avLst/>
                </a:prstGeom>
                <a:solidFill>
                  <a:srgbClr val="7F4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54F105-0A37-0861-32FF-49AC7DA33F7C}"/>
                  </a:ext>
                </a:extLst>
              </p:cNvPr>
              <p:cNvSpPr txBox="1"/>
              <p:nvPr/>
            </p:nvSpPr>
            <p:spPr>
              <a:xfrm>
                <a:off x="1561375" y="5869138"/>
                <a:ext cx="1553759" cy="61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TỪ NGỮ CHỈ ÂM THANH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3EDBD-C960-3246-85D9-3AA1C2CE7080}"/>
                </a:ext>
              </a:extLst>
            </p:cNvPr>
            <p:cNvSpPr txBox="1"/>
            <p:nvPr/>
          </p:nvSpPr>
          <p:spPr>
            <a:xfrm rot="19084441">
              <a:off x="6093476" y="786572"/>
              <a:ext cx="1093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rì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rào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A997D5-0AA5-D839-AECF-6BE653BF0B19}"/>
                </a:ext>
              </a:extLst>
            </p:cNvPr>
            <p:cNvSpPr txBox="1"/>
            <p:nvPr/>
          </p:nvSpPr>
          <p:spPr>
            <a:xfrm rot="1322329">
              <a:off x="9361718" y="786570"/>
              <a:ext cx="1093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tí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tách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6D40001-1425-E185-E7F5-4F0B80D4E6EA}"/>
              </a:ext>
            </a:extLst>
          </p:cNvPr>
          <p:cNvSpPr txBox="1"/>
          <p:nvPr/>
        </p:nvSpPr>
        <p:spPr>
          <a:xfrm rot="21374712">
            <a:off x="5320941" y="1798699"/>
            <a:ext cx="8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ì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27663E-CF61-A4B7-2040-96C5BFA7E8E6}"/>
              </a:ext>
            </a:extLst>
          </p:cNvPr>
          <p:cNvSpPr txBox="1"/>
          <p:nvPr/>
        </p:nvSpPr>
        <p:spPr>
          <a:xfrm rot="21374712">
            <a:off x="5781501" y="2442610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róc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rách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CEE1A1-52CD-42DE-D7CC-E6F77C8BCBCE}"/>
              </a:ext>
            </a:extLst>
          </p:cNvPr>
          <p:cNvSpPr txBox="1"/>
          <p:nvPr/>
        </p:nvSpPr>
        <p:spPr>
          <a:xfrm>
            <a:off x="7010836" y="752804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ầm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C8ED88-1F86-7697-02A6-32C8D6EFBA2F}"/>
              </a:ext>
            </a:extLst>
          </p:cNvPr>
          <p:cNvSpPr txBox="1"/>
          <p:nvPr/>
        </p:nvSpPr>
        <p:spPr>
          <a:xfrm>
            <a:off x="7973426" y="759949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vi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vu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3B0ED1-DEFF-3644-E9B3-9C66C6CDFAD0}"/>
              </a:ext>
            </a:extLst>
          </p:cNvPr>
          <p:cNvSpPr txBox="1"/>
          <p:nvPr/>
        </p:nvSpPr>
        <p:spPr>
          <a:xfrm rot="16200000">
            <a:off x="7645699" y="2134665"/>
            <a:ext cx="11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7CD936-609B-70F5-6C56-FAD8548E1847}"/>
              </a:ext>
            </a:extLst>
          </p:cNvPr>
          <p:cNvSpPr txBox="1"/>
          <p:nvPr/>
        </p:nvSpPr>
        <p:spPr>
          <a:xfrm>
            <a:off x="9199552" y="2578506"/>
            <a:ext cx="15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xao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AAFD43-5804-EBA2-3C33-42075C269C39}"/>
              </a:ext>
            </a:extLst>
          </p:cNvPr>
          <p:cNvSpPr txBox="1"/>
          <p:nvPr/>
        </p:nvSpPr>
        <p:spPr>
          <a:xfrm>
            <a:off x="10190464" y="1825208"/>
            <a:ext cx="132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xạc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7802D2-5567-E4A1-C837-57C760FDF20C}"/>
              </a:ext>
            </a:extLst>
          </p:cNvPr>
          <p:cNvSpPr txBox="1"/>
          <p:nvPr/>
        </p:nvSpPr>
        <p:spPr>
          <a:xfrm>
            <a:off x="620486" y="3537876"/>
            <a:ext cx="401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suối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chảy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róc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rách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thật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vui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tai.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5860E4-44E8-5331-FE86-99B692ACA76E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FE420B5-9F4C-6296-047C-AF874EAF0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179B07-54F2-778D-7335-3A7D1B9170A7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2450A1-E6DB-BDA9-B411-96BD21641CFB}"/>
              </a:ext>
            </a:extLst>
          </p:cNvPr>
          <p:cNvSpPr/>
          <p:nvPr/>
        </p:nvSpPr>
        <p:spPr>
          <a:xfrm>
            <a:off x="469307" y="3277977"/>
            <a:ext cx="4601163" cy="1980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1153A-3EBD-ED23-50AE-DD3577D555BC}"/>
              </a:ext>
            </a:extLst>
          </p:cNvPr>
          <p:cNvSpPr txBox="1"/>
          <p:nvPr/>
        </p:nvSpPr>
        <p:spPr>
          <a:xfrm>
            <a:off x="1273047" y="2484808"/>
            <a:ext cx="27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89C20"/>
                </a:solidFill>
                <a:latin typeface="Cambria" panose="02040503050406030204" pitchFamily="18" charset="0"/>
              </a:rPr>
              <a:t>ĐẶT CÂU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B8EF8B-8C2D-EF9B-C8DA-9D248958FBFD}"/>
              </a:ext>
            </a:extLst>
          </p:cNvPr>
          <p:cNvGrpSpPr/>
          <p:nvPr/>
        </p:nvGrpSpPr>
        <p:grpSpPr>
          <a:xfrm>
            <a:off x="4883344" y="77192"/>
            <a:ext cx="6605021" cy="6556680"/>
            <a:chOff x="4883344" y="77192"/>
            <a:chExt cx="6605021" cy="65566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BAD2DA-AE67-ADE7-8C6A-3BFDC7A84BD6}"/>
                </a:ext>
              </a:extLst>
            </p:cNvPr>
            <p:cNvGrpSpPr/>
            <p:nvPr/>
          </p:nvGrpSpPr>
          <p:grpSpPr>
            <a:xfrm>
              <a:off x="4883344" y="77192"/>
              <a:ext cx="6605021" cy="6556680"/>
              <a:chOff x="432366" y="2455554"/>
              <a:chExt cx="3706762" cy="425574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C9E347F-E37F-51DA-A7F0-D99B34E60020}"/>
                  </a:ext>
                </a:extLst>
              </p:cNvPr>
              <p:cNvGrpSpPr/>
              <p:nvPr/>
            </p:nvGrpSpPr>
            <p:grpSpPr>
              <a:xfrm>
                <a:off x="432366" y="2455554"/>
                <a:ext cx="3706762" cy="4255747"/>
                <a:chOff x="295451" y="2396102"/>
                <a:chExt cx="3706762" cy="4255747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843D0AD-EB57-C650-1F1E-4FA8567059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451" y="2396102"/>
                  <a:ext cx="3706762" cy="3366363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3AB74DC-97DF-275F-FD68-A4D173BCB3F3}"/>
                    </a:ext>
                  </a:extLst>
                </p:cNvPr>
                <p:cNvSpPr/>
                <p:nvPr/>
              </p:nvSpPr>
              <p:spPr>
                <a:xfrm>
                  <a:off x="2379305" y="5759175"/>
                  <a:ext cx="467068" cy="892674"/>
                </a:xfrm>
                <a:prstGeom prst="rect">
                  <a:avLst/>
                </a:prstGeom>
                <a:solidFill>
                  <a:srgbClr val="5A2F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5450AF7-CE68-11FE-9A40-CA64D93FD87C}"/>
                    </a:ext>
                  </a:extLst>
                </p:cNvPr>
                <p:cNvSpPr/>
                <p:nvPr/>
              </p:nvSpPr>
              <p:spPr>
                <a:xfrm>
                  <a:off x="1608422" y="5759175"/>
                  <a:ext cx="770883" cy="892674"/>
                </a:xfrm>
                <a:prstGeom prst="rect">
                  <a:avLst/>
                </a:prstGeom>
                <a:solidFill>
                  <a:srgbClr val="7F4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4341C5-E3CD-4202-5742-A8BE6100D459}"/>
                  </a:ext>
                </a:extLst>
              </p:cNvPr>
              <p:cNvSpPr txBox="1"/>
              <p:nvPr/>
            </p:nvSpPr>
            <p:spPr>
              <a:xfrm>
                <a:off x="1561375" y="5869138"/>
                <a:ext cx="1553759" cy="61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TỪ NGỮ CHỈ HƯƠNG VỊ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F04870-C38D-4B32-6FD8-EA977C4AFDA7}"/>
                </a:ext>
              </a:extLst>
            </p:cNvPr>
            <p:cNvSpPr txBox="1"/>
            <p:nvPr/>
          </p:nvSpPr>
          <p:spPr>
            <a:xfrm>
              <a:off x="5896304" y="926529"/>
              <a:ext cx="1441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Thơm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054936-A992-32EA-9F1C-C42E1746642B}"/>
                </a:ext>
              </a:extLst>
            </p:cNvPr>
            <p:cNvSpPr txBox="1"/>
            <p:nvPr/>
          </p:nvSpPr>
          <p:spPr>
            <a:xfrm>
              <a:off x="9335991" y="1111195"/>
              <a:ext cx="1093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ngọt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7D82B8-168E-A03F-BC77-37813EF82DE8}"/>
              </a:ext>
            </a:extLst>
          </p:cNvPr>
          <p:cNvSpPr txBox="1"/>
          <p:nvPr/>
        </p:nvSpPr>
        <p:spPr>
          <a:xfrm>
            <a:off x="656433" y="3391106"/>
            <a:ext cx="4226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mới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nở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toa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hương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thơm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ngát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A34E3-441C-5CD7-650D-27B241590EE8}"/>
              </a:ext>
            </a:extLst>
          </p:cNvPr>
          <p:cNvSpPr txBox="1"/>
          <p:nvPr/>
        </p:nvSpPr>
        <p:spPr>
          <a:xfrm rot="21374712">
            <a:off x="5084531" y="1717543"/>
            <a:ext cx="98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đắng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F88902-6BC3-B380-1FE9-1508113A0E3F}"/>
              </a:ext>
            </a:extLst>
          </p:cNvPr>
          <p:cNvSpPr txBox="1"/>
          <p:nvPr/>
        </p:nvSpPr>
        <p:spPr>
          <a:xfrm rot="21374712">
            <a:off x="5688841" y="2428609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chua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chát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AE5EE-97DB-49C1-8F0D-C9B29E83539E}"/>
              </a:ext>
            </a:extLst>
          </p:cNvPr>
          <p:cNvSpPr txBox="1"/>
          <p:nvPr/>
        </p:nvSpPr>
        <p:spPr>
          <a:xfrm>
            <a:off x="6873044" y="580609"/>
            <a:ext cx="15856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cay </a:t>
            </a:r>
          </a:p>
          <a:p>
            <a:pPr algn="ctr">
              <a:defRPr/>
            </a:pPr>
            <a:r>
              <a:rPr lang="en-US" sz="23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nồng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F7DC1A-CD02-C06D-B422-92CF474F160E}"/>
              </a:ext>
            </a:extLst>
          </p:cNvPr>
          <p:cNvSpPr txBox="1"/>
          <p:nvPr/>
        </p:nvSpPr>
        <p:spPr>
          <a:xfrm>
            <a:off x="7909718" y="561294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ngọt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ngào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945544-1598-C54D-4EC8-D4FDD3C45C1B}"/>
              </a:ext>
            </a:extLst>
          </p:cNvPr>
          <p:cNvSpPr txBox="1"/>
          <p:nvPr/>
        </p:nvSpPr>
        <p:spPr>
          <a:xfrm rot="16200000">
            <a:off x="7645699" y="2134665"/>
            <a:ext cx="11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488F27-B589-10D0-42AD-41FE1587FB23}"/>
              </a:ext>
            </a:extLst>
          </p:cNvPr>
          <p:cNvSpPr txBox="1"/>
          <p:nvPr/>
        </p:nvSpPr>
        <p:spPr>
          <a:xfrm>
            <a:off x="9199552" y="2529078"/>
            <a:ext cx="15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mặn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394AB-770E-4821-9A29-FD145B2ABA3E}"/>
              </a:ext>
            </a:extLst>
          </p:cNvPr>
          <p:cNvSpPr txBox="1"/>
          <p:nvPr/>
        </p:nvSpPr>
        <p:spPr>
          <a:xfrm>
            <a:off x="10190464" y="1775780"/>
            <a:ext cx="132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cay</a:t>
            </a:r>
          </a:p>
        </p:txBody>
      </p:sp>
    </p:spTree>
    <p:extLst>
      <p:ext uri="{BB962C8B-B14F-4D97-AF65-F5344CB8AC3E}">
        <p14:creationId xmlns:p14="http://schemas.microsoft.com/office/powerpoint/2010/main" val="15979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/>
      <p:bldP spid="20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1BD3A64E-56BB-B979-30E2-7DFE34BA1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sp>
        <p:nvSpPr>
          <p:cNvPr id="34" name="Google Shape;304;p20">
            <a:extLst>
              <a:ext uri="{FF2B5EF4-FFF2-40B4-BE49-F238E27FC236}">
                <a16:creationId xmlns:a16="http://schemas.microsoft.com/office/drawing/2014/main" id="{6CE62F54-6767-AE90-6536-9776489EABBB}"/>
              </a:ext>
            </a:extLst>
          </p:cNvPr>
          <p:cNvSpPr txBox="1">
            <a:spLocks/>
          </p:cNvSpPr>
          <p:nvPr/>
        </p:nvSpPr>
        <p:spPr>
          <a:xfrm>
            <a:off x="566708" y="430299"/>
            <a:ext cx="10715865" cy="875569"/>
          </a:xfrm>
          <a:prstGeom prst="roundRect">
            <a:avLst/>
          </a:prstGeom>
          <a:solidFill>
            <a:srgbClr val="FEEDE8"/>
          </a:solidFill>
          <a:ln w="28575">
            <a:solidFill>
              <a:srgbClr val="FB9170"/>
            </a:solidFill>
            <a:prstDash val="sysDash"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khung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Odibee Sans"/>
            </a:endParaRPr>
          </a:p>
        </p:txBody>
      </p:sp>
      <p:pic>
        <p:nvPicPr>
          <p:cNvPr id="38" name="correct">
            <a:hlinkClick r:id="" action="ppaction://media"/>
            <a:extLst>
              <a:ext uri="{FF2B5EF4-FFF2-40B4-BE49-F238E27FC236}">
                <a16:creationId xmlns:a16="http://schemas.microsoft.com/office/drawing/2014/main" id="{11C3278F-C558-EDFF-43B5-CC684ECA5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2CB207-1792-85AD-6F18-416609D1960B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E18FF4-688C-696C-1F4E-80CD6790F908}"/>
              </a:ext>
            </a:extLst>
          </p:cNvPr>
          <p:cNvCxnSpPr>
            <a:cxnSpLocks/>
          </p:cNvCxnSpPr>
          <p:nvPr/>
        </p:nvCxnSpPr>
        <p:spPr>
          <a:xfrm>
            <a:off x="2967394" y="1152746"/>
            <a:ext cx="245587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F31D38F-3C16-B1FD-5B77-1570DB195117}"/>
              </a:ext>
            </a:extLst>
          </p:cNvPr>
          <p:cNvSpPr txBox="1"/>
          <p:nvPr/>
        </p:nvSpPr>
        <p:spPr>
          <a:xfrm>
            <a:off x="750732" y="2870137"/>
            <a:ext cx="10617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Buổi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sáng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Nam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đạp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tới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quen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thuộc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Hè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sang,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cành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phượng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nở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hoa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Tiếng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kêu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giữa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tán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sấu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Gần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đến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khung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1 chia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vào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ngoái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: “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nay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!”.</a:t>
            </a:r>
          </a:p>
          <a:p>
            <a:pPr algn="r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(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</a:rPr>
              <a:t>Theo 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Kim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Ngân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5850D9-3886-DDFE-EC11-0BC8334DE86F}"/>
              </a:ext>
            </a:extLst>
          </p:cNvPr>
          <p:cNvSpPr/>
          <p:nvPr/>
        </p:nvSpPr>
        <p:spPr>
          <a:xfrm>
            <a:off x="3097582" y="3851860"/>
            <a:ext cx="1736103" cy="461914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4332AE-7731-85B0-20A4-84780FB7FB8E}"/>
              </a:ext>
            </a:extLst>
          </p:cNvPr>
          <p:cNvSpPr/>
          <p:nvPr/>
        </p:nvSpPr>
        <p:spPr>
          <a:xfrm>
            <a:off x="8760469" y="3851859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B9044F-B194-5004-E344-F3E350288BFC}"/>
              </a:ext>
            </a:extLst>
          </p:cNvPr>
          <p:cNvSpPr/>
          <p:nvPr/>
        </p:nvSpPr>
        <p:spPr>
          <a:xfrm>
            <a:off x="9365355" y="3345692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E72C6-9BEB-3F83-3DDB-8EB5D38924A3}"/>
              </a:ext>
            </a:extLst>
          </p:cNvPr>
          <p:cNvSpPr/>
          <p:nvPr/>
        </p:nvSpPr>
        <p:spPr>
          <a:xfrm>
            <a:off x="5218328" y="4301172"/>
            <a:ext cx="183783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7F4238-8D9A-FC48-DC2D-F0C4AF4E3D95}"/>
              </a:ext>
            </a:extLst>
          </p:cNvPr>
          <p:cNvSpPr/>
          <p:nvPr/>
        </p:nvSpPr>
        <p:spPr>
          <a:xfrm>
            <a:off x="3677821" y="5249871"/>
            <a:ext cx="1193095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56B9C-2CE5-7073-A60C-6E8648B23355}"/>
              </a:ext>
            </a:extLst>
          </p:cNvPr>
          <p:cNvSpPr txBox="1"/>
          <p:nvPr/>
        </p:nvSpPr>
        <p:spPr>
          <a:xfrm>
            <a:off x="708202" y="1721821"/>
            <a:ext cx="10617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Buổi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sáng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Nam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đạp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tới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quen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thuộc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Hè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sang,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cành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phượng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nở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hoa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Tiếng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ve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kêu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giữa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tán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sấu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Gần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đến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trường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khung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Mấy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1 chia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vào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lớp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vừa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ngoái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: “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nay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con                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nhé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!”.</a:t>
            </a:r>
          </a:p>
          <a:p>
            <a:pPr algn="r"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 (</a:t>
            </a:r>
            <a:r>
              <a:rPr lang="en-US" sz="3000" b="1" i="1" dirty="0">
                <a:solidFill>
                  <a:prstClr val="black"/>
                </a:solidFill>
                <a:latin typeface="Cambria" panose="02040503050406030204" pitchFamily="18" charset="0"/>
              </a:rPr>
              <a:t>Theo 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Kim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Ngân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857556-788D-D7C6-FE87-37748088C7CB}"/>
              </a:ext>
            </a:extLst>
          </p:cNvPr>
          <p:cNvSpPr/>
          <p:nvPr/>
        </p:nvSpPr>
        <p:spPr>
          <a:xfrm>
            <a:off x="3055052" y="2703544"/>
            <a:ext cx="1736103" cy="461914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3A5C0-B68D-8FB8-3A08-1133AE19C4E2}"/>
              </a:ext>
            </a:extLst>
          </p:cNvPr>
          <p:cNvSpPr/>
          <p:nvPr/>
        </p:nvSpPr>
        <p:spPr>
          <a:xfrm>
            <a:off x="8717939" y="2703543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B293C-7506-A14D-951D-C2B22DA93798}"/>
              </a:ext>
            </a:extLst>
          </p:cNvPr>
          <p:cNvSpPr/>
          <p:nvPr/>
        </p:nvSpPr>
        <p:spPr>
          <a:xfrm>
            <a:off x="9322825" y="2197376"/>
            <a:ext cx="173610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FEC18-B7C7-86A0-F708-BE953693F79F}"/>
              </a:ext>
            </a:extLst>
          </p:cNvPr>
          <p:cNvSpPr/>
          <p:nvPr/>
        </p:nvSpPr>
        <p:spPr>
          <a:xfrm>
            <a:off x="5175798" y="3152856"/>
            <a:ext cx="1837833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C4144-D259-5614-7BCD-0EA19E07F0D9}"/>
              </a:ext>
            </a:extLst>
          </p:cNvPr>
          <p:cNvSpPr/>
          <p:nvPr/>
        </p:nvSpPr>
        <p:spPr>
          <a:xfrm>
            <a:off x="3635291" y="4101555"/>
            <a:ext cx="1193095" cy="461915"/>
          </a:xfrm>
          <a:prstGeom prst="rect">
            <a:avLst/>
          </a:prstGeom>
          <a:solidFill>
            <a:srgbClr val="FCE1E8"/>
          </a:solidFill>
          <a:ln w="19050">
            <a:solidFill>
              <a:srgbClr val="CC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3C69F-807C-4979-3FEF-A5F176950D86}"/>
              </a:ext>
            </a:extLst>
          </p:cNvPr>
          <p:cNvSpPr txBox="1"/>
          <p:nvPr/>
        </p:nvSpPr>
        <p:spPr>
          <a:xfrm>
            <a:off x="9473609" y="2147777"/>
            <a:ext cx="1488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17E97-F577-98E9-DB30-F0008AFFE1BE}"/>
              </a:ext>
            </a:extLst>
          </p:cNvPr>
          <p:cNvSpPr txBox="1"/>
          <p:nvPr/>
        </p:nvSpPr>
        <p:spPr>
          <a:xfrm>
            <a:off x="3125972" y="2636874"/>
            <a:ext cx="175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râm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E17F6-D2C2-7A73-477A-F574EBA8C8ED}"/>
              </a:ext>
            </a:extLst>
          </p:cNvPr>
          <p:cNvSpPr txBox="1"/>
          <p:nvPr/>
        </p:nvSpPr>
        <p:spPr>
          <a:xfrm>
            <a:off x="8718697" y="2626241"/>
            <a:ext cx="1754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7C6B5-ED3C-4B66-1F8D-F19BDCC3AE86}"/>
              </a:ext>
            </a:extLst>
          </p:cNvPr>
          <p:cNvSpPr txBox="1"/>
          <p:nvPr/>
        </p:nvSpPr>
        <p:spPr>
          <a:xfrm>
            <a:off x="5103627" y="3072808"/>
            <a:ext cx="2062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nhộn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69DC8-921B-4234-4072-FFA13AA346AD}"/>
              </a:ext>
            </a:extLst>
          </p:cNvPr>
          <p:cNvSpPr txBox="1"/>
          <p:nvPr/>
        </p:nvSpPr>
        <p:spPr>
          <a:xfrm>
            <a:off x="3721394" y="4051004"/>
            <a:ext cx="2062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7FC27442-CF8A-AE10-8736-5BD5A3F24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-184004"/>
            <a:ext cx="6096012" cy="6096012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22" y="3960663"/>
            <a:ext cx="2742083" cy="2742083"/>
          </a:xfrm>
          <a:prstGeom prst="rect">
            <a:avLst/>
          </a:prstGeom>
        </p:spPr>
      </p:pic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pic>
        <p:nvPicPr>
          <p:cNvPr id="3" name="Picture 2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C6957151-F3CB-A5D5-DBE9-D85B6E143C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90" y="3094074"/>
            <a:ext cx="4363851" cy="14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09" y="4393548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" y="4369457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" y="5060583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2933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33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GB" sz="2933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933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kumimoji="0" lang="en-VN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GB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" y="4375207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98" y="4299952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3" y="4991078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đểm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GB" sz="2933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 ghề</a:t>
            </a:r>
            <a:endParaRPr lang="en-GB" sz="2933" b="1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mấp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noProof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hoắm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09" y="4393548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0" y="431144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77" y="4328817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32" y="5243463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r>
              <a:rPr kumimoji="0" lang="en-US" sz="2933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2933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2933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3484880" y="21236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cay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xè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476734" y="213257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vàng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tươi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GB" sz="32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thênh thang</a:t>
            </a:r>
            <a:endParaRPr lang="en-GB" sz="3200" b="1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918102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DA9-94C6-DA6C-B04A-E4D918F58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2A38E-ED34-E361-64CE-F0799D1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hild and child with butterflies and a net in a field of sunflowers&#10;&#10;Description automatically generated">
            <a:extLst>
              <a:ext uri="{FF2B5EF4-FFF2-40B4-BE49-F238E27FC236}">
                <a16:creationId xmlns:a16="http://schemas.microsoft.com/office/drawing/2014/main" id="{AA734CF2-9565-FEBF-D37E-92D13F3A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595F8-C98C-9F5B-BF1A-B1943C9F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0" y="1089018"/>
            <a:ext cx="100470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DA9-94C6-DA6C-B04A-E4D918F58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2A38E-ED34-E361-64CE-F0799D1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hild and child with butterflies and a net in a field of sunflowers&#10;&#10;Description automatically generated">
            <a:extLst>
              <a:ext uri="{FF2B5EF4-FFF2-40B4-BE49-F238E27FC236}">
                <a16:creationId xmlns:a16="http://schemas.microsoft.com/office/drawing/2014/main" id="{AA734CF2-9565-FEBF-D37E-92D13F3A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A0738-599E-9B26-B394-0DA5F691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25" y="566342"/>
            <a:ext cx="351769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56B97-84AF-BD4C-AE68-BC61CCBEE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16" y="3615513"/>
            <a:ext cx="1057747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7FC27442-CF8A-AE10-8736-5BD5A3F24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-184004"/>
            <a:ext cx="6096012" cy="6096012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22" y="3960663"/>
            <a:ext cx="2742083" cy="2742083"/>
          </a:xfrm>
          <a:prstGeom prst="rect">
            <a:avLst/>
          </a:prstGeom>
        </p:spPr>
      </p:pic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pic>
        <p:nvPicPr>
          <p:cNvPr id="4" name="Picture 3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ED5717AF-3828-4E24-7896-E4059E396D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0" y="3147237"/>
            <a:ext cx="4910749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9CF92600-DFC8-775F-934B-5C3E99A1BB99}"/>
              </a:ext>
            </a:extLst>
          </p:cNvPr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C433A9-B9AB-32EB-1B28-13E76CA32653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42E9FE3-FE1D-7D86-E115-50B12BE996F2}"/>
                </a:ext>
              </a:extLst>
            </p:cNvPr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>
              <a:extLst>
                <a:ext uri="{FF2B5EF4-FFF2-40B4-BE49-F238E27FC236}">
                  <a16:creationId xmlns:a16="http://schemas.microsoft.com/office/drawing/2014/main" id="{5089B258-24B8-CA4D-5FE9-8F480917163D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E5C563-A12F-F970-A3CD-C3585DE47970}"/>
              </a:ext>
            </a:extLst>
          </p:cNvPr>
          <p:cNvGrpSpPr/>
          <p:nvPr/>
        </p:nvGrpSpPr>
        <p:grpSpPr>
          <a:xfrm>
            <a:off x="6604386" y="1084484"/>
            <a:ext cx="3510548" cy="1551980"/>
            <a:chOff x="419741" y="2346695"/>
            <a:chExt cx="3510548" cy="1551980"/>
          </a:xfrm>
        </p:grpSpPr>
        <p:pic>
          <p:nvPicPr>
            <p:cNvPr id="37" name="图片 4">
              <a:extLst>
                <a:ext uri="{FF2B5EF4-FFF2-40B4-BE49-F238E27FC236}">
                  <a16:creationId xmlns:a16="http://schemas.microsoft.com/office/drawing/2014/main" id="{0D4F3A08-CAF8-640A-DBF9-5860D65A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35440D-A9D2-23B6-ECBA-9ED5FE43AC71}"/>
                </a:ext>
              </a:extLst>
            </p:cNvPr>
            <p:cNvSpPr/>
            <p:nvPr/>
          </p:nvSpPr>
          <p:spPr>
            <a:xfrm>
              <a:off x="1119277" y="2902181"/>
              <a:ext cx="22188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F72571-4446-BE8F-727A-35A30606BD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A0856D-B42B-7B85-9C48-EB14A0DC82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48464" y="2657376"/>
            <a:ext cx="6712278" cy="1652159"/>
          </a:xfrm>
          <a:prstGeom prst="rect">
            <a:avLst/>
          </a:prstGeom>
        </p:spPr>
      </p:pic>
      <p:sp>
        <p:nvSpPr>
          <p:cNvPr id="41" name="文本框 13">
            <a:extLst>
              <a:ext uri="{FF2B5EF4-FFF2-40B4-BE49-F238E27FC236}">
                <a16:creationId xmlns:a16="http://schemas.microsoft.com/office/drawing/2014/main" id="{C14E83D4-356F-D401-DC87-A7A7FB742D3E}"/>
              </a:ext>
            </a:extLst>
          </p:cNvPr>
          <p:cNvSpPr txBox="1"/>
          <p:nvPr/>
        </p:nvSpPr>
        <p:spPr>
          <a:xfrm>
            <a:off x="953833" y="3909783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id="{752A12C0-0F64-4755-82D7-E1731C0AC4EB}"/>
              </a:ext>
            </a:extLst>
          </p:cNvPr>
          <p:cNvSpPr txBox="1"/>
          <p:nvPr/>
        </p:nvSpPr>
        <p:spPr>
          <a:xfrm>
            <a:off x="953833" y="2342370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016254-1852-35A6-F7CF-56E63C2193F9}"/>
              </a:ext>
            </a:extLst>
          </p:cNvPr>
          <p:cNvSpPr txBox="1"/>
          <p:nvPr/>
        </p:nvSpPr>
        <p:spPr>
          <a:xfrm>
            <a:off x="953833" y="5005494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84F7AD96-41FD-D77E-6761-9FC6120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2" y="2407268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D90F0809-8447-2BC8-4149-355A9967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9" y="3912438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99FCBE3F-3AA4-6367-9EC0-0D03C73D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6" y="4977526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本框 20">
            <a:extLst>
              <a:ext uri="{FF2B5EF4-FFF2-40B4-BE49-F238E27FC236}">
                <a16:creationId xmlns:a16="http://schemas.microsoft.com/office/drawing/2014/main" id="{2700C8CE-4BE4-012E-2E6C-E3935A71A77B}"/>
              </a:ext>
            </a:extLst>
          </p:cNvPr>
          <p:cNvSpPr txBox="1">
            <a:spLocks/>
          </p:cNvSpPr>
          <p:nvPr/>
        </p:nvSpPr>
        <p:spPr>
          <a:xfrm>
            <a:off x="690825" y="1607133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01BA07-FF6C-FEB3-13E7-E6F80CD931E3}"/>
              </a:ext>
            </a:extLst>
          </p:cNvPr>
          <p:cNvCxnSpPr>
            <a:cxnSpLocks/>
          </p:cNvCxnSpPr>
          <p:nvPr/>
        </p:nvCxnSpPr>
        <p:spPr>
          <a:xfrm>
            <a:off x="4383212" y="734175"/>
            <a:ext cx="65246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9601A9-019B-87E8-671A-8A6ECF9A6B36}"/>
              </a:ext>
            </a:extLst>
          </p:cNvPr>
          <p:cNvGrpSpPr/>
          <p:nvPr/>
        </p:nvGrpSpPr>
        <p:grpSpPr>
          <a:xfrm>
            <a:off x="172599" y="-483015"/>
            <a:ext cx="3145883" cy="3145883"/>
            <a:chOff x="616736" y="-404638"/>
            <a:chExt cx="3145883" cy="31458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9E5509D-AEDA-6615-8B97-B0FAF0DB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6" y="-404638"/>
              <a:ext cx="3145883" cy="31458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9A0E84-AB17-F574-A691-1B60DA31ACF5}"/>
                </a:ext>
              </a:extLst>
            </p:cNvPr>
            <p:cNvSpPr txBox="1"/>
            <p:nvPr/>
          </p:nvSpPr>
          <p:spPr>
            <a:xfrm>
              <a:off x="1322130" y="97385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 1: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9267B1-29C3-7A8E-DE49-8A4B03B36036}"/>
              </a:ext>
            </a:extLst>
          </p:cNvPr>
          <p:cNvSpPr txBox="1"/>
          <p:nvPr/>
        </p:nvSpPr>
        <p:spPr>
          <a:xfrm>
            <a:off x="3242287" y="305096"/>
            <a:ext cx="807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chỉ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F4D6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0A707D-EBAB-60C5-AAC0-18B02634F84D}"/>
              </a:ext>
            </a:extLst>
          </p:cNvPr>
          <p:cNvGrpSpPr/>
          <p:nvPr/>
        </p:nvGrpSpPr>
        <p:grpSpPr>
          <a:xfrm>
            <a:off x="3242287" y="2109641"/>
            <a:ext cx="3858730" cy="906018"/>
            <a:chOff x="2390815" y="2453148"/>
            <a:chExt cx="3858730" cy="9060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1925F5-8E9D-68AD-0D0B-B4B57C992F81}"/>
                </a:ext>
              </a:extLst>
            </p:cNvPr>
            <p:cNvSpPr/>
            <p:nvPr/>
          </p:nvSpPr>
          <p:spPr>
            <a:xfrm>
              <a:off x="2519646" y="2453148"/>
              <a:ext cx="3551639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89471-D996-062E-1BAB-2FB4C86DF50D}"/>
                </a:ext>
              </a:extLst>
            </p:cNvPr>
            <p:cNvSpPr txBox="1"/>
            <p:nvPr/>
          </p:nvSpPr>
          <p:spPr>
            <a:xfrm>
              <a:off x="2390815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bằng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phẳng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6A8930-1579-373B-693C-9F5ACBEDFC4B}"/>
              </a:ext>
            </a:extLst>
          </p:cNvPr>
          <p:cNvGrpSpPr/>
          <p:nvPr/>
        </p:nvGrpSpPr>
        <p:grpSpPr>
          <a:xfrm>
            <a:off x="7778349" y="2097555"/>
            <a:ext cx="3858730" cy="906018"/>
            <a:chOff x="2390815" y="2453148"/>
            <a:chExt cx="3858730" cy="9060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273A069-892E-A1A5-EA7E-D64D458082D5}"/>
                </a:ext>
              </a:extLst>
            </p:cNvPr>
            <p:cNvSpPr/>
            <p:nvPr/>
          </p:nvSpPr>
          <p:spPr>
            <a:xfrm>
              <a:off x="2519646" y="2453148"/>
              <a:ext cx="3551639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F6CA5D-5C95-329C-7233-339EF25C3B97}"/>
                </a:ext>
              </a:extLst>
            </p:cNvPr>
            <p:cNvSpPr txBox="1"/>
            <p:nvPr/>
          </p:nvSpPr>
          <p:spPr>
            <a:xfrm>
              <a:off x="2390815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rãi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9CF675-9236-8B58-77A2-2BB27FA26E68}"/>
              </a:ext>
            </a:extLst>
          </p:cNvPr>
          <p:cNvGrpSpPr/>
          <p:nvPr/>
        </p:nvGrpSpPr>
        <p:grpSpPr>
          <a:xfrm>
            <a:off x="3242287" y="3261015"/>
            <a:ext cx="3858730" cy="906018"/>
            <a:chOff x="2301686" y="2453148"/>
            <a:chExt cx="3858730" cy="9060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10792B-3AC0-3E9D-AC95-C5ACEF3D21CC}"/>
                </a:ext>
              </a:extLst>
            </p:cNvPr>
            <p:cNvSpPr/>
            <p:nvPr/>
          </p:nvSpPr>
          <p:spPr>
            <a:xfrm>
              <a:off x="239081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7BA87F-B34D-1B28-BF25-D0CE56B8541E}"/>
                </a:ext>
              </a:extLst>
            </p:cNvPr>
            <p:cNvSpPr txBox="1"/>
            <p:nvPr/>
          </p:nvSpPr>
          <p:spPr>
            <a:xfrm>
              <a:off x="2301686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thoáng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DA3D5B-2534-B819-BC2E-F640363EB995}"/>
              </a:ext>
            </a:extLst>
          </p:cNvPr>
          <p:cNvGrpSpPr/>
          <p:nvPr/>
        </p:nvGrpSpPr>
        <p:grpSpPr>
          <a:xfrm>
            <a:off x="7823668" y="3261015"/>
            <a:ext cx="3858730" cy="908771"/>
            <a:chOff x="2430516" y="2450395"/>
            <a:chExt cx="3858730" cy="90877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FE3CD63-D1EC-048A-3848-3E3C6B15BF3F}"/>
                </a:ext>
              </a:extLst>
            </p:cNvPr>
            <p:cNvSpPr/>
            <p:nvPr/>
          </p:nvSpPr>
          <p:spPr>
            <a:xfrm>
              <a:off x="251964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8D3AC-527B-B751-6695-46A4EDE03097}"/>
                </a:ext>
              </a:extLst>
            </p:cNvPr>
            <p:cNvSpPr txBox="1"/>
            <p:nvPr/>
          </p:nvSpPr>
          <p:spPr>
            <a:xfrm>
              <a:off x="2430516" y="2450395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atin typeface="Cambria" panose="02040503050406030204" pitchFamily="18" charset="0"/>
                </a:rPr>
                <a:t>thênh</a:t>
              </a:r>
              <a:r>
                <a:rPr lang="en-US" sz="4800" b="1" dirty="0">
                  <a:latin typeface="Cambria" panose="02040503050406030204" pitchFamily="18" charset="0"/>
                </a:rPr>
                <a:t> thang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117F49-6A34-D238-FDD0-C75DE6188B06}"/>
              </a:ext>
            </a:extLst>
          </p:cNvPr>
          <p:cNvGrpSpPr/>
          <p:nvPr/>
        </p:nvGrpSpPr>
        <p:grpSpPr>
          <a:xfrm>
            <a:off x="3267013" y="4425161"/>
            <a:ext cx="3858730" cy="906018"/>
            <a:chOff x="2301686" y="2453148"/>
            <a:chExt cx="3858730" cy="90601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5866D00-F3AC-AECC-6749-C0B4F451D9EF}"/>
                </a:ext>
              </a:extLst>
            </p:cNvPr>
            <p:cNvSpPr/>
            <p:nvPr/>
          </p:nvSpPr>
          <p:spPr>
            <a:xfrm>
              <a:off x="239081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F1832-CF48-BE3B-FB00-0D64686CAE32}"/>
                </a:ext>
              </a:extLst>
            </p:cNvPr>
            <p:cNvSpPr txBox="1"/>
            <p:nvPr/>
          </p:nvSpPr>
          <p:spPr>
            <a:xfrm>
              <a:off x="2301686" y="2453148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ghề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927B62-9C92-4B21-570A-4E544C52B685}"/>
              </a:ext>
            </a:extLst>
          </p:cNvPr>
          <p:cNvGrpSpPr/>
          <p:nvPr/>
        </p:nvGrpSpPr>
        <p:grpSpPr>
          <a:xfrm>
            <a:off x="7849502" y="4424475"/>
            <a:ext cx="3858730" cy="908771"/>
            <a:chOff x="2430516" y="2450395"/>
            <a:chExt cx="3858730" cy="90877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E9F0C73-930E-B618-51A0-789F6BFC06C4}"/>
                </a:ext>
              </a:extLst>
            </p:cNvPr>
            <p:cNvSpPr/>
            <p:nvPr/>
          </p:nvSpPr>
          <p:spPr>
            <a:xfrm>
              <a:off x="2519646" y="2453148"/>
              <a:ext cx="3680470" cy="906018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28BE49-0C59-B315-8493-DE0F6E3DA6AD}"/>
                </a:ext>
              </a:extLst>
            </p:cNvPr>
            <p:cNvSpPr txBox="1"/>
            <p:nvPr/>
          </p:nvSpPr>
          <p:spPr>
            <a:xfrm>
              <a:off x="2430516" y="2450395"/>
              <a:ext cx="3858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atin typeface="Cambria" panose="02040503050406030204" pitchFamily="18" charset="0"/>
                </a:rPr>
                <a:t>khúc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khuỷu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D2D09A-A488-4D8E-32AE-B60044185EFE}"/>
              </a:ext>
            </a:extLst>
          </p:cNvPr>
          <p:cNvGrpSpPr/>
          <p:nvPr/>
        </p:nvGrpSpPr>
        <p:grpSpPr>
          <a:xfrm>
            <a:off x="6389607" y="5478957"/>
            <a:ext cx="2497420" cy="908770"/>
            <a:chOff x="2391569" y="2450395"/>
            <a:chExt cx="2497420" cy="90877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F8F9C8-4BBF-91CC-9445-507B57A36CDA}"/>
                </a:ext>
              </a:extLst>
            </p:cNvPr>
            <p:cNvSpPr/>
            <p:nvPr/>
          </p:nvSpPr>
          <p:spPr>
            <a:xfrm>
              <a:off x="2519646" y="2566924"/>
              <a:ext cx="2193830" cy="792241"/>
            </a:xfrm>
            <a:prstGeom prst="roundRect">
              <a:avLst>
                <a:gd name="adj" fmla="val 37832"/>
              </a:avLst>
            </a:prstGeom>
            <a:solidFill>
              <a:srgbClr val="FCE1E8"/>
            </a:solidFill>
            <a:ln w="38100">
              <a:solidFill>
                <a:srgbClr val="CC52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6ADA8F-C2AB-E77E-FB29-F477050046A0}"/>
                </a:ext>
              </a:extLst>
            </p:cNvPr>
            <p:cNvSpPr txBox="1"/>
            <p:nvPr/>
          </p:nvSpPr>
          <p:spPr>
            <a:xfrm>
              <a:off x="2391569" y="2450395"/>
              <a:ext cx="2497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latin typeface="Cambria" panose="02040503050406030204" pitchFamily="18" charset="0"/>
                </a:rPr>
                <a:t>...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9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2F240672-F29F-DA99-3CF0-ED004623E3FB}"/>
              </a:ext>
            </a:extLst>
          </p:cNvPr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05EE5-DAC1-739E-8595-984671976B3F}"/>
              </a:ext>
            </a:extLst>
          </p:cNvPr>
          <p:cNvSpPr txBox="1"/>
          <p:nvPr/>
        </p:nvSpPr>
        <p:spPr>
          <a:xfrm>
            <a:off x="2509935" y="131025"/>
            <a:ext cx="937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thêm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dưới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ngữ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0B513-159D-D2B7-647D-D03367520B56}"/>
              </a:ext>
            </a:extLst>
          </p:cNvPr>
          <p:cNvSpPr txBox="1"/>
          <p:nvPr/>
        </p:nvSpPr>
        <p:spPr>
          <a:xfrm>
            <a:off x="3229810" y="140579"/>
            <a:ext cx="2782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thêm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9313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en-US" sz="1600" dirty="0">
              <a:solidFill>
                <a:srgbClr val="C9313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71D26-BD27-C1AA-3A9C-98A505C2697F}"/>
              </a:ext>
            </a:extLst>
          </p:cNvPr>
          <p:cNvSpPr txBox="1"/>
          <p:nvPr/>
        </p:nvSpPr>
        <p:spPr>
          <a:xfrm>
            <a:off x="3280130" y="1377291"/>
            <a:ext cx="3339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srgbClr val="C9313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9313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93131"/>
                </a:solidFill>
                <a:latin typeface="Cambria" panose="02040503050406030204" pitchFamily="18" charset="0"/>
              </a:rPr>
              <a:t>câu</a:t>
            </a:r>
            <a:endParaRPr lang="en-US" sz="1600" dirty="0">
              <a:solidFill>
                <a:srgbClr val="C9313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691E5-DDD2-4C76-1A6A-4062A510C622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4A24C1AE-323D-BD38-CD34-BBCEA42BC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49F683-6DD1-76D0-11AA-9C2283C020B5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C840A3-EA57-B661-2349-DAE3E9270972}"/>
              </a:ext>
            </a:extLst>
          </p:cNvPr>
          <p:cNvGrpSpPr/>
          <p:nvPr/>
        </p:nvGrpSpPr>
        <p:grpSpPr>
          <a:xfrm>
            <a:off x="4382392" y="2550926"/>
            <a:ext cx="3601746" cy="4160375"/>
            <a:chOff x="400467" y="2491474"/>
            <a:chExt cx="3601746" cy="41603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335DC4-52E4-4198-5D65-DFC0DBF0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67" y="2491474"/>
              <a:ext cx="3601746" cy="32709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7E927E-671A-3DF0-24EC-056446F69F6C}"/>
                </a:ext>
              </a:extLst>
            </p:cNvPr>
            <p:cNvSpPr/>
            <p:nvPr/>
          </p:nvSpPr>
          <p:spPr>
            <a:xfrm>
              <a:off x="2379305" y="5759175"/>
              <a:ext cx="467068" cy="892674"/>
            </a:xfrm>
            <a:prstGeom prst="rect">
              <a:avLst/>
            </a:prstGeom>
            <a:solidFill>
              <a:srgbClr val="5A2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EE1A33-670D-A644-EFC3-7C7BA293D819}"/>
                </a:ext>
              </a:extLst>
            </p:cNvPr>
            <p:cNvSpPr/>
            <p:nvPr/>
          </p:nvSpPr>
          <p:spPr>
            <a:xfrm>
              <a:off x="1608422" y="5759175"/>
              <a:ext cx="770883" cy="892674"/>
            </a:xfrm>
            <a:prstGeom prst="rect">
              <a:avLst/>
            </a:prstGeom>
            <a:solidFill>
              <a:srgbClr val="7F4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BB3AE-01CD-FC91-192D-4AC2C0D15162}"/>
              </a:ext>
            </a:extLst>
          </p:cNvPr>
          <p:cNvGrpSpPr/>
          <p:nvPr/>
        </p:nvGrpSpPr>
        <p:grpSpPr>
          <a:xfrm>
            <a:off x="537382" y="2550926"/>
            <a:ext cx="3601746" cy="4160375"/>
            <a:chOff x="537382" y="2550926"/>
            <a:chExt cx="3601746" cy="41603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9D298F-B647-F825-D6E5-6453615095B6}"/>
                </a:ext>
              </a:extLst>
            </p:cNvPr>
            <p:cNvGrpSpPr/>
            <p:nvPr/>
          </p:nvGrpSpPr>
          <p:grpSpPr>
            <a:xfrm>
              <a:off x="537382" y="2550926"/>
              <a:ext cx="3601746" cy="4160375"/>
              <a:chOff x="400467" y="2491474"/>
              <a:chExt cx="3601746" cy="416037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031124E-571C-D48B-1D3D-E68FD6BA2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67" y="2491474"/>
                <a:ext cx="3601746" cy="327099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C7A955-6338-260D-8F24-E6821957DA60}"/>
                  </a:ext>
                </a:extLst>
              </p:cNvPr>
              <p:cNvSpPr/>
              <p:nvPr/>
            </p:nvSpPr>
            <p:spPr>
              <a:xfrm>
                <a:off x="2379305" y="5759175"/>
                <a:ext cx="467068" cy="892674"/>
              </a:xfrm>
              <a:prstGeom prst="rect">
                <a:avLst/>
              </a:prstGeom>
              <a:solidFill>
                <a:srgbClr val="5A2F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49C1D6-25BF-4FB9-3D8A-C9CC2B889EE8}"/>
                  </a:ext>
                </a:extLst>
              </p:cNvPr>
              <p:cNvSpPr/>
              <p:nvPr/>
            </p:nvSpPr>
            <p:spPr>
              <a:xfrm>
                <a:off x="1608422" y="5759175"/>
                <a:ext cx="770883" cy="892674"/>
              </a:xfrm>
              <a:prstGeom prst="rect">
                <a:avLst/>
              </a:prstGeom>
              <a:solidFill>
                <a:srgbClr val="7F4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1B548A-F448-D0B3-7093-D67A8D5E1794}"/>
                </a:ext>
              </a:extLst>
            </p:cNvPr>
            <p:cNvSpPr txBox="1"/>
            <p:nvPr/>
          </p:nvSpPr>
          <p:spPr>
            <a:xfrm>
              <a:off x="1580590" y="5913124"/>
              <a:ext cx="1553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TỪ NGỮ CHỈ MÀU SẮC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B1A4A1D-6BF8-8089-8026-9445ABC51AD4}"/>
              </a:ext>
            </a:extLst>
          </p:cNvPr>
          <p:cNvSpPr txBox="1"/>
          <p:nvPr/>
        </p:nvSpPr>
        <p:spPr>
          <a:xfrm>
            <a:off x="5435496" y="5877786"/>
            <a:ext cx="155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TỪ NGỮ CHỈ ÂM THANH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0FDD9-E5E1-E4CE-6EBA-8D4D64E264D3}"/>
              </a:ext>
            </a:extLst>
          </p:cNvPr>
          <p:cNvGrpSpPr/>
          <p:nvPr/>
        </p:nvGrpSpPr>
        <p:grpSpPr>
          <a:xfrm>
            <a:off x="8107708" y="2491474"/>
            <a:ext cx="3601746" cy="4160375"/>
            <a:chOff x="8107708" y="2491474"/>
            <a:chExt cx="3601746" cy="41603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50909D-5AD0-F529-4864-9AF68A435EB5}"/>
                </a:ext>
              </a:extLst>
            </p:cNvPr>
            <p:cNvGrpSpPr/>
            <p:nvPr/>
          </p:nvGrpSpPr>
          <p:grpSpPr>
            <a:xfrm>
              <a:off x="8107708" y="2491474"/>
              <a:ext cx="3601746" cy="4160375"/>
              <a:chOff x="400467" y="2491474"/>
              <a:chExt cx="3601746" cy="416037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B250B82-24CD-5B33-6547-570FA639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67" y="2491474"/>
                <a:ext cx="3601746" cy="327099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AB02889-5B53-4B87-B35B-D82340BA885F}"/>
                  </a:ext>
                </a:extLst>
              </p:cNvPr>
              <p:cNvSpPr/>
              <p:nvPr/>
            </p:nvSpPr>
            <p:spPr>
              <a:xfrm>
                <a:off x="2379305" y="5759175"/>
                <a:ext cx="467068" cy="892674"/>
              </a:xfrm>
              <a:prstGeom prst="rect">
                <a:avLst/>
              </a:prstGeom>
              <a:solidFill>
                <a:srgbClr val="5A2F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CE92AD-6AB0-C496-1E2C-0CCC892A352A}"/>
                  </a:ext>
                </a:extLst>
              </p:cNvPr>
              <p:cNvSpPr/>
              <p:nvPr/>
            </p:nvSpPr>
            <p:spPr>
              <a:xfrm>
                <a:off x="1608422" y="5759175"/>
                <a:ext cx="770883" cy="892674"/>
              </a:xfrm>
              <a:prstGeom prst="rect">
                <a:avLst/>
              </a:prstGeom>
              <a:solidFill>
                <a:srgbClr val="7F4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644FAD-5833-F0A1-88FC-2B5495456BFB}"/>
                </a:ext>
              </a:extLst>
            </p:cNvPr>
            <p:cNvSpPr txBox="1"/>
            <p:nvPr/>
          </p:nvSpPr>
          <p:spPr>
            <a:xfrm>
              <a:off x="9158596" y="5783300"/>
              <a:ext cx="1553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TỪ NGỮ CHỈ HƯƠNG VỊ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42C918-9CB1-A726-6D82-C8ADAFDE73D5}"/>
              </a:ext>
            </a:extLst>
          </p:cNvPr>
          <p:cNvSpPr txBox="1"/>
          <p:nvPr/>
        </p:nvSpPr>
        <p:spPr>
          <a:xfrm>
            <a:off x="828015" y="2753793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xanh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ngát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6CD5C8-0710-98B2-3810-B445B61997BD}"/>
              </a:ext>
            </a:extLst>
          </p:cNvPr>
          <p:cNvSpPr txBox="1"/>
          <p:nvPr/>
        </p:nvSpPr>
        <p:spPr>
          <a:xfrm>
            <a:off x="2705201" y="2784748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trắng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muốt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48F429-1AA8-BEA7-9B96-6373F909DF9F}"/>
              </a:ext>
            </a:extLst>
          </p:cNvPr>
          <p:cNvSpPr txBox="1"/>
          <p:nvPr/>
        </p:nvSpPr>
        <p:spPr>
          <a:xfrm>
            <a:off x="2091354" y="29273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9AD7-AB5F-4E1C-E49D-76BCF99AD2EA}"/>
              </a:ext>
            </a:extLst>
          </p:cNvPr>
          <p:cNvSpPr txBox="1"/>
          <p:nvPr/>
        </p:nvSpPr>
        <p:spPr>
          <a:xfrm>
            <a:off x="1791663" y="369279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D37F0A-6608-B363-002A-358F6848ABB8}"/>
              </a:ext>
            </a:extLst>
          </p:cNvPr>
          <p:cNvSpPr txBox="1"/>
          <p:nvPr/>
        </p:nvSpPr>
        <p:spPr>
          <a:xfrm>
            <a:off x="1490779" y="298162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EBFA5C-E30A-B712-30AD-A31A550ED463}"/>
              </a:ext>
            </a:extLst>
          </p:cNvPr>
          <p:cNvSpPr txBox="1"/>
          <p:nvPr/>
        </p:nvSpPr>
        <p:spPr>
          <a:xfrm>
            <a:off x="849709" y="395848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6A0E3-1F62-FD06-3C27-17430CC9EEE3}"/>
              </a:ext>
            </a:extLst>
          </p:cNvPr>
          <p:cNvSpPr txBox="1"/>
          <p:nvPr/>
        </p:nvSpPr>
        <p:spPr>
          <a:xfrm>
            <a:off x="386074" y="3504100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4A047B-3121-BFEB-82B2-1EAFECD8670B}"/>
              </a:ext>
            </a:extLst>
          </p:cNvPr>
          <p:cNvSpPr txBox="1"/>
          <p:nvPr/>
        </p:nvSpPr>
        <p:spPr>
          <a:xfrm>
            <a:off x="2751415" y="389459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BA5A0D-CCA7-A3B2-47BC-336952883EAF}"/>
              </a:ext>
            </a:extLst>
          </p:cNvPr>
          <p:cNvSpPr txBox="1"/>
          <p:nvPr/>
        </p:nvSpPr>
        <p:spPr>
          <a:xfrm>
            <a:off x="3172652" y="346166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D4951B-BB73-5A55-924F-3C44585AF85C}"/>
              </a:ext>
            </a:extLst>
          </p:cNvPr>
          <p:cNvSpPr txBox="1"/>
          <p:nvPr/>
        </p:nvSpPr>
        <p:spPr>
          <a:xfrm>
            <a:off x="4645545" y="2765204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rì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rào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50D991-5310-91B2-822D-A982B8969918}"/>
              </a:ext>
            </a:extLst>
          </p:cNvPr>
          <p:cNvSpPr txBox="1"/>
          <p:nvPr/>
        </p:nvSpPr>
        <p:spPr>
          <a:xfrm>
            <a:off x="6522731" y="2796159"/>
            <a:ext cx="109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tí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atin typeface="Cambria" panose="02040503050406030204" pitchFamily="18" charset="0"/>
              </a:rPr>
              <a:t>tách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8C90C1-F97F-C732-C639-2EEE37B4B5A7}"/>
              </a:ext>
            </a:extLst>
          </p:cNvPr>
          <p:cNvSpPr txBox="1"/>
          <p:nvPr/>
        </p:nvSpPr>
        <p:spPr>
          <a:xfrm>
            <a:off x="5936644" y="2936506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F18148-2ADA-1C56-3A79-6D02DE58C158}"/>
              </a:ext>
            </a:extLst>
          </p:cNvPr>
          <p:cNvSpPr txBox="1"/>
          <p:nvPr/>
        </p:nvSpPr>
        <p:spPr>
          <a:xfrm>
            <a:off x="5636953" y="37019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840143-E011-0B60-27FD-0384F166482F}"/>
              </a:ext>
            </a:extLst>
          </p:cNvPr>
          <p:cNvSpPr txBox="1"/>
          <p:nvPr/>
        </p:nvSpPr>
        <p:spPr>
          <a:xfrm>
            <a:off x="5336069" y="299078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96CC42-7CE8-86FD-1276-705396BDF2EF}"/>
              </a:ext>
            </a:extLst>
          </p:cNvPr>
          <p:cNvSpPr txBox="1"/>
          <p:nvPr/>
        </p:nvSpPr>
        <p:spPr>
          <a:xfrm>
            <a:off x="4694999" y="3967648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467AED-FE2E-506C-0CBF-98F88C77AC31}"/>
              </a:ext>
            </a:extLst>
          </p:cNvPr>
          <p:cNvSpPr txBox="1"/>
          <p:nvPr/>
        </p:nvSpPr>
        <p:spPr>
          <a:xfrm>
            <a:off x="4231364" y="351325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1F4DD8-B103-AA9D-A01A-085DA909CA3A}"/>
              </a:ext>
            </a:extLst>
          </p:cNvPr>
          <p:cNvSpPr txBox="1"/>
          <p:nvPr/>
        </p:nvSpPr>
        <p:spPr>
          <a:xfrm>
            <a:off x="6596705" y="39037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B61FC5-DBDC-B0CE-6094-2F5508862D7E}"/>
              </a:ext>
            </a:extLst>
          </p:cNvPr>
          <p:cNvSpPr txBox="1"/>
          <p:nvPr/>
        </p:nvSpPr>
        <p:spPr>
          <a:xfrm>
            <a:off x="7017942" y="3470825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2D077B-B21E-AB1F-0088-3BB63A865623}"/>
              </a:ext>
            </a:extLst>
          </p:cNvPr>
          <p:cNvSpPr txBox="1"/>
          <p:nvPr/>
        </p:nvSpPr>
        <p:spPr>
          <a:xfrm>
            <a:off x="8464074" y="2950126"/>
            <a:ext cx="109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thơm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AC1282-A6D1-CDBD-980B-A5D0C5E7F61E}"/>
              </a:ext>
            </a:extLst>
          </p:cNvPr>
          <p:cNvSpPr txBox="1"/>
          <p:nvPr/>
        </p:nvSpPr>
        <p:spPr>
          <a:xfrm>
            <a:off x="10297021" y="2965180"/>
            <a:ext cx="109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ngọt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3CFBF5-5444-FD60-F5C8-B2DD53616A65}"/>
              </a:ext>
            </a:extLst>
          </p:cNvPr>
          <p:cNvSpPr txBox="1"/>
          <p:nvPr/>
        </p:nvSpPr>
        <p:spPr>
          <a:xfrm>
            <a:off x="9627399" y="2838699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34735A-5FB6-BA2C-DAA5-A816EA7491CD}"/>
              </a:ext>
            </a:extLst>
          </p:cNvPr>
          <p:cNvSpPr txBox="1"/>
          <p:nvPr/>
        </p:nvSpPr>
        <p:spPr>
          <a:xfrm>
            <a:off x="9327708" y="36041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C3B5C6-F96B-AE40-81F6-A290B89A98FB}"/>
              </a:ext>
            </a:extLst>
          </p:cNvPr>
          <p:cNvSpPr txBox="1"/>
          <p:nvPr/>
        </p:nvSpPr>
        <p:spPr>
          <a:xfrm>
            <a:off x="9107252" y="2852854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77661C-167E-8DF0-1A27-1F6999896DD1}"/>
              </a:ext>
            </a:extLst>
          </p:cNvPr>
          <p:cNvSpPr txBox="1"/>
          <p:nvPr/>
        </p:nvSpPr>
        <p:spPr>
          <a:xfrm>
            <a:off x="8385754" y="3869841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E458EF-1072-590A-71FD-F4974DD6E447}"/>
              </a:ext>
            </a:extLst>
          </p:cNvPr>
          <p:cNvSpPr txBox="1"/>
          <p:nvPr/>
        </p:nvSpPr>
        <p:spPr>
          <a:xfrm>
            <a:off x="7922119" y="3415452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599D7C-FF23-8E96-6124-4D4209CEAC47}"/>
              </a:ext>
            </a:extLst>
          </p:cNvPr>
          <p:cNvSpPr txBox="1"/>
          <p:nvPr/>
        </p:nvSpPr>
        <p:spPr>
          <a:xfrm>
            <a:off x="10287460" y="3805947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BA0E83-E761-E08E-80DD-C204A9178AB2}"/>
              </a:ext>
            </a:extLst>
          </p:cNvPr>
          <p:cNvSpPr txBox="1"/>
          <p:nvPr/>
        </p:nvSpPr>
        <p:spPr>
          <a:xfrm>
            <a:off x="10708697" y="3373018"/>
            <a:ext cx="10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339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1" name="文本框 12">
            <a:extLst>
              <a:ext uri="{FF2B5EF4-FFF2-40B4-BE49-F238E27FC236}">
                <a16:creationId xmlns:a16="http://schemas.microsoft.com/office/drawing/2014/main" id="{15868794-AC3F-2CBE-4A91-626D6B76E1FA}"/>
              </a:ext>
            </a:extLst>
          </p:cNvPr>
          <p:cNvSpPr txBox="1"/>
          <p:nvPr/>
        </p:nvSpPr>
        <p:spPr>
          <a:xfrm>
            <a:off x="934801" y="3676955"/>
            <a:ext cx="3456212" cy="1663212"/>
          </a:xfrm>
          <a:custGeom>
            <a:avLst/>
            <a:gdLst>
              <a:gd name="csX0" fmla="*/ 0 w 3456212"/>
              <a:gd name="csY0" fmla="*/ 0 h 1663212"/>
              <a:gd name="csX1" fmla="*/ 3456212 w 3456212"/>
              <a:gd name="csY1" fmla="*/ 0 h 1663212"/>
              <a:gd name="csX2" fmla="*/ 3456212 w 3456212"/>
              <a:gd name="csY2" fmla="*/ 1663212 h 1663212"/>
              <a:gd name="csX3" fmla="*/ 0 w 3456212"/>
              <a:gd name="csY3" fmla="*/ 1663212 h 1663212"/>
              <a:gd name="csX4" fmla="*/ 0 w 3456212"/>
              <a:gd name="csY4" fmla="*/ 0 h 1663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89F19885-E73D-FAD1-DDF9-E7FA64DE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8" y="1083959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文本框 13">
            <a:extLst>
              <a:ext uri="{FF2B5EF4-FFF2-40B4-BE49-F238E27FC236}">
                <a16:creationId xmlns:a16="http://schemas.microsoft.com/office/drawing/2014/main" id="{CD8494D4-D2B0-694D-AC21-6FC4AB71D987}"/>
              </a:ext>
            </a:extLst>
          </p:cNvPr>
          <p:cNvSpPr txBox="1"/>
          <p:nvPr/>
        </p:nvSpPr>
        <p:spPr>
          <a:xfrm>
            <a:off x="5789564" y="3674708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4" name="文本框 14">
            <a:extLst>
              <a:ext uri="{FF2B5EF4-FFF2-40B4-BE49-F238E27FC236}">
                <a16:creationId xmlns:a16="http://schemas.microsoft.com/office/drawing/2014/main" id="{B813708C-D11F-64E7-1155-13C6F9AABDF9}"/>
              </a:ext>
            </a:extLst>
          </p:cNvPr>
          <p:cNvSpPr txBox="1"/>
          <p:nvPr/>
        </p:nvSpPr>
        <p:spPr>
          <a:xfrm>
            <a:off x="5789563" y="2107295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5" name="Picture 6">
            <a:extLst>
              <a:ext uri="{FF2B5EF4-FFF2-40B4-BE49-F238E27FC236}">
                <a16:creationId xmlns:a16="http://schemas.microsoft.com/office/drawing/2014/main" id="{955D7F6D-615B-E5B8-D3FD-A3B6EB98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73" y="217219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92288546-F9C7-200C-2A84-1725B63F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60" y="367736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0BFA792F-5BC9-C8E1-03A4-C415B61AA282}"/>
              </a:ext>
            </a:extLst>
          </p:cNvPr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E0D255F-BE6E-6CD5-ABF0-F68E41678D20}"/>
                </a:ext>
              </a:extLst>
            </p:cNvPr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FCE34D6-D754-8AA6-CCC4-83CB21EFFC44}"/>
                </a:ext>
              </a:extLst>
            </p:cNvPr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BE15E10F-A7B4-D498-C29E-5CD4D5ABEDD0}"/>
              </a:ext>
            </a:extLst>
          </p:cNvPr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AD7B5D9-8196-689B-7479-5EF1FC59A144}"/>
                </a:ext>
              </a:extLst>
            </p:cNvPr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0B68D88-D1DE-8935-0A75-3FA9CE783D0B}"/>
                </a:ext>
              </a:extLst>
            </p:cNvPr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:a16="http://schemas.microsoft.com/office/drawing/2014/main" id="{53ED5018-BCB7-7FD9-6833-FEFF40E8C274}"/>
              </a:ext>
            </a:extLst>
          </p:cNvPr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69;p10">
            <a:extLst>
              <a:ext uri="{FF2B5EF4-FFF2-40B4-BE49-F238E27FC236}">
                <a16:creationId xmlns:a16="http://schemas.microsoft.com/office/drawing/2014/main" id="{65F87B5F-5152-F167-F809-427AEFB35674}"/>
              </a:ext>
            </a:extLst>
          </p:cNvPr>
          <p:cNvSpPr/>
          <p:nvPr/>
        </p:nvSpPr>
        <p:spPr>
          <a:xfrm>
            <a:off x="397743" y="363753"/>
            <a:ext cx="11172457" cy="6130493"/>
          </a:xfrm>
          <a:prstGeom prst="roundRect">
            <a:avLst>
              <a:gd name="adj" fmla="val 6884"/>
            </a:avLst>
          </a:prstGeom>
          <a:solidFill>
            <a:sysClr val="window" lastClr="FFFFFF"/>
          </a:solidFill>
          <a:ln w="38100" cap="flat" cmpd="sng">
            <a:solidFill>
              <a:srgbClr val="5D3D2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3B3650-D103-808A-E00E-6F4B3B66670E}"/>
              </a:ext>
            </a:extLst>
          </p:cNvPr>
          <p:cNvGrpSpPr/>
          <p:nvPr/>
        </p:nvGrpSpPr>
        <p:grpSpPr>
          <a:xfrm>
            <a:off x="-151029" y="-404638"/>
            <a:ext cx="3145883" cy="3145883"/>
            <a:chOff x="-151029" y="-404638"/>
            <a:chExt cx="3145883" cy="31458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5E5BB27-60B9-D5E3-1203-54922DE4D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029" y="-404638"/>
              <a:ext cx="3145883" cy="31458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5DBF4-0858-FFF0-B755-AAA3D9E0B0EB}"/>
                </a:ext>
              </a:extLst>
            </p:cNvPr>
            <p:cNvSpPr txBox="1"/>
            <p:nvPr/>
          </p:nvSpPr>
          <p:spPr>
            <a:xfrm>
              <a:off x="616736" y="926529"/>
              <a:ext cx="1968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BÀI 2: 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15E0B2-9715-CCE0-6095-DE384A2DF51B}"/>
              </a:ext>
            </a:extLst>
          </p:cNvPr>
          <p:cNvSpPr/>
          <p:nvPr/>
        </p:nvSpPr>
        <p:spPr>
          <a:xfrm>
            <a:off x="389803" y="3317565"/>
            <a:ext cx="5186853" cy="21154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205A0-391E-B625-2A4A-8BB82CCE1CA5}"/>
              </a:ext>
            </a:extLst>
          </p:cNvPr>
          <p:cNvSpPr txBox="1"/>
          <p:nvPr/>
        </p:nvSpPr>
        <p:spPr>
          <a:xfrm>
            <a:off x="1610544" y="2555996"/>
            <a:ext cx="276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89C20"/>
                </a:solidFill>
                <a:latin typeface="Cambria" panose="02040503050406030204" pitchFamily="18" charset="0"/>
              </a:rPr>
              <a:t>ĐẶT CÂU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7EF120-42A4-F15A-64F5-024F8CDBB216}"/>
              </a:ext>
            </a:extLst>
          </p:cNvPr>
          <p:cNvGrpSpPr/>
          <p:nvPr/>
        </p:nvGrpSpPr>
        <p:grpSpPr>
          <a:xfrm>
            <a:off x="4768263" y="73104"/>
            <a:ext cx="6417895" cy="6409744"/>
            <a:chOff x="5070470" y="224128"/>
            <a:chExt cx="6417895" cy="64097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E172E7-6037-0A52-7CBD-51F56C67493F}"/>
                </a:ext>
              </a:extLst>
            </p:cNvPr>
            <p:cNvGrpSpPr/>
            <p:nvPr/>
          </p:nvGrpSpPr>
          <p:grpSpPr>
            <a:xfrm>
              <a:off x="5070470" y="224128"/>
              <a:ext cx="6417895" cy="6409744"/>
              <a:chOff x="537382" y="2550926"/>
              <a:chExt cx="3601746" cy="416037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649DD1-5C4D-9130-7FAD-8CE63465C6FF}"/>
                  </a:ext>
                </a:extLst>
              </p:cNvPr>
              <p:cNvGrpSpPr/>
              <p:nvPr/>
            </p:nvGrpSpPr>
            <p:grpSpPr>
              <a:xfrm>
                <a:off x="537382" y="2550926"/>
                <a:ext cx="3601746" cy="4160375"/>
                <a:chOff x="400467" y="2491474"/>
                <a:chExt cx="3601746" cy="416037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8AD1202-8298-771D-D4EC-DB1AD0455D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467" y="2491474"/>
                  <a:ext cx="3601746" cy="327099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FE4786-03E3-DCA1-69D5-0CA0DA7DF6A4}"/>
                    </a:ext>
                  </a:extLst>
                </p:cNvPr>
                <p:cNvSpPr/>
                <p:nvPr/>
              </p:nvSpPr>
              <p:spPr>
                <a:xfrm>
                  <a:off x="2379305" y="5759175"/>
                  <a:ext cx="467068" cy="892674"/>
                </a:xfrm>
                <a:prstGeom prst="rect">
                  <a:avLst/>
                </a:prstGeom>
                <a:solidFill>
                  <a:srgbClr val="5A2F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F956D56-80CB-6DA2-2689-DCF8187A13E1}"/>
                    </a:ext>
                  </a:extLst>
                </p:cNvPr>
                <p:cNvSpPr/>
                <p:nvPr/>
              </p:nvSpPr>
              <p:spPr>
                <a:xfrm>
                  <a:off x="1608422" y="5759175"/>
                  <a:ext cx="770883" cy="892674"/>
                </a:xfrm>
                <a:prstGeom prst="rect">
                  <a:avLst/>
                </a:prstGeom>
                <a:solidFill>
                  <a:srgbClr val="7F41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B9D95-80D6-1572-338B-BFC64B37B78A}"/>
                  </a:ext>
                </a:extLst>
              </p:cNvPr>
              <p:cNvSpPr txBox="1"/>
              <p:nvPr/>
            </p:nvSpPr>
            <p:spPr>
              <a:xfrm>
                <a:off x="1561375" y="5869138"/>
                <a:ext cx="1553759" cy="61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TỪ NGỮ CHỈ MÀU SẮC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A0E561-4C41-8646-3055-1F6428ADAD63}"/>
                </a:ext>
              </a:extLst>
            </p:cNvPr>
            <p:cNvSpPr txBox="1"/>
            <p:nvPr/>
          </p:nvSpPr>
          <p:spPr>
            <a:xfrm rot="19670842">
              <a:off x="6066388" y="828820"/>
              <a:ext cx="1292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xanh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ngát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25F55-0951-C92D-ABBC-203A1EE6E450}"/>
                </a:ext>
              </a:extLst>
            </p:cNvPr>
            <p:cNvSpPr txBox="1"/>
            <p:nvPr/>
          </p:nvSpPr>
          <p:spPr>
            <a:xfrm>
              <a:off x="9300688" y="890375"/>
              <a:ext cx="10931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trắng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muốt</a:t>
              </a:r>
              <a:endParaRPr lang="en-US" sz="28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C2D932-614E-783A-588B-FF214DBD570F}"/>
              </a:ext>
            </a:extLst>
          </p:cNvPr>
          <p:cNvSpPr txBox="1"/>
          <p:nvPr/>
        </p:nvSpPr>
        <p:spPr>
          <a:xfrm rot="21374712">
            <a:off x="5002881" y="1677016"/>
            <a:ext cx="8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tím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4C898-DD52-C502-65EA-09BC8149844B}"/>
              </a:ext>
            </a:extLst>
          </p:cNvPr>
          <p:cNvSpPr txBox="1"/>
          <p:nvPr/>
        </p:nvSpPr>
        <p:spPr>
          <a:xfrm rot="21374712">
            <a:off x="5510569" y="2388195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Vàng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óng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27467D-78A8-32C3-BC88-9051CC776CA4}"/>
              </a:ext>
            </a:extLst>
          </p:cNvPr>
          <p:cNvSpPr txBox="1"/>
          <p:nvPr/>
        </p:nvSpPr>
        <p:spPr>
          <a:xfrm>
            <a:off x="6708629" y="595767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Đen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sì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53EF3B-8E03-4465-F563-1B4C588402D1}"/>
              </a:ext>
            </a:extLst>
          </p:cNvPr>
          <p:cNvSpPr txBox="1"/>
          <p:nvPr/>
        </p:nvSpPr>
        <p:spPr>
          <a:xfrm>
            <a:off x="7697686" y="681644"/>
            <a:ext cx="15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đỏ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A329A-FA8F-0434-196E-6FFD0E208D85}"/>
              </a:ext>
            </a:extLst>
          </p:cNvPr>
          <p:cNvSpPr txBox="1"/>
          <p:nvPr/>
        </p:nvSpPr>
        <p:spPr>
          <a:xfrm rot="16200000">
            <a:off x="7352317" y="2038827"/>
            <a:ext cx="11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1CCC9-0427-2A4C-D065-35CFD1A428EA}"/>
              </a:ext>
            </a:extLst>
          </p:cNvPr>
          <p:cNvSpPr txBox="1"/>
          <p:nvPr/>
        </p:nvSpPr>
        <p:spPr>
          <a:xfrm>
            <a:off x="8825830" y="2303821"/>
            <a:ext cx="15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Nâu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đất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D0F0A4-82A3-EDD8-A073-1CB153B5966B}"/>
              </a:ext>
            </a:extLst>
          </p:cNvPr>
          <p:cNvSpPr txBox="1"/>
          <p:nvPr/>
        </p:nvSpPr>
        <p:spPr>
          <a:xfrm>
            <a:off x="10091664" y="1513008"/>
            <a:ext cx="9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Xanh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biếc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749756-9927-7062-93B4-589B9536A946}"/>
              </a:ext>
            </a:extLst>
          </p:cNvPr>
          <p:cNvSpPr txBox="1"/>
          <p:nvPr/>
        </p:nvSpPr>
        <p:spPr>
          <a:xfrm>
            <a:off x="616736" y="3539094"/>
            <a:ext cx="471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đường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hàng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biếc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/>
      <p:bldP spid="20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595</Words>
  <Application>Microsoft Office PowerPoint</Application>
  <PresentationFormat>Màn hình rộng</PresentationFormat>
  <Paragraphs>144</Paragraphs>
  <Slides>19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Aptos</vt:lpstr>
      <vt:lpstr>Aptos Display</vt:lpstr>
      <vt:lpstr>Arial</vt:lpstr>
      <vt:lpstr>Calibri</vt:lpstr>
      <vt:lpstr>Cambria</vt:lpstr>
      <vt:lpstr>Odibee Sans</vt:lpstr>
      <vt:lpstr>Times New Roman</vt:lpstr>
      <vt:lpstr>UTM Avo</vt:lpstr>
      <vt:lpstr>思源黑体</vt:lpstr>
      <vt:lpstr>Office 主题​​</vt:lpstr>
      <vt:lpstr>1_Office Theme</vt:lpstr>
      <vt:lpstr>3_Office 主题​​</vt:lpstr>
      <vt:lpstr>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Vu Hoang Anh</cp:lastModifiedBy>
  <cp:revision>46</cp:revision>
  <dcterms:created xsi:type="dcterms:W3CDTF">2022-06-21T02:14:53Z</dcterms:created>
  <dcterms:modified xsi:type="dcterms:W3CDTF">2025-12-15T07:55:13Z</dcterms:modified>
</cp:coreProperties>
</file>