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2" r:id="rId3"/>
    <p:sldId id="285" r:id="rId4"/>
    <p:sldId id="286" r:id="rId5"/>
    <p:sldId id="275" r:id="rId6"/>
    <p:sldId id="296" r:id="rId7"/>
    <p:sldId id="277" r:id="rId8"/>
    <p:sldId id="316" r:id="rId9"/>
    <p:sldId id="297" r:id="rId10"/>
    <p:sldId id="309" r:id="rId11"/>
    <p:sldId id="3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CE69892-3D47-45CD-B1F9-E63070DF71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5619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1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E53E5-B59B-46A7-BBCB-BAF194D79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289" y="232250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685925" y="397669"/>
              <a:ext cx="265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3358"/>
            <a:ext cx="3556074" cy="37766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52600" y="397669"/>
              <a:ext cx="288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" name="S hoa">
            <a:hlinkClick r:id="" action="ppaction://media"/>
            <a:extLst>
              <a:ext uri="{FF2B5EF4-FFF2-40B4-BE49-F238E27FC236}">
                <a16:creationId xmlns:a16="http://schemas.microsoft.com/office/drawing/2014/main" id="{8FB2136C-6F5D-4CE4-9FF1-DEB1E16DF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674" y="1210270"/>
            <a:ext cx="8753475" cy="4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83" y="1504432"/>
            <a:ext cx="3048064" cy="323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9EA87-9AE4-8D8D-03BE-54916225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29" y="1503000"/>
            <a:ext cx="3048064" cy="3239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AD2F6C-8A9A-44DC-BD10-521AB45D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73" y="1336429"/>
            <a:ext cx="587705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B2B819-8D73-A577-BED2-FEA286546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99" y="457933"/>
            <a:ext cx="4352921" cy="938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58701-61ED-419A-57A8-4F7ACCCB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802" y="1396798"/>
            <a:ext cx="5909109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1EC-2310-1BED-75EC-5F360896D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807" y="4670536"/>
            <a:ext cx="6030124" cy="172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213BE7-1CE3-52F4-BC6D-12A56B4AF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87" y="3038701"/>
            <a:ext cx="5821782" cy="17640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3" y="552357"/>
            <a:ext cx="686169" cy="686169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1724210"/>
            <a:ext cx="686169" cy="686169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3393212"/>
            <a:ext cx="686169" cy="686169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4991193"/>
            <a:ext cx="686169" cy="6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6EF5F996-A4B6-4A57-8BAF-4400489C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ÃI BIỂN TIÊN SA – KHU DU LỊCH SINH THÁI TIÊN SA ĐÀ NẴNG - Du Lịch Puolotrip">
            <a:extLst>
              <a:ext uri="{FF2B5EF4-FFF2-40B4-BE49-F238E27FC236}">
                <a16:creationId xmlns:a16="http://schemas.microsoft.com/office/drawing/2014/main" id="{3EF18E8D-D5DB-410B-92BF-68890C1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15823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F8675B-FE28-48A8-8F68-C9C352434812}"/>
              </a:ext>
            </a:extLst>
          </p:cNvPr>
          <p:cNvSpPr/>
          <p:nvPr/>
        </p:nvSpPr>
        <p:spPr>
          <a:xfrm>
            <a:off x="1990725" y="60198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Ghềnh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Ráng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72792-6CAB-459E-80CE-A5D8D88D8EDB}"/>
              </a:ext>
            </a:extLst>
          </p:cNvPr>
          <p:cNvSpPr/>
          <p:nvPr/>
        </p:nvSpPr>
        <p:spPr>
          <a:xfrm>
            <a:off x="7829550" y="60579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Bãi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Tiên</a:t>
            </a:r>
            <a:r>
              <a:rPr lang="en-US" sz="3200" dirty="0">
                <a:solidFill>
                  <a:srgbClr val="7030A0"/>
                </a:solidFill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9581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72E23-0CF1-D45C-3236-BED5B809A1F1}"/>
              </a:ext>
            </a:extLst>
          </p:cNvPr>
          <p:cNvGrpSpPr/>
          <p:nvPr/>
        </p:nvGrpSpPr>
        <p:grpSpPr>
          <a:xfrm>
            <a:off x="515999" y="0"/>
            <a:ext cx="4312587" cy="1053525"/>
            <a:chOff x="515999" y="0"/>
            <a:chExt cx="4312587" cy="105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F2E2DE-482C-E325-F49F-20DBF106A903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8C13D-96D2-2AF9-2111-D27F52B1E7B2}"/>
                </a:ext>
              </a:extLst>
            </p:cNvPr>
            <p:cNvSpPr txBox="1"/>
            <p:nvPr/>
          </p:nvSpPr>
          <p:spPr>
            <a:xfrm>
              <a:off x="1804249" y="407194"/>
              <a:ext cx="2920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hiểu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3" name="Picture 12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F03BC817-0AEB-A78F-D2F7-7D060AEA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AB8C6-E4BB-1DC5-F018-E07B0C1E2DD1}"/>
              </a:ext>
            </a:extLst>
          </p:cNvPr>
          <p:cNvGrpSpPr/>
          <p:nvPr/>
        </p:nvGrpSpPr>
        <p:grpSpPr>
          <a:xfrm>
            <a:off x="2513285" y="3856244"/>
            <a:ext cx="7165419" cy="2124000"/>
            <a:chOff x="2511839" y="1033472"/>
            <a:chExt cx="7165419" cy="2124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C755CB-DF00-631C-C7D8-882F9687C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839" y="1033472"/>
              <a:ext cx="7165419" cy="2124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57CC41-4B22-78A1-1E98-D111132D7D28}"/>
                </a:ext>
              </a:extLst>
            </p:cNvPr>
            <p:cNvSpPr txBox="1"/>
            <p:nvPr/>
          </p:nvSpPr>
          <p:spPr>
            <a:xfrm>
              <a:off x="2810960" y="1771145"/>
              <a:ext cx="60390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DEB096-B845-42F8-BA48-68AF177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92" t="996" r="13566" b="819"/>
          <a:stretch/>
        </p:blipFill>
        <p:spPr>
          <a:xfrm rot="16200000">
            <a:off x="5382886" y="-1966274"/>
            <a:ext cx="2675532" cy="898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0B9CE-8DA7-4B6A-90CD-2D63E555FD1B}"/>
              </a:ext>
            </a:extLst>
          </p:cNvPr>
          <p:cNvSpPr txBox="1"/>
          <p:nvPr/>
        </p:nvSpPr>
        <p:spPr>
          <a:xfrm>
            <a:off x="3667125" y="1585869"/>
            <a:ext cx="5618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9A4E9-D7C3-406A-BECC-200D9FAEA494}"/>
              </a:ext>
            </a:extLst>
          </p:cNvPr>
          <p:cNvSpPr txBox="1"/>
          <p:nvPr/>
        </p:nvSpPr>
        <p:spPr>
          <a:xfrm>
            <a:off x="2876549" y="2221575"/>
            <a:ext cx="86010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Ghềnh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hữu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325EF-B50F-46A0-B92C-EFA1F55E762D}"/>
              </a:ext>
            </a:extLst>
          </p:cNvPr>
          <p:cNvSpPr txBox="1"/>
          <p:nvPr/>
        </p:nvSpPr>
        <p:spPr>
          <a:xfrm>
            <a:off x="8181974" y="2859750"/>
            <a:ext cx="30099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Tuấn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83</Words>
  <Application>Microsoft Office PowerPoint</Application>
  <PresentationFormat>Widescreen</PresentationFormat>
  <Paragraphs>16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HP001 4 hàng</vt:lpstr>
      <vt:lpstr>HP001 5 hàng</vt:lpstr>
      <vt:lpstr>LNTH-Dinomiko</vt:lpstr>
      <vt:lpstr>LNTH-LuoLuoNotangYuanTi 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2022-11-13T05:55:57Z</dcterms:created>
  <dcterms:modified xsi:type="dcterms:W3CDTF">2025-04-02T01:43:59Z</dcterms:modified>
</cp:coreProperties>
</file>