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40" r:id="rId5"/>
    <p:sldMasterId id="2147483752" r:id="rId6"/>
  </p:sldMasterIdLst>
  <p:notesMasterIdLst>
    <p:notesMasterId r:id="rId19"/>
  </p:notesMasterIdLst>
  <p:sldIdLst>
    <p:sldId id="301" r:id="rId7"/>
    <p:sldId id="3414" r:id="rId8"/>
    <p:sldId id="3418" r:id="rId9"/>
    <p:sldId id="262" r:id="rId10"/>
    <p:sldId id="3419" r:id="rId11"/>
    <p:sldId id="11677" r:id="rId12"/>
    <p:sldId id="11678" r:id="rId13"/>
    <p:sldId id="293" r:id="rId14"/>
    <p:sldId id="11679" r:id="rId15"/>
    <p:sldId id="11670" r:id="rId16"/>
    <p:sldId id="11680" r:id="rId17"/>
    <p:sldId id="116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7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75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7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9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97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9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37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4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0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svg"/><Relationship Id="rId5" Type="http://schemas.openxmlformats.org/officeDocument/2006/relationships/image" Target="../media/image43.png"/><Relationship Id="rId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Google Shape;304;p20">
            <a:extLst>
              <a:ext uri="{FF2B5EF4-FFF2-40B4-BE49-F238E27FC236}">
                <a16:creationId xmlns:a16="http://schemas.microsoft.com/office/drawing/2014/main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5" y="1065875"/>
            <a:ext cx="6927124" cy="95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124" y="2280320"/>
            <a:ext cx="679762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FB637D-BA28-46EB-8B5E-01FEBB2BF230}"/>
              </a:ext>
            </a:extLst>
          </p:cNvPr>
          <p:cNvSpPr/>
          <p:nvPr/>
        </p:nvSpPr>
        <p:spPr>
          <a:xfrm>
            <a:off x="1895475" y="5534024"/>
            <a:ext cx="9315450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dài 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C25F8A-5FF6-419C-B212-78D9FAE7D568}"/>
              </a:ext>
            </a:extLst>
          </p:cNvPr>
          <p:cNvSpPr/>
          <p:nvPr/>
        </p:nvSpPr>
        <p:spPr>
          <a:xfrm>
            <a:off x="4806393" y="4880288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3D77EB9-1F09-499B-8945-25C0E39821AE}"/>
              </a:ext>
            </a:extLst>
          </p:cNvPr>
          <p:cNvSpPr/>
          <p:nvPr/>
        </p:nvSpPr>
        <p:spPr>
          <a:xfrm>
            <a:off x="7017431" y="4869256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306</Words>
  <Application>Microsoft Office PowerPoint</Application>
  <PresentationFormat>Widescreen</PresentationFormat>
  <Paragraphs>52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Cambria</vt:lpstr>
      <vt:lpstr>DengXian</vt:lpstr>
      <vt:lpstr>DengXian</vt:lpstr>
      <vt:lpstr>等线 Light</vt:lpstr>
      <vt:lpstr>Odibee Sans</vt:lpstr>
      <vt:lpstr>黑体</vt:lpstr>
      <vt:lpstr>SVN-Kitten</vt:lpstr>
      <vt:lpstr>Tahoma</vt:lpstr>
      <vt:lpstr>Times New Roman</vt:lpstr>
      <vt:lpstr>字魂27号-布丁体</vt:lpstr>
      <vt:lpstr>方正卡通简体</vt:lpstr>
      <vt:lpstr>1_Office 主题</vt:lpstr>
      <vt:lpstr>3_Office 主题​​</vt:lpstr>
      <vt:lpstr>Office 主题</vt:lpstr>
      <vt:lpstr>sách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2023-01-04T12:47:49Z</dcterms:created>
  <dcterms:modified xsi:type="dcterms:W3CDTF">2025-04-02T01:46:35Z</dcterms:modified>
</cp:coreProperties>
</file>