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6" r:id="rId2"/>
    <p:sldMasterId id="2147483689" r:id="rId3"/>
  </p:sldMasterIdLst>
  <p:notesMasterIdLst>
    <p:notesMasterId r:id="rId26"/>
  </p:notesMasterIdLst>
  <p:sldIdLst>
    <p:sldId id="444" r:id="rId4"/>
    <p:sldId id="392" r:id="rId5"/>
    <p:sldId id="411" r:id="rId6"/>
    <p:sldId id="326" r:id="rId7"/>
    <p:sldId id="259" r:id="rId8"/>
    <p:sldId id="271" r:id="rId9"/>
    <p:sldId id="322" r:id="rId10"/>
    <p:sldId id="412" r:id="rId11"/>
    <p:sldId id="435" r:id="rId12"/>
    <p:sldId id="436" r:id="rId13"/>
    <p:sldId id="437" r:id="rId14"/>
    <p:sldId id="438" r:id="rId15"/>
    <p:sldId id="439" r:id="rId16"/>
    <p:sldId id="443" r:id="rId17"/>
    <p:sldId id="332" r:id="rId18"/>
    <p:sldId id="333" r:id="rId19"/>
    <p:sldId id="334" r:id="rId20"/>
    <p:sldId id="335" r:id="rId21"/>
    <p:sldId id="336" r:id="rId22"/>
    <p:sldId id="337" r:id="rId23"/>
    <p:sldId id="404" r:id="rId24"/>
    <p:sldId id="433" r:id="rId25"/>
  </p:sldIdLst>
  <p:sldSz cx="12192000" cy="6858000"/>
  <p:notesSz cx="6858000" cy="9144000"/>
  <p:embeddedFontLst>
    <p:embeddedFont>
      <p:font typeface="等线" panose="020B0604020202020204" charset="-122"/>
      <p:regular r:id="rId27"/>
      <p:bold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SVN-Cookies" panose="02040603050506020204" pitchFamily="18" charset="0"/>
      <p:regular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微软雅黑" panose="020B0503020204020204" pitchFamily="34" charset="-122"/>
      <p:regular r:id="rId36"/>
      <p:bold r:id="rId37"/>
    </p:embeddedFont>
    <p:embeddedFont>
      <p:font typeface="UTM Wedding K&amp;T" panose="02040603050506020204" pitchFamily="18" charset="0"/>
      <p:regular r:id="rId38"/>
    </p:embeddedFont>
    <p:embeddedFont>
      <p:font typeface="Segoe UI" panose="020B0502040204020203" pitchFamily="34" charset="0"/>
      <p:regular r:id="rId39"/>
      <p:bold r:id="rId40"/>
      <p:italic r:id="rId41"/>
      <p:boldItalic r:id="rId42"/>
    </p:embeddedFont>
    <p:embeddedFont>
      <p:font typeface="UTM Showcard" panose="02040603050506020204" pitchFamily="18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9" autoAdjust="0"/>
    <p:restoredTop sz="94660"/>
  </p:normalViewPr>
  <p:slideViewPr>
    <p:cSldViewPr snapToGrid="0">
      <p:cViewPr>
        <p:scale>
          <a:sx n="33" d="100"/>
          <a:sy n="33" d="100"/>
        </p:scale>
        <p:origin x="2142" y="9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3.fntdata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7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31078E-9FC7-4B9C-ADED-7EFA40281CFC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EBE8D3-E073-4526-862D-5126908EA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27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906B2-AF3B-4AD7-A412-B67AF56347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0150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906B2-AF3B-4AD7-A412-B67AF56347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868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7BF8EA7-A90F-0446-6352-9E1A2E3407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D665F98-63F0-FDFB-47A2-D12A715664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BA5667F-622F-C042-C536-D3AE0D1926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99338FC-D184-722C-6789-808B95D37B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714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125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744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91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96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9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213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30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50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92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924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E79F93-673C-9494-D0F6-734F7CF06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xmlns="" id="{E11BD64E-1E24-427F-0C5C-520E598A23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12AF4A-AEC3-BBD2-2EBB-5110C74D2B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5475007-4D7A-0D4B-0289-EDAF81A083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AD3B404-78FB-84C7-3540-4FEC0E0755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042F6C2-4C59-0B72-9CBB-E518863B15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0959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05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94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21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463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071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9B8C5C-E83B-AAD8-F56E-9AF7E2F6C6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AD048A2-E967-2334-60E2-B53AB2057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4F3B54-D313-E04E-7061-8C81CD802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854F-D7AF-4A29-9414-CFD0E3B60201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E233CAF-45FA-86CE-5277-654853009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EA9BF5-F869-6A81-DB0F-3B05B6571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35EC-8ECC-49DD-9AE8-F0FF5174F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0682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21C0CD-AF7B-7A83-8391-2561E98B2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5E900B-7556-8FB9-7B5B-2CB5363043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876CEB-B8DA-0F5D-D86A-1C1FC3CBD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854F-D7AF-4A29-9414-CFD0E3B60201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FBEE38-92BE-4F85-3396-9D5A6DF2D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ED7FB6-1DDC-FC7A-9EC3-37C5CD71D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35EC-8ECC-49DD-9AE8-F0FF5174F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289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151B73-8B9D-85D8-ABD5-D61D5057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6DA6EEE-6040-262B-91A4-3AC49009F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DBBA7C-91E3-07BF-1EEF-10406BDD6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854F-D7AF-4A29-9414-CFD0E3B60201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9749634-3C1A-C6EA-F0BE-BAEC8DE42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669276-EA72-1DDD-C0AC-9B32F45AF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35EC-8ECC-49DD-9AE8-F0FF5174F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257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BB6875-C273-7A11-477E-90CD52B17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703E01-182E-74F4-2C02-A5870748C7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217EF8-9664-07E9-16DB-66CEC6311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3C7DC34-10D5-1A07-1875-51593E1AF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854F-D7AF-4A29-9414-CFD0E3B60201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930F91-D178-62B9-1A3A-A8539D767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FE989AD-DCC4-CCEF-566D-66D2ADD92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35EC-8ECC-49DD-9AE8-F0FF5174F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561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A2429F-7EB6-195C-8A10-9C8F107E4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8518E31-F197-A179-BD8C-C35C15D2B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48B22EB-468E-A45D-E278-5304745C8C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DF075FC-5CB1-5712-A6B3-49B92C04BC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D9535F5-4760-C8C9-DBE1-2662335CA0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F292FF2-992F-C969-FA2E-65821B4E4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854F-D7AF-4A29-9414-CFD0E3B60201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4E4F986-160E-C25A-30BB-CDB4C3BDE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D75BE52-0322-4A44-2519-766F5CBF5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35EC-8ECC-49DD-9AE8-F0FF5174F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683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23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CCCD6D-8D31-19DA-2363-680569E08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6C556E5-5BC8-4E41-23BC-8D71967AB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854F-D7AF-4A29-9414-CFD0E3B60201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2C2F4F8-0B4E-FC62-3051-4E24628F8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0E8A798-7783-1A00-1F8B-C302D76FC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35EC-8ECC-49DD-9AE8-F0FF5174F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11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924982B-4D9F-2496-6782-7809D38C7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854F-D7AF-4A29-9414-CFD0E3B60201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18C6B31-AEFE-4E95-070E-F73E5BD5D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DC53717-93E6-13F4-6A63-6A4707C5B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35EC-8ECC-49DD-9AE8-F0FF5174F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1925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B7650D-3D09-BB12-AA06-3A0A431DF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6BCBA8-E438-9BA7-6F63-E0EE95D6A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D757B36-87D2-F4A8-8467-5F812F13D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5BC6CEF-BECD-AD87-D457-DE0F2B604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854F-D7AF-4A29-9414-CFD0E3B60201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61B0FC1-7BEB-B29E-C1E3-1CDFE6910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EB86592-8DF1-2428-4AE6-D329AC80F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35EC-8ECC-49DD-9AE8-F0FF5174F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877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C45503-EF1C-448A-03C8-066BEC92F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218BD47-FD83-009C-203A-C81CC539FC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176ADD0-18C9-5AD4-EAAA-83705EFF2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0190F01-EE75-57A3-4DCD-367728A58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854F-D7AF-4A29-9414-CFD0E3B60201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289088D-3C65-0A17-AE39-94C4234B0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2B2F69A-5A9E-6BFE-B568-21359FE55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35EC-8ECC-49DD-9AE8-F0FF5174F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0377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B41DD1-B136-1283-2C42-6C841E8BC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62C15C2-B51F-1F96-CD77-F1299B238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4D9931-1C0F-4C23-10E1-1FA28E476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854F-D7AF-4A29-9414-CFD0E3B60201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7F7FB0-D6D5-5D15-EAD2-AB7C64A52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1E300D-890F-9810-79EE-6D72C06FA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35EC-8ECC-49DD-9AE8-F0FF5174F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8498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6C6BB6F-7B5A-947D-026B-A291184CD5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BD3FD35-63AB-5334-DD97-C7AE863A6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22C3C0-03BB-6719-D607-A5622C9AA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854F-D7AF-4A29-9414-CFD0E3B60201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1FA272-BC04-0C5A-2E20-5878F3FE6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B9831A4-EA99-F63D-6536-4EA7F4CE4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35EC-8ECC-49DD-9AE8-F0FF5174F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64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12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186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3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995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914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976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image" Target="../media/image5.jpeg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276224" y="302419"/>
            <a:ext cx="11639550" cy="6253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DDEDDBA-98F4-6696-8C73-D577BE5CAAD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F5DA207-E360-7AF7-3309-705CBFE6122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40EEB56-1756-2BA7-88B1-75D7CDB2BEA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9C6B636-E987-7F1E-8109-FF79D774979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980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395286" y="342900"/>
            <a:ext cx="11401425" cy="61722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6788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2566676-5923-136E-C989-6D2850F2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AE8470A-ABF1-5491-FAD4-3DB96BC31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B60DA9B-9DCA-347E-ADEE-59FA1647EA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D854F-D7AF-4A29-9414-CFD0E3B60201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4AB4B5-9291-2D73-F185-6EDA509C9D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27CE07-E756-9BB4-2127-D1F9907764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B35EC-8ECC-49DD-9AE8-F0FF5174F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60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blogtailieu.com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5.png"/><Relationship Id="rId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" Target="slide16.xml"/><Relationship Id="rId7" Type="http://schemas.openxmlformats.org/officeDocument/2006/relationships/slide" Target="slide19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Relationship Id="rId6" Type="http://schemas.openxmlformats.org/officeDocument/2006/relationships/slide" Target="slide18.xml"/><Relationship Id="rId5" Type="http://schemas.openxmlformats.org/officeDocument/2006/relationships/slide" Target="slide1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3.png"/><Relationship Id="rId11" Type="http://schemas.openxmlformats.org/officeDocument/2006/relationships/slide" Target="slide15.xml"/><Relationship Id="rId5" Type="http://schemas.openxmlformats.org/officeDocument/2006/relationships/image" Target="../media/image32.png"/><Relationship Id="rId10" Type="http://schemas.openxmlformats.org/officeDocument/2006/relationships/image" Target="../media/image15.png"/><Relationship Id="rId4" Type="http://schemas.openxmlformats.org/officeDocument/2006/relationships/image" Target="../media/image29.png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3.png"/><Relationship Id="rId11" Type="http://schemas.openxmlformats.org/officeDocument/2006/relationships/slide" Target="slide15.xml"/><Relationship Id="rId5" Type="http://schemas.openxmlformats.org/officeDocument/2006/relationships/image" Target="../media/image32.png"/><Relationship Id="rId10" Type="http://schemas.openxmlformats.org/officeDocument/2006/relationships/image" Target="../media/image15.png"/><Relationship Id="rId4" Type="http://schemas.openxmlformats.org/officeDocument/2006/relationships/image" Target="../media/image29.png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3.png"/><Relationship Id="rId11" Type="http://schemas.openxmlformats.org/officeDocument/2006/relationships/slide" Target="slide15.xml"/><Relationship Id="rId5" Type="http://schemas.openxmlformats.org/officeDocument/2006/relationships/image" Target="../media/image32.png"/><Relationship Id="rId10" Type="http://schemas.openxmlformats.org/officeDocument/2006/relationships/image" Target="../media/image15.png"/><Relationship Id="rId4" Type="http://schemas.openxmlformats.org/officeDocument/2006/relationships/image" Target="../media/image29.pn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5.png"/><Relationship Id="rId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82133" y="976390"/>
            <a:ext cx="9945511" cy="4893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indent="-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4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I. YÊU CẦU CẦN ĐẠT: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Năng lực đặc thù: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01600" marR="381000" algn="just">
              <a:spcBef>
                <a:spcPts val="0"/>
              </a:spcBef>
              <a:spcAft>
                <a:spcPts val="570"/>
              </a:spcAft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14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Nhận biết được các tháng trong n</a:t>
            </a:r>
            <a:r>
              <a:rPr lang="en-US" sz="1400" u="sng" dirty="0" err="1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ăm</a:t>
            </a:r>
            <a:r>
              <a:rPr lang="en-US" sz="1400" u="sng" dirty="0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1400" u="sng" dirty="0" err="1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thông</a:t>
            </a:r>
            <a:r>
              <a:rPr lang="en-US" sz="1400" u="sng" dirty="0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qua </a:t>
            </a:r>
            <a:r>
              <a:rPr lang="en-US" sz="1400" u="sng" dirty="0" err="1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tờ</a:t>
            </a:r>
            <a:r>
              <a:rPr lang="en-US" sz="1400" u="sng" dirty="0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1400" u="sng" dirty="0" err="1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lịch</a:t>
            </a:r>
            <a:r>
              <a:rPr lang="en-US" sz="1400" u="sng" dirty="0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1400" u="sng" dirty="0" err="1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năm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1400" u="sng" dirty="0" err="1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và</a:t>
            </a:r>
            <a:r>
              <a:rPr lang="en-US" sz="1400" u="sng" dirty="0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1400" u="sng" dirty="0" err="1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nhận</a:t>
            </a:r>
            <a:r>
              <a:rPr lang="en-US" sz="1400" u="sng" dirty="0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1400" u="sng" dirty="0" err="1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biết</a:t>
            </a:r>
            <a:r>
              <a:rPr lang="en-US" sz="1400" u="sng" dirty="0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1400" u="sng" dirty="0" err="1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được</a:t>
            </a:r>
            <a:r>
              <a:rPr lang="en-US" sz="1400" u="sng" dirty="0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1400" u="sng" dirty="0" err="1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sổ</a:t>
            </a:r>
            <a:r>
              <a:rPr lang="en-US" sz="1400" u="sng" dirty="0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n</a:t>
            </a:r>
            <a:r>
              <a:rPr lang="vi-VN" sz="14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gày trong tháng thông qua việc sừ dụ</a:t>
            </a:r>
            <a:r>
              <a:rPr lang="en-US" sz="1400" u="sng" dirty="0" err="1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ng</a:t>
            </a:r>
            <a:r>
              <a:rPr lang="en-US" sz="1400" u="sng" dirty="0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1400" u="sng" dirty="0" err="1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bàn</a:t>
            </a:r>
            <a:r>
              <a:rPr lang="en-US" sz="1400" u="sng" dirty="0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1400" u="sng" dirty="0" err="1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tay</a:t>
            </a:r>
            <a:r>
              <a:rPr lang="en-US" sz="1400" u="sng" dirty="0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.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7000" marR="381000" algn="just">
              <a:spcBef>
                <a:spcPts val="0"/>
              </a:spcBef>
              <a:spcAft>
                <a:spcPts val="910"/>
              </a:spcAft>
            </a:pPr>
            <a:r>
              <a:rPr lang="nl-NL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Phát triển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vi-VN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giao tiếp toán học; năng lực tư duy </a:t>
            </a:r>
            <a:r>
              <a:rPr lang="en-US" sz="1400" u="sng" dirty="0" err="1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và</a:t>
            </a:r>
            <a:r>
              <a:rPr lang="en-US" sz="1400" u="sng" dirty="0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1400" u="sng" dirty="0" err="1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lập</a:t>
            </a:r>
            <a:r>
              <a:rPr lang="en-US" sz="1400" u="sng" dirty="0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1400" u="sng" dirty="0" err="1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luận</a:t>
            </a:r>
            <a:r>
              <a:rPr lang="en-US" sz="1400" u="sng" dirty="0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; </a:t>
            </a:r>
            <a:r>
              <a:rPr lang="en-US" sz="1400" u="sng" dirty="0" err="1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năng</a:t>
            </a:r>
            <a:r>
              <a:rPr lang="en-US" sz="1400" u="sng" dirty="0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1400" u="sng" dirty="0" err="1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lực</a:t>
            </a:r>
            <a:r>
              <a:rPr lang="en-US" sz="1400" u="sng" dirty="0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1400" u="sng" dirty="0" err="1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giải</a:t>
            </a:r>
            <a:r>
              <a:rPr lang="vi-VN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quyết vấn đề.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1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/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Bef>
                <a:spcPts val="600"/>
              </a:spcBef>
            </a:pP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1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lẫn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trật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nghiêm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túc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Bef>
                <a:spcPts val="600"/>
              </a:spcBef>
            </a:pPr>
            <a:r>
              <a:rPr lang="en-US" sz="14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II. ĐỒ DÙNG DẠY HỌC 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hoạch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Power point.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SGK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7000" marR="381000" algn="just">
              <a:spcBef>
                <a:spcPts val="0"/>
              </a:spcBef>
              <a:spcAft>
                <a:spcPts val="830"/>
              </a:spcAft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- </a:t>
            </a:r>
            <a:r>
              <a:rPr lang="en-US" sz="1400" u="sng" dirty="0" err="1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Mô</a:t>
            </a:r>
            <a:r>
              <a:rPr lang="en-US" sz="1400" u="sng" dirty="0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1400" u="sng" dirty="0" err="1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hình</a:t>
            </a:r>
            <a:r>
              <a:rPr lang="en-US" sz="1400" u="sng" dirty="0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1400" u="sng" dirty="0" err="1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đồng</a:t>
            </a:r>
            <a:r>
              <a:rPr lang="en-US" sz="1400" u="sng" dirty="0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1400" u="sng" dirty="0" err="1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hồ</a:t>
            </a:r>
            <a:r>
              <a:rPr lang="en-US" sz="1400" u="sng" dirty="0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1400" u="sng" dirty="0" err="1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ki</a:t>
            </a:r>
            <a:r>
              <a:rPr lang="vi-VN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m, đồng hồ điện tử, lịch năm (lịch tr</a:t>
            </a:r>
            <a:r>
              <a:rPr lang="en-US" sz="1400" u="sng" dirty="0" err="1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eo</a:t>
            </a:r>
            <a:r>
              <a:rPr lang="en-US" sz="1400" u="sng" dirty="0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1400" u="sng" dirty="0" err="1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tường</a:t>
            </a:r>
            <a:r>
              <a:rPr lang="en-US" sz="1400" u="sng" dirty="0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), </a:t>
            </a:r>
            <a:r>
              <a:rPr lang="en-US" sz="1400" u="sng" dirty="0" err="1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lịch</a:t>
            </a:r>
            <a:r>
              <a:rPr lang="en-US" sz="1400" u="sng" dirty="0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1400" u="sng" dirty="0" err="1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tháng</a:t>
            </a:r>
            <a:r>
              <a:rPr lang="en-US" sz="1400" u="sng" dirty="0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(</a:t>
            </a:r>
            <a:r>
              <a:rPr lang="en-US" sz="1400" u="sng" dirty="0" err="1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lịch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u="sng" dirty="0" err="1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để</a:t>
            </a:r>
            <a:r>
              <a:rPr lang="en-US" sz="1400" u="sng" dirty="0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1400" u="sng" dirty="0" err="1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bàn</a:t>
            </a:r>
            <a:r>
              <a:rPr lang="en-US" sz="1400" u="sng" dirty="0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).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/>
            <a:r>
              <a:rPr lang="en-US" sz="14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III. HOẠT ĐỘNG DẠY HỌC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99908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70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DD491FA-5073-2F2F-82C1-2F9EFF0EBC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/>
        </p:blipFill>
        <p:spPr>
          <a:xfrm flipH="1">
            <a:off x="-195938" y="2496645"/>
            <a:ext cx="3248191" cy="414025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01283A76-6CDE-C50E-1B28-DF79DCE12FE1}"/>
              </a:ext>
            </a:extLst>
          </p:cNvPr>
          <p:cNvSpPr/>
          <p:nvPr/>
        </p:nvSpPr>
        <p:spPr>
          <a:xfrm>
            <a:off x="678814" y="528320"/>
            <a:ext cx="7185026" cy="1317070"/>
          </a:xfrm>
          <a:prstGeom prst="wedgeRoundRectCallout">
            <a:avLst>
              <a:gd name="adj1" fmla="val -35554"/>
              <a:gd name="adj2" fmla="val 106788"/>
              <a:gd name="adj3" fmla="val 16667"/>
            </a:avLst>
          </a:prstGeom>
          <a:solidFill>
            <a:schemeClr val="bg1"/>
          </a:solidFill>
          <a:ln w="28575">
            <a:solidFill>
              <a:srgbClr val="34733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Một năm có bao nhiêu tháng?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6578EA0-048C-5972-05D6-3C271A80543C}"/>
              </a:ext>
            </a:extLst>
          </p:cNvPr>
          <p:cNvGrpSpPr/>
          <p:nvPr/>
        </p:nvGrpSpPr>
        <p:grpSpPr>
          <a:xfrm>
            <a:off x="2920778" y="1994329"/>
            <a:ext cx="9140042" cy="4361348"/>
            <a:chOff x="81908" y="3189908"/>
            <a:chExt cx="3022345" cy="302199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37D32DD3-5940-B749-D3D0-FA4246B7A48E}"/>
                </a:ext>
              </a:extLst>
            </p:cNvPr>
            <p:cNvSpPr/>
            <p:nvPr/>
          </p:nvSpPr>
          <p:spPr>
            <a:xfrm>
              <a:off x="81908" y="3189908"/>
              <a:ext cx="2978870" cy="3021996"/>
            </a:xfrm>
            <a:prstGeom prst="roundRect">
              <a:avLst/>
            </a:prstGeom>
            <a:solidFill>
              <a:srgbClr val="CAECDA"/>
            </a:solidFill>
            <a:ln w="19050">
              <a:solidFill>
                <a:srgbClr val="3C90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00DD83-2E6B-BC73-E5EF-3CF24CE4596E}"/>
                </a:ext>
              </a:extLst>
            </p:cNvPr>
            <p:cNvSpPr txBox="1"/>
            <p:nvPr/>
          </p:nvSpPr>
          <p:spPr>
            <a:xfrm>
              <a:off x="125383" y="3788773"/>
              <a:ext cx="2978870" cy="23671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Tháng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Một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</a:endParaRP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Tháng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Hai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Tháng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Ba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Tháng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Tư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</a:endParaRP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Tháng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Năm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</a:endParaRP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Tháng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Sáu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80DE0AB-5C3D-C0BF-DEF7-8CA00C802387}"/>
              </a:ext>
            </a:extLst>
          </p:cNvPr>
          <p:cNvSpPr txBox="1"/>
          <p:nvPr/>
        </p:nvSpPr>
        <p:spPr>
          <a:xfrm>
            <a:off x="7098398" y="2858611"/>
            <a:ext cx="833559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Tháng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Bảy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Tháng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Tám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Tháng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Chín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Tháng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Mười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Tháng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Mười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một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Tháng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Mười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hai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8B00667-E0C5-0A4D-2708-02AED04C9D97}"/>
              </a:ext>
            </a:extLst>
          </p:cNvPr>
          <p:cNvSpPr txBox="1"/>
          <p:nvPr/>
        </p:nvSpPr>
        <p:spPr>
          <a:xfrm>
            <a:off x="2799124" y="2212281"/>
            <a:ext cx="83355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Một năm có </a:t>
            </a:r>
            <a:r>
              <a:rPr lang="nl-NL" sz="3600" b="1" dirty="0"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12 tháng </a:t>
            </a:r>
            <a:r>
              <a:rPr lang="nl-NL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là:</a:t>
            </a:r>
          </a:p>
        </p:txBody>
      </p:sp>
    </p:spTree>
    <p:extLst>
      <p:ext uri="{BB962C8B-B14F-4D97-AF65-F5344CB8AC3E}">
        <p14:creationId xmlns:p14="http://schemas.microsoft.com/office/powerpoint/2010/main" val="31144571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70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9BEA282-9C3C-5C74-757A-5FFF2AB6A8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07"/>
          <a:stretch/>
        </p:blipFill>
        <p:spPr>
          <a:xfrm>
            <a:off x="4317357" y="1845390"/>
            <a:ext cx="7598926" cy="46771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431CFA-FFE2-93B8-FE9C-F484B96E7A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/>
        </p:blipFill>
        <p:spPr>
          <a:xfrm flipH="1">
            <a:off x="-195938" y="2496645"/>
            <a:ext cx="3248191" cy="414025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F9865690-501B-6954-1DA2-8A97AE20E55F}"/>
              </a:ext>
            </a:extLst>
          </p:cNvPr>
          <p:cNvSpPr/>
          <p:nvPr/>
        </p:nvSpPr>
        <p:spPr>
          <a:xfrm>
            <a:off x="678814" y="528320"/>
            <a:ext cx="7185026" cy="1317070"/>
          </a:xfrm>
          <a:prstGeom prst="wedgeRoundRectCallout">
            <a:avLst>
              <a:gd name="adj1" fmla="val -35554"/>
              <a:gd name="adj2" fmla="val 106788"/>
              <a:gd name="adj3" fmla="val 16667"/>
            </a:avLst>
          </a:prstGeom>
          <a:solidFill>
            <a:schemeClr val="bg1"/>
          </a:solidFill>
          <a:ln w="28575">
            <a:solidFill>
              <a:srgbClr val="34733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từng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tháng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: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2097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70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4965788-F895-8476-6BE3-F46DFFAC32A9}"/>
              </a:ext>
            </a:extLst>
          </p:cNvPr>
          <p:cNvSpPr txBox="1"/>
          <p:nvPr/>
        </p:nvSpPr>
        <p:spPr>
          <a:xfrm>
            <a:off x="894910" y="514703"/>
            <a:ext cx="863105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Quan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sát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tờ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lịch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năm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nay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và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cho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biết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: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3100AA8-7686-D505-12A1-34FC90E80924}"/>
              </a:ext>
            </a:extLst>
          </p:cNvPr>
          <p:cNvSpPr txBox="1"/>
          <p:nvPr/>
        </p:nvSpPr>
        <p:spPr>
          <a:xfrm>
            <a:off x="513145" y="1239209"/>
            <a:ext cx="863105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a)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Những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nào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có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30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ngày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.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0E93449-4106-2A6B-88BE-C89432D73C49}"/>
              </a:ext>
            </a:extLst>
          </p:cNvPr>
          <p:cNvSpPr txBox="1"/>
          <p:nvPr/>
        </p:nvSpPr>
        <p:spPr>
          <a:xfrm>
            <a:off x="513145" y="3000285"/>
            <a:ext cx="863105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b)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Những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nào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có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31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ngày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.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EA91E37-0CC0-73F6-DBA3-8EEF0D9111D1}"/>
              </a:ext>
            </a:extLst>
          </p:cNvPr>
          <p:cNvSpPr txBox="1"/>
          <p:nvPr/>
        </p:nvSpPr>
        <p:spPr>
          <a:xfrm>
            <a:off x="513145" y="4943313"/>
            <a:ext cx="863105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c)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2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năm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nay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có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bao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nhiêu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ngày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.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D53B180-E155-1662-1E4C-6B72F6443A2C}"/>
              </a:ext>
            </a:extLst>
          </p:cNvPr>
          <p:cNvSpPr txBox="1"/>
          <p:nvPr/>
        </p:nvSpPr>
        <p:spPr>
          <a:xfrm>
            <a:off x="540151" y="1795224"/>
            <a:ext cx="11138704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Những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có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30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ngày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là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: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Tư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,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Sáu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,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Chín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,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Mười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một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.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37D00C0-8F93-BCB0-2B64-EBA14385D6CB}"/>
              </a:ext>
            </a:extLst>
          </p:cNvPr>
          <p:cNvSpPr txBox="1"/>
          <p:nvPr/>
        </p:nvSpPr>
        <p:spPr>
          <a:xfrm>
            <a:off x="513145" y="3556301"/>
            <a:ext cx="1160814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Những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có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31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ngày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là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: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Một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,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Ba,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Năm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,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Bảy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,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Tám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,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Mười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,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Mười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hai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2EF5C5E-E1DA-6985-B295-A3F714CBE3A7}"/>
              </a:ext>
            </a:extLst>
          </p:cNvPr>
          <p:cNvSpPr txBox="1"/>
          <p:nvPr/>
        </p:nvSpPr>
        <p:spPr>
          <a:xfrm>
            <a:off x="513145" y="5443203"/>
            <a:ext cx="863105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2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năm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nay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có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28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ngày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.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5083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70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C1976A1-BC53-C362-85A4-30D0BFC461B0}"/>
              </a:ext>
            </a:extLst>
          </p:cNvPr>
          <p:cNvSpPr txBox="1"/>
          <p:nvPr/>
        </p:nvSpPr>
        <p:spPr>
          <a:xfrm>
            <a:off x="983850" y="347793"/>
            <a:ext cx="863105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Xem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tờ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lịch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3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rồi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trả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lời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các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câu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hỏi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83671B9-5594-5838-6FED-AEA66E3F8EE9}"/>
              </a:ext>
            </a:extLst>
          </p:cNvPr>
          <p:cNvSpPr txBox="1"/>
          <p:nvPr/>
        </p:nvSpPr>
        <p:spPr>
          <a:xfrm>
            <a:off x="277792" y="4112641"/>
            <a:ext cx="11748305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a)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Trường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của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Rô-bốt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sẽ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đi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cắm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trại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vào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Chủ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nhật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cuối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cùng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của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3.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Hỏi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đó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là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ngày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nào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?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496873F-AAF4-2F20-D693-1855D03A7858}"/>
              </a:ext>
            </a:extLst>
          </p:cNvPr>
          <p:cNvSpPr txBox="1"/>
          <p:nvPr/>
        </p:nvSpPr>
        <p:spPr>
          <a:xfrm>
            <a:off x="370390" y="5251414"/>
            <a:ext cx="1453071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b)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Ngày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cuối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cùng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của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3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là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thứ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mấy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? </a:t>
            </a:r>
          </a:p>
          <a:p>
            <a:pPr lvl="0">
              <a:defRPr/>
            </a:pPr>
            <a:r>
              <a:rPr lang="en-US" sz="34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Ngày</a:t>
            </a:r>
            <a:r>
              <a:rPr lang="en-US" sz="34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đầu</a:t>
            </a:r>
            <a:r>
              <a:rPr lang="en-US" sz="34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tiên</a:t>
            </a:r>
            <a:r>
              <a:rPr lang="en-US" sz="34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của</a:t>
            </a:r>
            <a:r>
              <a:rPr lang="en-US" sz="34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4 </a:t>
            </a:r>
            <a:r>
              <a:rPr lang="en-US" sz="34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cùng</a:t>
            </a:r>
            <a:r>
              <a:rPr lang="en-US" sz="34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năm</a:t>
            </a:r>
            <a:r>
              <a:rPr lang="en-US" sz="34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là</a:t>
            </a:r>
            <a:r>
              <a:rPr lang="en-US" sz="34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thứ</a:t>
            </a:r>
            <a:r>
              <a:rPr lang="en-US" sz="34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mấy</a:t>
            </a:r>
            <a:r>
              <a:rPr lang="en-US" sz="3400" b="1" i="1" dirty="0">
                <a:solidFill>
                  <a:srgbClr val="002060"/>
                </a:solidFill>
                <a:latin typeface="Cambria" panose="02040503050406030204" pitchFamily="18" charset="0"/>
              </a:rPr>
              <a:t>?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378C26B-79B6-D227-36CD-AA8B80023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605" y="963347"/>
            <a:ext cx="8185156" cy="31492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96CDB8B-7728-02A8-D4BE-C610D1170D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5423" b="18278"/>
          <a:stretch/>
        </p:blipFill>
        <p:spPr>
          <a:xfrm>
            <a:off x="-94104" y="128775"/>
            <a:ext cx="1077954" cy="119073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xmlns="" id="{3E49D126-860E-562A-7B1D-6843B694ACA7}"/>
              </a:ext>
            </a:extLst>
          </p:cNvPr>
          <p:cNvSpPr/>
          <p:nvPr/>
        </p:nvSpPr>
        <p:spPr>
          <a:xfrm>
            <a:off x="8518967" y="3258975"/>
            <a:ext cx="428264" cy="386350"/>
          </a:xfrm>
          <a:prstGeom prst="ellipse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DAD344DB-D07B-DD7A-C998-993298F9AE48}"/>
              </a:ext>
            </a:extLst>
          </p:cNvPr>
          <p:cNvSpPr/>
          <p:nvPr/>
        </p:nvSpPr>
        <p:spPr>
          <a:xfrm>
            <a:off x="8542117" y="1814877"/>
            <a:ext cx="428264" cy="38635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4C37E311-9C34-D5C9-CA7F-7AB635E54D38}"/>
              </a:ext>
            </a:extLst>
          </p:cNvPr>
          <p:cNvSpPr/>
          <p:nvPr/>
        </p:nvSpPr>
        <p:spPr>
          <a:xfrm>
            <a:off x="5916516" y="1815517"/>
            <a:ext cx="428264" cy="38635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563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098B21E-6532-FD1A-1EE0-705089F6FC04}"/>
              </a:ext>
            </a:extLst>
          </p:cNvPr>
          <p:cNvGrpSpPr/>
          <p:nvPr/>
        </p:nvGrpSpPr>
        <p:grpSpPr>
          <a:xfrm>
            <a:off x="1119333" y="624186"/>
            <a:ext cx="10792870" cy="2080632"/>
            <a:chOff x="226633" y="147365"/>
            <a:chExt cx="13954259" cy="2021573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xmlns="" id="{6F938F01-5009-25A1-A8C8-D1062D5EB36A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6368383" y="-145439"/>
                    <a:pt x="12260719" y="24523"/>
                    <a:pt x="13830686" y="0"/>
                  </a:cubicBezTo>
                  <a:cubicBezTo>
                    <a:pt x="13861831" y="939101"/>
                    <a:pt x="13849996" y="1351382"/>
                    <a:pt x="13830686" y="2021573"/>
                  </a:cubicBezTo>
                  <a:cubicBezTo>
                    <a:pt x="11825697" y="1792214"/>
                    <a:pt x="4740642" y="1577037"/>
                    <a:pt x="0" y="2021573"/>
                  </a:cubicBezTo>
                  <a:cubicBezTo>
                    <a:pt x="215259" y="1173766"/>
                    <a:pt x="-39356" y="602164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3767916" y="-74108"/>
                    <a:pt x="11630929" y="-110622"/>
                    <a:pt x="13830686" y="0"/>
                  </a:cubicBezTo>
                  <a:cubicBezTo>
                    <a:pt x="13840725" y="482056"/>
                    <a:pt x="13805737" y="1680511"/>
                    <a:pt x="13830686" y="2021573"/>
                  </a:cubicBezTo>
                  <a:cubicBezTo>
                    <a:pt x="8222705" y="1913522"/>
                    <a:pt x="5628889" y="2412586"/>
                    <a:pt x="0" y="2021573"/>
                  </a:cubicBezTo>
                  <a:cubicBezTo>
                    <a:pt x="121876" y="1616341"/>
                    <a:pt x="81914" y="61795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6503045" y="-162852"/>
                    <a:pt x="12533069" y="75315"/>
                    <a:pt x="13830686" y="0"/>
                  </a:cubicBezTo>
                  <a:cubicBezTo>
                    <a:pt x="13882289" y="866300"/>
                    <a:pt x="13931276" y="1467422"/>
                    <a:pt x="13830686" y="2021573"/>
                  </a:cubicBezTo>
                  <a:cubicBezTo>
                    <a:pt x="11117467" y="1502892"/>
                    <a:pt x="5151511" y="1034808"/>
                    <a:pt x="0" y="2021573"/>
                  </a:cubicBezTo>
                  <a:cubicBezTo>
                    <a:pt x="212503" y="1205564"/>
                    <a:pt x="-54722" y="52261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61D0AEEE-DD31-AE37-B96D-CBB7AF6AC68D}"/>
                </a:ext>
              </a:extLst>
            </p:cNvPr>
            <p:cNvSpPr txBox="1"/>
            <p:nvPr/>
          </p:nvSpPr>
          <p:spPr>
            <a:xfrm>
              <a:off x="242207" y="193631"/>
              <a:ext cx="13938685" cy="17045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Rô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-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bốt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có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một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chuyến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đi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đến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Tây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Nguyên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từ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ngày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29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tháng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3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đến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hết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ngày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2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tháng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4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cùng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năm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.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Vậy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chuyến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đi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đó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kéo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dài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bao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nhiêu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ngày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?</a:t>
              </a: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9C531B0-C014-FF7A-AD77-1B37F63DFB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077" y="1851748"/>
            <a:ext cx="1390836" cy="112579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4E7ACE6-55A8-4163-02E9-7E8223BE31B6}"/>
              </a:ext>
            </a:extLst>
          </p:cNvPr>
          <p:cNvGrpSpPr/>
          <p:nvPr/>
        </p:nvGrpSpPr>
        <p:grpSpPr>
          <a:xfrm>
            <a:off x="1277495" y="4927483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67298F59-DC67-82F2-4607-3CFC6CFF0404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8EBF22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04FB1BC6-7FCD-89EC-76CF-92BCC1D5DA81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5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ngày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8D398DD-08EA-3FEF-1A22-05D38F6ADD7B}"/>
              </a:ext>
            </a:extLst>
          </p:cNvPr>
          <p:cNvGrpSpPr/>
          <p:nvPr/>
        </p:nvGrpSpPr>
        <p:grpSpPr>
          <a:xfrm>
            <a:off x="7019949" y="2997497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0847A3E1-EE23-7694-19B1-64E501C89F0E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C62E41BC-9902-BE30-6805-3A75F77B13CA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4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ngày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F9BCF92-7A9E-C68C-688F-3E73D91CF4E5}"/>
              </a:ext>
            </a:extLst>
          </p:cNvPr>
          <p:cNvGrpSpPr/>
          <p:nvPr/>
        </p:nvGrpSpPr>
        <p:grpSpPr>
          <a:xfrm>
            <a:off x="1277495" y="3080273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CE03701F-A256-20B2-2176-A28B091E4642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E6245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858A4D7C-CCA1-863D-8EB2-BDDCB4DF5B46}"/>
                </a:ext>
              </a:extLst>
            </p:cNvPr>
            <p:cNvSpPr txBox="1"/>
            <p:nvPr/>
          </p:nvSpPr>
          <p:spPr>
            <a:xfrm>
              <a:off x="1405767" y="5027622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3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ngày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5BBCE85-FE90-715D-D4D4-BC3900F740AF}"/>
              </a:ext>
            </a:extLst>
          </p:cNvPr>
          <p:cNvGrpSpPr/>
          <p:nvPr/>
        </p:nvGrpSpPr>
        <p:grpSpPr>
          <a:xfrm>
            <a:off x="7003771" y="4865867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2213FA8B-D532-8138-ACDA-4DD8AC4D7E87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C77EF760-38F8-A759-002D-E18F38213EBC}"/>
                </a:ext>
              </a:extLst>
            </p:cNvPr>
            <p:cNvSpPr txBox="1"/>
            <p:nvPr/>
          </p:nvSpPr>
          <p:spPr>
            <a:xfrm>
              <a:off x="8242231" y="4895022"/>
              <a:ext cx="273827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6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ngày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452D28A-D73E-6919-482D-AC2860961C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374181" y="5131494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35912AD-9F0D-DA78-A42F-133B120366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9508AB5-E6DB-D102-8F0A-7FA86A3336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48976" y="3210834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8855817-E035-8B6A-665E-8B1574A786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12168" y="4982578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25C20C1-A4EF-F821-B20E-25155317EB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E4BD089-01FD-A159-D5BB-9BD6A7935AE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21CC8287-C8C4-FCFA-D8F4-D61B6291343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03"/>
          <a:stretch/>
        </p:blipFill>
        <p:spPr>
          <a:xfrm>
            <a:off x="314960" y="4730954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E622442-AC51-E383-F92F-51EA343AA7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5614" y="4663963"/>
            <a:ext cx="1365186" cy="15707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436B615-517D-1F45-5E2F-6A814A1651B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59734" b="6279"/>
          <a:stretch/>
        </p:blipFill>
        <p:spPr>
          <a:xfrm>
            <a:off x="167913" y="9250"/>
            <a:ext cx="1109582" cy="136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17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596AE04-B8C0-F8FD-CA2A-904B7C36F6E8}"/>
              </a:ext>
            </a:extLst>
          </p:cNvPr>
          <p:cNvGrpSpPr/>
          <p:nvPr/>
        </p:nvGrpSpPr>
        <p:grpSpPr>
          <a:xfrm>
            <a:off x="292164" y="585589"/>
            <a:ext cx="10960036" cy="1775017"/>
            <a:chOff x="6587751" y="6266904"/>
            <a:chExt cx="6936715" cy="257494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4D0940E4-8177-E7FE-8940-7D56510C01FA}"/>
                </a:ext>
              </a:extLst>
            </p:cNvPr>
            <p:cNvGrpSpPr/>
            <p:nvPr/>
          </p:nvGrpSpPr>
          <p:grpSpPr>
            <a:xfrm>
              <a:off x="6587751" y="6266904"/>
              <a:ext cx="6895131" cy="2571958"/>
              <a:chOff x="6459407" y="6049061"/>
              <a:chExt cx="6895131" cy="2571958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D73B01FE-D1A6-820D-E1AB-C1844C764C12}"/>
                  </a:ext>
                </a:extLst>
              </p:cNvPr>
              <p:cNvSpPr txBox="1"/>
              <p:nvPr/>
            </p:nvSpPr>
            <p:spPr>
              <a:xfrm>
                <a:off x="6459407" y="6049061"/>
                <a:ext cx="6895131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>
                    <a:ln w="2159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思源黑体 CN"/>
                    <a:cs typeface="+mn-cs"/>
                  </a:rPr>
                  <a:t>TRỒNG CÂY CÙNG NA</a:t>
                </a:r>
                <a:endParaRPr kumimoji="0" lang="vi-VN" sz="8000" b="0" i="0" u="none" strike="noStrike" kern="1200" cap="none" spc="0" normalizeH="0" baseline="0" noProof="0" dirty="0">
                  <a:ln w="2159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+mn-cs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940887EA-6AB5-AE11-F488-FA066DA75A6A}"/>
                  </a:ext>
                </a:extLst>
              </p:cNvPr>
              <p:cNvSpPr txBox="1"/>
              <p:nvPr/>
            </p:nvSpPr>
            <p:spPr>
              <a:xfrm>
                <a:off x="6459407" y="6066474"/>
                <a:ext cx="6895131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7921"/>
                    </a:solidFill>
                    <a:effectLst/>
                    <a:uLnTx/>
                    <a:uFillTx/>
                    <a:latin typeface="UTM Showcard" panose="02040603050506020204" pitchFamily="18" charset="0"/>
                    <a:ea typeface="思源黑体 CN"/>
                    <a:cs typeface="+mn-cs"/>
                  </a:rPr>
                  <a:t>TRỒNG CÂY CÙNG NA</a:t>
                </a:r>
                <a:endParaRPr kumimoji="0" lang="vi-VN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20792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EDAF8B72-DFEE-DC12-2D21-9D667B8B82B7}"/>
                </a:ext>
              </a:extLst>
            </p:cNvPr>
            <p:cNvSpPr txBox="1"/>
            <p:nvPr/>
          </p:nvSpPr>
          <p:spPr>
            <a:xfrm>
              <a:off x="6629335" y="6287300"/>
              <a:ext cx="689513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7000">
                        <a:srgbClr val="328636"/>
                      </a:gs>
                      <a:gs pos="65000">
                        <a:srgbClr val="6DC64D"/>
                      </a:gs>
                      <a:gs pos="100000">
                        <a:srgbClr val="A5D575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思源黑体 CN"/>
                  <a:cs typeface="+mn-cs"/>
                </a:rPr>
                <a:t>TRỒNG CÂY CÙNG NA</a:t>
              </a:r>
              <a:endParaRPr kumimoji="0" lang="vi-VN" sz="80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7000">
                      <a:srgbClr val="328636"/>
                    </a:gs>
                    <a:gs pos="65000">
                      <a:srgbClr val="6DC64D"/>
                    </a:gs>
                    <a:gs pos="100000">
                      <a:srgbClr val="A5D575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ACE3C36-A5D1-D9DB-4428-9525D20C12C5}"/>
              </a:ext>
            </a:extLst>
          </p:cNvPr>
          <p:cNvGrpSpPr/>
          <p:nvPr/>
        </p:nvGrpSpPr>
        <p:grpSpPr>
          <a:xfrm>
            <a:off x="1225056" y="2125640"/>
            <a:ext cx="9741888" cy="1612991"/>
            <a:chOff x="444470" y="1186718"/>
            <a:chExt cx="7293065" cy="72246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599B0F78-354B-37E4-5D9D-1816359CCE92}"/>
                </a:ext>
              </a:extLst>
            </p:cNvPr>
            <p:cNvSpPr/>
            <p:nvPr/>
          </p:nvSpPr>
          <p:spPr>
            <a:xfrm>
              <a:off x="444470" y="1186718"/>
              <a:ext cx="7293065" cy="72246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C681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223F8E2E-B1E9-4FC3-AC64-F91AE7B2F7AB}"/>
                </a:ext>
              </a:extLst>
            </p:cNvPr>
            <p:cNvSpPr txBox="1"/>
            <p:nvPr/>
          </p:nvSpPr>
          <p:spPr>
            <a:xfrm>
              <a:off x="658392" y="1251563"/>
              <a:ext cx="6865221" cy="59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giúp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Na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chuẩn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liệu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13">
            <a:hlinkClick r:id="rId3" action="ppaction://hlinksldjump"/>
            <a:extLst>
              <a:ext uri="{FF2B5EF4-FFF2-40B4-BE49-F238E27FC236}">
                <a16:creationId xmlns:a16="http://schemas.microsoft.com/office/drawing/2014/main" xmlns="" id="{0C3D6560-4318-A1A0-97B4-6DCC9B0419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513856" y="4080285"/>
            <a:ext cx="2594608" cy="2887681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xmlns="" id="{31B72FC3-14F9-FEBD-536D-580A0CE1BA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3389998" y="4394025"/>
            <a:ext cx="1688498" cy="2204343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xmlns="" id="{33DAB9E0-1B92-59A3-A079-981304C6C4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5419939" y="4675781"/>
            <a:ext cx="2321702" cy="1863524"/>
          </a:xfrm>
          <a:prstGeom prst="rect">
            <a:avLst/>
          </a:prstGeom>
        </p:spPr>
      </p:pic>
      <p:pic>
        <p:nvPicPr>
          <p:cNvPr id="18" name="Picture 17">
            <a:hlinkClick r:id="rId7" action="ppaction://hlinksldjump"/>
            <a:extLst>
              <a:ext uri="{FF2B5EF4-FFF2-40B4-BE49-F238E27FC236}">
                <a16:creationId xmlns:a16="http://schemas.microsoft.com/office/drawing/2014/main" xmlns="" id="{57A0364D-FED5-DE41-EB58-9BEB231877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9" y="4675781"/>
            <a:ext cx="2679611" cy="186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1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6B41265-8871-E776-310B-6526A22DA5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314C167-1989-158B-1090-8FEBBC3D91D1}"/>
              </a:ext>
            </a:extLst>
          </p:cNvPr>
          <p:cNvGrpSpPr/>
          <p:nvPr/>
        </p:nvGrpSpPr>
        <p:grpSpPr>
          <a:xfrm>
            <a:off x="1558563" y="765018"/>
            <a:ext cx="9249497" cy="1547797"/>
            <a:chOff x="226633" y="147365"/>
            <a:chExt cx="14097812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xmlns="" id="{0489975D-1A34-632E-DEA9-D8C15D6BEF05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6368383" y="-145439"/>
                    <a:pt x="12260719" y="24523"/>
                    <a:pt x="13830686" y="0"/>
                  </a:cubicBezTo>
                  <a:cubicBezTo>
                    <a:pt x="13861831" y="939101"/>
                    <a:pt x="13849996" y="1351382"/>
                    <a:pt x="13830686" y="2021573"/>
                  </a:cubicBezTo>
                  <a:cubicBezTo>
                    <a:pt x="11825697" y="1792214"/>
                    <a:pt x="4740642" y="1577037"/>
                    <a:pt x="0" y="2021573"/>
                  </a:cubicBezTo>
                  <a:cubicBezTo>
                    <a:pt x="215259" y="1173766"/>
                    <a:pt x="-39356" y="602164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3767916" y="-74108"/>
                    <a:pt x="11630929" y="-110622"/>
                    <a:pt x="13830686" y="0"/>
                  </a:cubicBezTo>
                  <a:cubicBezTo>
                    <a:pt x="13840725" y="482056"/>
                    <a:pt x="13805737" y="1680511"/>
                    <a:pt x="13830686" y="2021573"/>
                  </a:cubicBezTo>
                  <a:cubicBezTo>
                    <a:pt x="8222705" y="1913522"/>
                    <a:pt x="5628889" y="2412586"/>
                    <a:pt x="0" y="2021573"/>
                  </a:cubicBezTo>
                  <a:cubicBezTo>
                    <a:pt x="121876" y="1616341"/>
                    <a:pt x="81914" y="61795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6503045" y="-162852"/>
                    <a:pt x="12533069" y="75315"/>
                    <a:pt x="13830686" y="0"/>
                  </a:cubicBezTo>
                  <a:cubicBezTo>
                    <a:pt x="13882289" y="866300"/>
                    <a:pt x="13931276" y="1467422"/>
                    <a:pt x="13830686" y="2021573"/>
                  </a:cubicBezTo>
                  <a:cubicBezTo>
                    <a:pt x="11117467" y="1502892"/>
                    <a:pt x="5151511" y="1034808"/>
                    <a:pt x="0" y="2021573"/>
                  </a:cubicBezTo>
                  <a:cubicBezTo>
                    <a:pt x="212503" y="1205564"/>
                    <a:pt x="-54722" y="52261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2E7DA53E-82B4-3EB2-C156-AFBF7288635C}"/>
                </a:ext>
              </a:extLst>
            </p:cNvPr>
            <p:cNvSpPr txBox="1"/>
            <p:nvPr/>
          </p:nvSpPr>
          <p:spPr>
            <a:xfrm>
              <a:off x="702365" y="547848"/>
              <a:ext cx="13622080" cy="10049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Tháng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3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bao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nhiêu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ngày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CFD57EE-9B3D-29B9-6063-D8724F8CC42C}"/>
              </a:ext>
            </a:extLst>
          </p:cNvPr>
          <p:cNvGrpSpPr/>
          <p:nvPr/>
        </p:nvGrpSpPr>
        <p:grpSpPr>
          <a:xfrm>
            <a:off x="1334726" y="3023831"/>
            <a:ext cx="4537107" cy="1138591"/>
            <a:chOff x="6830721" y="2855352"/>
            <a:chExt cx="4537107" cy="1138591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333C6D08-2A89-DD63-A20C-EEADDB26D192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3964A198-5458-9D53-925A-DD870714A37D}"/>
                </a:ext>
              </a:extLst>
            </p:cNvPr>
            <p:cNvSpPr txBox="1"/>
            <p:nvPr/>
          </p:nvSpPr>
          <p:spPr>
            <a:xfrm>
              <a:off x="7049248" y="2855352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31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ngày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568E699-2160-85DA-DD83-1ADD74F5314A}"/>
              </a:ext>
            </a:extLst>
          </p:cNvPr>
          <p:cNvGrpSpPr/>
          <p:nvPr/>
        </p:nvGrpSpPr>
        <p:grpSpPr>
          <a:xfrm>
            <a:off x="7019949" y="2997497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C0D0B02F-09FB-F7BA-DB9F-0ECB607A443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2153F51-A2CA-2A79-CF27-339FA1907D99}"/>
                </a:ext>
              </a:extLst>
            </p:cNvPr>
            <p:cNvSpPr txBox="1"/>
            <p:nvPr/>
          </p:nvSpPr>
          <p:spPr>
            <a:xfrm>
              <a:off x="1504834" y="2935135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ngày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C1DEFF0-7759-C076-4830-3359E23F680D}"/>
              </a:ext>
            </a:extLst>
          </p:cNvPr>
          <p:cNvGrpSpPr/>
          <p:nvPr/>
        </p:nvGrpSpPr>
        <p:grpSpPr>
          <a:xfrm>
            <a:off x="1210590" y="4937554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3378FAFF-4E95-4930-E02E-B4D30A504654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7D08FD43-50ED-B6A5-D28F-A5443EFFE786}"/>
                </a:ext>
              </a:extLst>
            </p:cNvPr>
            <p:cNvSpPr txBox="1"/>
            <p:nvPr/>
          </p:nvSpPr>
          <p:spPr>
            <a:xfrm>
              <a:off x="1438043" y="4953025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29 ngày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041F6733-27A5-E4B3-E26A-5B0E1030126A}"/>
              </a:ext>
            </a:extLst>
          </p:cNvPr>
          <p:cNvGrpSpPr/>
          <p:nvPr/>
        </p:nvGrpSpPr>
        <p:grpSpPr>
          <a:xfrm>
            <a:off x="7003771" y="4865867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FD5DDED8-DCC6-8CC7-C967-561C0E55B5F6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7ACA628D-E78B-5F33-4298-A4B890C05984}"/>
                </a:ext>
              </a:extLst>
            </p:cNvPr>
            <p:cNvSpPr txBox="1"/>
            <p:nvPr/>
          </p:nvSpPr>
          <p:spPr>
            <a:xfrm>
              <a:off x="7662896" y="4839155"/>
              <a:ext cx="29051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28 ngày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2904F2A-A9C4-5F91-5770-E6839215D4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236547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855B090-AEBD-587E-1282-1F6254B979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59E4CB2-5388-ADB7-203F-BD1333DA47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06811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D0979DD-CF35-DCBB-2F47-A99F97AB02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12168" y="4982578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2F90759-71F7-663C-B803-563692B6EE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CF83CBD-7B92-DAC0-E699-FD96AB7CC3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696C636-F2CB-FB6F-FCD1-22FC5DD8DBE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314960" y="4730954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FD2D61C-5215-D9DC-4C9D-97419654DF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5614" y="4663963"/>
            <a:ext cx="1365186" cy="1570786"/>
          </a:xfrm>
          <a:prstGeom prst="rect">
            <a:avLst/>
          </a:prstGeom>
        </p:spPr>
      </p:pic>
      <p:pic>
        <p:nvPicPr>
          <p:cNvPr id="3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B24396F3-617B-7191-E3A5-50FD48FD356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-205272" y="-64452"/>
            <a:ext cx="2806700" cy="312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7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C6127C0-EE2B-78C5-0D61-66D7C5C18B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A58A10A-0178-F442-6203-92CC4D407F56}"/>
              </a:ext>
            </a:extLst>
          </p:cNvPr>
          <p:cNvGrpSpPr/>
          <p:nvPr/>
        </p:nvGrpSpPr>
        <p:grpSpPr>
          <a:xfrm>
            <a:off x="1414461" y="590548"/>
            <a:ext cx="9941179" cy="1831955"/>
            <a:chOff x="226633" y="-47311"/>
            <a:chExt cx="13830686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xmlns="" id="{575881CA-132B-ED8C-B330-06CD1A15C4C3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BD96D52-DBF8-ADBF-B53F-EEBB11C5CB28}"/>
                </a:ext>
              </a:extLst>
            </p:cNvPr>
            <p:cNvSpPr txBox="1"/>
            <p:nvPr/>
          </p:nvSpPr>
          <p:spPr>
            <a:xfrm>
              <a:off x="330935" y="433131"/>
              <a:ext cx="13622080" cy="1004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Các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tháng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có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30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ngày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là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: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65D55EE-192C-6525-5C7C-AC985BF4DEAB}"/>
              </a:ext>
            </a:extLst>
          </p:cNvPr>
          <p:cNvGrpSpPr/>
          <p:nvPr/>
        </p:nvGrpSpPr>
        <p:grpSpPr>
          <a:xfrm>
            <a:off x="6952198" y="3070924"/>
            <a:ext cx="4537107" cy="1167679"/>
            <a:chOff x="6646982" y="2914395"/>
            <a:chExt cx="4537107" cy="1167679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756EE51B-4010-215E-500C-083B3A4F4570}"/>
                </a:ext>
              </a:extLst>
            </p:cNvPr>
            <p:cNvSpPr/>
            <p:nvPr/>
          </p:nvSpPr>
          <p:spPr>
            <a:xfrm>
              <a:off x="6646982" y="2914395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AD49266-3ABA-19F8-FDDA-71266E044638}"/>
                </a:ext>
              </a:extLst>
            </p:cNvPr>
            <p:cNvSpPr txBox="1"/>
            <p:nvPr/>
          </p:nvSpPr>
          <p:spPr>
            <a:xfrm>
              <a:off x="7040122" y="3004856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4,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6,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9,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660C549-4105-C151-2757-A73EFF33C1E2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099825C5-C539-4836-49D8-9476E62196E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B883968-E3BB-8F00-D9DC-6CCA3D904DBF}"/>
                </a:ext>
              </a:extLst>
            </p:cNvPr>
            <p:cNvSpPr txBox="1"/>
            <p:nvPr/>
          </p:nvSpPr>
          <p:spPr>
            <a:xfrm>
              <a:off x="1327202" y="2888819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3,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6,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7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DFFA85C-7585-DB89-CE16-B17CB8A48C7D}"/>
              </a:ext>
            </a:extLst>
          </p:cNvPr>
          <p:cNvGrpSpPr/>
          <p:nvPr/>
        </p:nvGrpSpPr>
        <p:grpSpPr>
          <a:xfrm>
            <a:off x="1076414" y="4901904"/>
            <a:ext cx="4632110" cy="1129886"/>
            <a:chOff x="886372" y="4872764"/>
            <a:chExt cx="4632110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56C4DC3A-1C80-1410-14E5-019708231BFA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FB683739-4A93-F112-7A88-64B0168E0BE2}"/>
                </a:ext>
              </a:extLst>
            </p:cNvPr>
            <p:cNvSpPr txBox="1"/>
            <p:nvPr/>
          </p:nvSpPr>
          <p:spPr>
            <a:xfrm>
              <a:off x="886372" y="4881575"/>
              <a:ext cx="428082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3,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5,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7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A4D50CF6-3446-5F1D-4868-DABC4A9FCD61}"/>
              </a:ext>
            </a:extLst>
          </p:cNvPr>
          <p:cNvGrpSpPr/>
          <p:nvPr/>
        </p:nvGrpSpPr>
        <p:grpSpPr>
          <a:xfrm>
            <a:off x="6818533" y="4816367"/>
            <a:ext cx="4777831" cy="1129886"/>
            <a:chOff x="6830721" y="4714800"/>
            <a:chExt cx="4777831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F5C06FEE-AF29-7FE3-4829-CD12B509A6C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38B7A41E-CFF4-C790-A6D3-BD7942C5604F}"/>
                </a:ext>
              </a:extLst>
            </p:cNvPr>
            <p:cNvSpPr txBox="1"/>
            <p:nvPr/>
          </p:nvSpPr>
          <p:spPr>
            <a:xfrm>
              <a:off x="8148528" y="5022395"/>
              <a:ext cx="3460024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B509C59-13FA-3FC5-370E-2972D097FE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3F4DC1E-4303-4694-BBCC-4176506A26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D5142A8-4370-397B-68A3-6EF53A69BF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AB44F60-14BB-AFA2-CA67-9A06E01ECB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F8DB426-7FBC-1828-5D7B-204AF5279C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9AC697A-2C53-1DBF-32E0-ADB7692216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DC4E767-7A8C-D1DD-75BF-62C8C016765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D248577-7A20-A7F7-925E-888CDFC0B5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hlinkClick r:id="rId11" action="ppaction://hlinksldjump"/>
            <a:extLst>
              <a:ext uri="{FF2B5EF4-FFF2-40B4-BE49-F238E27FC236}">
                <a16:creationId xmlns:a16="http://schemas.microsoft.com/office/drawing/2014/main" xmlns="" id="{251A6502-FD7A-4DB2-59FE-CB97D1B4AC9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-76901" y="382628"/>
            <a:ext cx="1826522" cy="238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1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EA48632-CBA8-927C-ED6A-270791FCB1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29D7730-0E64-C100-8A98-844D7ED8CF6B}"/>
              </a:ext>
            </a:extLst>
          </p:cNvPr>
          <p:cNvGrpSpPr/>
          <p:nvPr/>
        </p:nvGrpSpPr>
        <p:grpSpPr>
          <a:xfrm>
            <a:off x="1662565" y="556260"/>
            <a:ext cx="9918074" cy="2388983"/>
            <a:chOff x="226633" y="-47311"/>
            <a:chExt cx="13830686" cy="2935140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xmlns="" id="{8565E55F-B7FB-EB48-1697-71AAD7F37331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9918074"/>
                <a:gd name="connsiteY0" fmla="*/ 0 h 1947485"/>
                <a:gd name="connsiteX1" fmla="*/ 9918074 w 9918074"/>
                <a:gd name="connsiteY1" fmla="*/ 0 h 1947485"/>
                <a:gd name="connsiteX2" fmla="*/ 9918074 w 9918074"/>
                <a:gd name="connsiteY2" fmla="*/ 1947485 h 1947485"/>
                <a:gd name="connsiteX3" fmla="*/ 0 w 9918074"/>
                <a:gd name="connsiteY3" fmla="*/ 1947485 h 1947485"/>
                <a:gd name="connsiteX4" fmla="*/ 0 w 9918074"/>
                <a:gd name="connsiteY4" fmla="*/ 0 h 1947485"/>
                <a:gd name="connsiteX0" fmla="*/ 0 w 9918074"/>
                <a:gd name="connsiteY0" fmla="*/ 0 h 1947485"/>
                <a:gd name="connsiteX1" fmla="*/ 9918074 w 9918074"/>
                <a:gd name="connsiteY1" fmla="*/ 0 h 1947485"/>
                <a:gd name="connsiteX2" fmla="*/ 9918074 w 9918074"/>
                <a:gd name="connsiteY2" fmla="*/ 1947485 h 1947485"/>
                <a:gd name="connsiteX3" fmla="*/ 0 w 9918074"/>
                <a:gd name="connsiteY3" fmla="*/ 1947485 h 1947485"/>
                <a:gd name="connsiteX4" fmla="*/ 0 w 9918074"/>
                <a:gd name="connsiteY4" fmla="*/ 0 h 1947485"/>
                <a:gd name="connsiteX0" fmla="*/ 0 w 9918074"/>
                <a:gd name="connsiteY0" fmla="*/ 0 h 1947485"/>
                <a:gd name="connsiteX1" fmla="*/ 9918074 w 9918074"/>
                <a:gd name="connsiteY1" fmla="*/ 0 h 1947485"/>
                <a:gd name="connsiteX2" fmla="*/ 9918074 w 9918074"/>
                <a:gd name="connsiteY2" fmla="*/ 1947485 h 1947485"/>
                <a:gd name="connsiteX3" fmla="*/ 0 w 9918074"/>
                <a:gd name="connsiteY3" fmla="*/ 1947485 h 1947485"/>
                <a:gd name="connsiteX4" fmla="*/ 0 w 9918074"/>
                <a:gd name="connsiteY4" fmla="*/ 0 h 1947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18074" h="1947485" fill="none" extrusionOk="0">
                  <a:moveTo>
                    <a:pt x="0" y="0"/>
                  </a:moveTo>
                  <a:cubicBezTo>
                    <a:pt x="3691819" y="49343"/>
                    <a:pt x="5666114" y="-22594"/>
                    <a:pt x="9918074" y="0"/>
                  </a:cubicBezTo>
                  <a:cubicBezTo>
                    <a:pt x="9767655" y="369446"/>
                    <a:pt x="9657448" y="1358468"/>
                    <a:pt x="9918074" y="1947485"/>
                  </a:cubicBezTo>
                  <a:cubicBezTo>
                    <a:pt x="5485003" y="1758448"/>
                    <a:pt x="2081119" y="1350161"/>
                    <a:pt x="0" y="1947485"/>
                  </a:cubicBezTo>
                  <a:cubicBezTo>
                    <a:pt x="135609" y="1190181"/>
                    <a:pt x="100526" y="444311"/>
                    <a:pt x="0" y="0"/>
                  </a:cubicBezTo>
                  <a:close/>
                </a:path>
                <a:path w="9918074" h="1947485" stroke="0" extrusionOk="0">
                  <a:moveTo>
                    <a:pt x="0" y="0"/>
                  </a:moveTo>
                  <a:cubicBezTo>
                    <a:pt x="4722680" y="-80877"/>
                    <a:pt x="8185883" y="-156156"/>
                    <a:pt x="9918074" y="0"/>
                  </a:cubicBezTo>
                  <a:cubicBezTo>
                    <a:pt x="9755855" y="205904"/>
                    <a:pt x="10074838" y="1167864"/>
                    <a:pt x="9918074" y="1947485"/>
                  </a:cubicBezTo>
                  <a:cubicBezTo>
                    <a:pt x="6503509" y="1848765"/>
                    <a:pt x="2565961" y="2248935"/>
                    <a:pt x="0" y="1947485"/>
                  </a:cubicBezTo>
                  <a:cubicBezTo>
                    <a:pt x="-4742" y="1391406"/>
                    <a:pt x="86264" y="1025833"/>
                    <a:pt x="0" y="0"/>
                  </a:cubicBezTo>
                  <a:close/>
                </a:path>
                <a:path w="9918074" h="1947485" fill="none" stroke="0" extrusionOk="0">
                  <a:moveTo>
                    <a:pt x="0" y="0"/>
                  </a:moveTo>
                  <a:cubicBezTo>
                    <a:pt x="3207123" y="-290110"/>
                    <a:pt x="6374833" y="191506"/>
                    <a:pt x="9918074" y="0"/>
                  </a:cubicBezTo>
                  <a:cubicBezTo>
                    <a:pt x="9738859" y="391678"/>
                    <a:pt x="9916007" y="1398833"/>
                    <a:pt x="9918074" y="1947485"/>
                  </a:cubicBezTo>
                  <a:cubicBezTo>
                    <a:pt x="5101161" y="1575156"/>
                    <a:pt x="2529516" y="1905098"/>
                    <a:pt x="0" y="1947485"/>
                  </a:cubicBezTo>
                  <a:cubicBezTo>
                    <a:pt x="65989" y="1283216"/>
                    <a:pt x="-43087" y="341948"/>
                    <a:pt x="0" y="0"/>
                  </a:cubicBezTo>
                  <a:close/>
                </a:path>
                <a:path w="9918074" h="1947485" fill="none" stroke="0" extrusionOk="0">
                  <a:moveTo>
                    <a:pt x="0" y="0"/>
                  </a:moveTo>
                  <a:cubicBezTo>
                    <a:pt x="3660601" y="-97657"/>
                    <a:pt x="5912701" y="218363"/>
                    <a:pt x="9918074" y="0"/>
                  </a:cubicBezTo>
                  <a:cubicBezTo>
                    <a:pt x="9660223" y="344867"/>
                    <a:pt x="9706983" y="1488889"/>
                    <a:pt x="9918074" y="1947485"/>
                  </a:cubicBezTo>
                  <a:cubicBezTo>
                    <a:pt x="5117056" y="1808018"/>
                    <a:pt x="2213138" y="1564875"/>
                    <a:pt x="0" y="1947485"/>
                  </a:cubicBezTo>
                  <a:cubicBezTo>
                    <a:pt x="127966" y="1226972"/>
                    <a:pt x="91203" y="419950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93252" h="1831954" fill="none" extrusionOk="0">
                          <a:moveTo>
                            <a:pt x="0" y="0"/>
                          </a:moveTo>
                          <a:cubicBezTo>
                            <a:pt x="1335524" y="-106145"/>
                            <a:pt x="2240046" y="-83177"/>
                            <a:pt x="3893252" y="0"/>
                          </a:cubicBezTo>
                          <a:cubicBezTo>
                            <a:pt x="3837990" y="335732"/>
                            <a:pt x="3812923" y="1292575"/>
                            <a:pt x="3893252" y="1831954"/>
                          </a:cubicBezTo>
                          <a:cubicBezTo>
                            <a:pt x="2030697" y="1803804"/>
                            <a:pt x="860925" y="1523711"/>
                            <a:pt x="0" y="1831954"/>
                          </a:cubicBezTo>
                          <a:cubicBezTo>
                            <a:pt x="44266" y="1183918"/>
                            <a:pt x="36324" y="409513"/>
                            <a:pt x="0" y="0"/>
                          </a:cubicBezTo>
                          <a:close/>
                        </a:path>
                        <a:path w="3893252" h="1831954" stroke="0" extrusionOk="0">
                          <a:moveTo>
                            <a:pt x="0" y="0"/>
                          </a:moveTo>
                          <a:cubicBezTo>
                            <a:pt x="1728195" y="-165232"/>
                            <a:pt x="3081647" y="-98353"/>
                            <a:pt x="3893252" y="0"/>
                          </a:cubicBezTo>
                          <a:cubicBezTo>
                            <a:pt x="3854847" y="250646"/>
                            <a:pt x="3926130" y="1198589"/>
                            <a:pt x="3893252" y="1831954"/>
                          </a:cubicBezTo>
                          <a:cubicBezTo>
                            <a:pt x="2490700" y="1727274"/>
                            <a:pt x="928894" y="2011770"/>
                            <a:pt x="0" y="1831954"/>
                          </a:cubicBezTo>
                          <a:cubicBezTo>
                            <a:pt x="12282" y="1317382"/>
                            <a:pt x="33835" y="950414"/>
                            <a:pt x="0" y="0"/>
                          </a:cubicBezTo>
                          <a:close/>
                        </a:path>
                        <a:path w="3893252" h="1831954" fill="none" stroke="0" extrusionOk="0">
                          <a:moveTo>
                            <a:pt x="0" y="0"/>
                          </a:moveTo>
                          <a:cubicBezTo>
                            <a:pt x="1323997" y="-139308"/>
                            <a:pt x="2337457" y="-31219"/>
                            <a:pt x="3893252" y="0"/>
                          </a:cubicBezTo>
                          <a:cubicBezTo>
                            <a:pt x="3816278" y="325109"/>
                            <a:pt x="3892359" y="1347769"/>
                            <a:pt x="3893252" y="1831954"/>
                          </a:cubicBezTo>
                          <a:cubicBezTo>
                            <a:pt x="1960164" y="1790603"/>
                            <a:pt x="939204" y="1671194"/>
                            <a:pt x="0" y="1831954"/>
                          </a:cubicBezTo>
                          <a:cubicBezTo>
                            <a:pt x="35753" y="1222409"/>
                            <a:pt x="6974" y="33060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8A603948-E8CC-A86F-644A-565CCDBA392F}"/>
                </a:ext>
              </a:extLst>
            </p:cNvPr>
            <p:cNvSpPr txBox="1"/>
            <p:nvPr/>
          </p:nvSpPr>
          <p:spPr>
            <a:xfrm>
              <a:off x="431906" y="114126"/>
              <a:ext cx="13356580" cy="27737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Tháng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2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năm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2023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có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bao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nhiêu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ngày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5FA36FB-66F6-A582-3C3F-9357FA1F2472}"/>
              </a:ext>
            </a:extLst>
          </p:cNvPr>
          <p:cNvGrpSpPr/>
          <p:nvPr/>
        </p:nvGrpSpPr>
        <p:grpSpPr>
          <a:xfrm>
            <a:off x="7043532" y="481501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4D42C24B-8CFD-9A00-CF82-B2D717D62A0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5EB30008-816D-8587-D427-4FCF8683491E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28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BB123F1-537E-CD93-6C3B-63268CB693D7}"/>
              </a:ext>
            </a:extLst>
          </p:cNvPr>
          <p:cNvGrpSpPr/>
          <p:nvPr/>
        </p:nvGrpSpPr>
        <p:grpSpPr>
          <a:xfrm>
            <a:off x="7018104" y="3109679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6033FB67-E145-371C-28BB-72564133641A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D0898D0B-EDCE-EFCE-C8EF-C9D8DBE23B9F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444F195-E652-F554-D115-755E28D37E0C}"/>
              </a:ext>
            </a:extLst>
          </p:cNvPr>
          <p:cNvGrpSpPr/>
          <p:nvPr/>
        </p:nvGrpSpPr>
        <p:grpSpPr>
          <a:xfrm>
            <a:off x="1070307" y="4937554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35EBF75A-B21F-3768-4B4D-36C6C7F3A8C1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119B2F9E-ABAD-E411-D7FF-CE03B366164F}"/>
                </a:ext>
              </a:extLst>
            </p:cNvPr>
            <p:cNvSpPr txBox="1"/>
            <p:nvPr/>
          </p:nvSpPr>
          <p:spPr>
            <a:xfrm>
              <a:off x="1510005" y="504233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B73C566F-ACA7-0124-127B-10DB2603230C}"/>
              </a:ext>
            </a:extLst>
          </p:cNvPr>
          <p:cNvGrpSpPr/>
          <p:nvPr/>
        </p:nvGrpSpPr>
        <p:grpSpPr>
          <a:xfrm>
            <a:off x="1196527" y="309596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260251D4-B608-51B8-E6E8-F5000FBB81CF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66276298-24A0-6E64-2BBB-73FA16ADEEC7}"/>
                </a:ext>
              </a:extLst>
            </p:cNvPr>
            <p:cNvSpPr txBox="1"/>
            <p:nvPr/>
          </p:nvSpPr>
          <p:spPr>
            <a:xfrm>
              <a:off x="7667750" y="4913569"/>
              <a:ext cx="272975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30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5A2D657-DBCB-322B-7700-FCB253A5E4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0218" y="5019030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388DE34-CBED-618A-A704-31CC16CADE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4999" y="3162877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E782C41-A8B5-F58C-20BE-E8A0974A1E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1788" y="50681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E618A99-F64F-BF0D-3BCB-D7C345CB66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04924" y="3212677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CB4BCDB-8E18-D3E6-55C5-728404324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002" y="291893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0A48D37-B6AB-4BC1-FF88-3E00BEE1E4B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3391" y="3009228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D1DC249-407C-0539-4009-3F2D9E69077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74677" y="47309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8091E2C-2154-EA21-08F4-E8073B3D0B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8743" y="4730954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hlinkClick r:id="rId11" action="ppaction://hlinksldjump"/>
            <a:extLst>
              <a:ext uri="{FF2B5EF4-FFF2-40B4-BE49-F238E27FC236}">
                <a16:creationId xmlns:a16="http://schemas.microsoft.com/office/drawing/2014/main" xmlns="" id="{B40A6035-B2D9-4A21-BFE0-B363F25756B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-23891" y="911109"/>
            <a:ext cx="2019082" cy="162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4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CBA40B9-62B7-95B7-78BA-EFA7475706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C9F23CC-ECBD-3532-6595-7805C9376D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E83E499-5E37-5D22-01A6-6CA52318F16F}"/>
              </a:ext>
            </a:extLst>
          </p:cNvPr>
          <p:cNvGrpSpPr/>
          <p:nvPr/>
        </p:nvGrpSpPr>
        <p:grpSpPr>
          <a:xfrm>
            <a:off x="3253991" y="968218"/>
            <a:ext cx="6644640" cy="2663982"/>
            <a:chOff x="1939309" y="147365"/>
            <a:chExt cx="10127565" cy="3479419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xmlns="" id="{440D9434-B26B-C9F2-F938-086DD14786C0}"/>
                </a:ext>
              </a:extLst>
            </p:cNvPr>
            <p:cNvSpPr/>
            <p:nvPr/>
          </p:nvSpPr>
          <p:spPr>
            <a:xfrm>
              <a:off x="1939309" y="147365"/>
              <a:ext cx="10127565" cy="3479419"/>
            </a:xfrm>
            <a:custGeom>
              <a:avLst/>
              <a:gdLst>
                <a:gd name="connsiteX0" fmla="*/ 0 w 10127565"/>
                <a:gd name="connsiteY0" fmla="*/ 0 h 3479419"/>
                <a:gd name="connsiteX1" fmla="*/ 10127565 w 10127565"/>
                <a:gd name="connsiteY1" fmla="*/ 0 h 3479419"/>
                <a:gd name="connsiteX2" fmla="*/ 10127565 w 10127565"/>
                <a:gd name="connsiteY2" fmla="*/ 3479419 h 3479419"/>
                <a:gd name="connsiteX3" fmla="*/ 0 w 10127565"/>
                <a:gd name="connsiteY3" fmla="*/ 3479419 h 3479419"/>
                <a:gd name="connsiteX4" fmla="*/ 0 w 10127565"/>
                <a:gd name="connsiteY4" fmla="*/ 0 h 3479419"/>
                <a:gd name="connsiteX0" fmla="*/ 0 w 10127565"/>
                <a:gd name="connsiteY0" fmla="*/ 0 h 3479419"/>
                <a:gd name="connsiteX1" fmla="*/ 10127565 w 10127565"/>
                <a:gd name="connsiteY1" fmla="*/ 0 h 3479419"/>
                <a:gd name="connsiteX2" fmla="*/ 10127565 w 10127565"/>
                <a:gd name="connsiteY2" fmla="*/ 3479419 h 3479419"/>
                <a:gd name="connsiteX3" fmla="*/ 0 w 10127565"/>
                <a:gd name="connsiteY3" fmla="*/ 3479419 h 3479419"/>
                <a:gd name="connsiteX4" fmla="*/ 0 w 10127565"/>
                <a:gd name="connsiteY4" fmla="*/ 0 h 3479419"/>
                <a:gd name="connsiteX0" fmla="*/ 0 w 10127565"/>
                <a:gd name="connsiteY0" fmla="*/ 0 h 3479419"/>
                <a:gd name="connsiteX1" fmla="*/ 10127565 w 10127565"/>
                <a:gd name="connsiteY1" fmla="*/ 0 h 3479419"/>
                <a:gd name="connsiteX2" fmla="*/ 10127565 w 10127565"/>
                <a:gd name="connsiteY2" fmla="*/ 3479419 h 3479419"/>
                <a:gd name="connsiteX3" fmla="*/ 0 w 10127565"/>
                <a:gd name="connsiteY3" fmla="*/ 3479419 h 3479419"/>
                <a:gd name="connsiteX4" fmla="*/ 0 w 10127565"/>
                <a:gd name="connsiteY4" fmla="*/ 0 h 3479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27565" h="3479419" fill="none" extrusionOk="0">
                  <a:moveTo>
                    <a:pt x="0" y="0"/>
                  </a:moveTo>
                  <a:cubicBezTo>
                    <a:pt x="3453066" y="-194614"/>
                    <a:pt x="5477000" y="395131"/>
                    <a:pt x="10127565" y="0"/>
                  </a:cubicBezTo>
                  <a:cubicBezTo>
                    <a:pt x="9885548" y="762707"/>
                    <a:pt x="9938584" y="2451586"/>
                    <a:pt x="10127565" y="3479419"/>
                  </a:cubicBezTo>
                  <a:cubicBezTo>
                    <a:pt x="5617480" y="3245485"/>
                    <a:pt x="2187087" y="2690198"/>
                    <a:pt x="0" y="3479419"/>
                  </a:cubicBezTo>
                  <a:cubicBezTo>
                    <a:pt x="131142" y="2167349"/>
                    <a:pt x="129063" y="822156"/>
                    <a:pt x="0" y="0"/>
                  </a:cubicBezTo>
                  <a:close/>
                </a:path>
                <a:path w="10127565" h="3479419" stroke="0" extrusionOk="0">
                  <a:moveTo>
                    <a:pt x="0" y="0"/>
                  </a:moveTo>
                  <a:cubicBezTo>
                    <a:pt x="5002337" y="-170402"/>
                    <a:pt x="8151030" y="-221193"/>
                    <a:pt x="10127565" y="0"/>
                  </a:cubicBezTo>
                  <a:cubicBezTo>
                    <a:pt x="9863522" y="329862"/>
                    <a:pt x="10300591" y="2134676"/>
                    <a:pt x="10127565" y="3479419"/>
                  </a:cubicBezTo>
                  <a:cubicBezTo>
                    <a:pt x="6754511" y="3302061"/>
                    <a:pt x="2427315" y="3856454"/>
                    <a:pt x="0" y="3479419"/>
                  </a:cubicBezTo>
                  <a:cubicBezTo>
                    <a:pt x="-122411" y="2465312"/>
                    <a:pt x="87748" y="1792202"/>
                    <a:pt x="0" y="0"/>
                  </a:cubicBezTo>
                  <a:close/>
                </a:path>
                <a:path w="10127565" h="3479419" fill="none" stroke="0" extrusionOk="0">
                  <a:moveTo>
                    <a:pt x="0" y="0"/>
                  </a:moveTo>
                  <a:cubicBezTo>
                    <a:pt x="2968881" y="-609911"/>
                    <a:pt x="6149014" y="-23612"/>
                    <a:pt x="10127565" y="0"/>
                  </a:cubicBezTo>
                  <a:cubicBezTo>
                    <a:pt x="9904418" y="683406"/>
                    <a:pt x="10129719" y="2343503"/>
                    <a:pt x="10127565" y="3479419"/>
                  </a:cubicBezTo>
                  <a:cubicBezTo>
                    <a:pt x="5004957" y="2983004"/>
                    <a:pt x="2775819" y="3502631"/>
                    <a:pt x="0" y="3479419"/>
                  </a:cubicBezTo>
                  <a:cubicBezTo>
                    <a:pt x="32619" y="2229236"/>
                    <a:pt x="-22360" y="670865"/>
                    <a:pt x="0" y="0"/>
                  </a:cubicBezTo>
                  <a:close/>
                </a:path>
                <a:path w="10127565" h="3479419" fill="none" stroke="0" extrusionOk="0">
                  <a:moveTo>
                    <a:pt x="0" y="0"/>
                  </a:moveTo>
                  <a:cubicBezTo>
                    <a:pt x="3698900" y="-212191"/>
                    <a:pt x="5778132" y="195671"/>
                    <a:pt x="10127565" y="0"/>
                  </a:cubicBezTo>
                  <a:cubicBezTo>
                    <a:pt x="9805396" y="657104"/>
                    <a:pt x="9954194" y="2486595"/>
                    <a:pt x="10127565" y="3479419"/>
                  </a:cubicBezTo>
                  <a:cubicBezTo>
                    <a:pt x="5135441" y="3163528"/>
                    <a:pt x="2397713" y="2707024"/>
                    <a:pt x="0" y="3479419"/>
                  </a:cubicBezTo>
                  <a:cubicBezTo>
                    <a:pt x="127741" y="2212382"/>
                    <a:pt x="108236" y="70248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6644640"/>
                        <a:gd name="connsiteY0" fmla="*/ 0 h 2663982"/>
                        <a:gd name="connsiteX1" fmla="*/ 6644640 w 6644640"/>
                        <a:gd name="connsiteY1" fmla="*/ 0 h 2663982"/>
                        <a:gd name="connsiteX2" fmla="*/ 6644640 w 6644640"/>
                        <a:gd name="connsiteY2" fmla="*/ 2663982 h 2663982"/>
                        <a:gd name="connsiteX3" fmla="*/ 0 w 6644640"/>
                        <a:gd name="connsiteY3" fmla="*/ 2663982 h 2663982"/>
                        <a:gd name="connsiteX4" fmla="*/ 0 w 6644640"/>
                        <a:gd name="connsiteY4" fmla="*/ 0 h 2663982"/>
                        <a:gd name="connsiteX0" fmla="*/ 0 w 6644640"/>
                        <a:gd name="connsiteY0" fmla="*/ 0 h 2663982"/>
                        <a:gd name="connsiteX1" fmla="*/ 6644640 w 6644640"/>
                        <a:gd name="connsiteY1" fmla="*/ 0 h 2663982"/>
                        <a:gd name="connsiteX2" fmla="*/ 6644640 w 6644640"/>
                        <a:gd name="connsiteY2" fmla="*/ 2663982 h 2663982"/>
                        <a:gd name="connsiteX3" fmla="*/ 0 w 6644640"/>
                        <a:gd name="connsiteY3" fmla="*/ 2663982 h 2663982"/>
                        <a:gd name="connsiteX4" fmla="*/ 0 w 6644640"/>
                        <a:gd name="connsiteY4" fmla="*/ 0 h 2663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644640" h="2663982" fill="none" extrusionOk="0">
                          <a:moveTo>
                            <a:pt x="0" y="0"/>
                          </a:moveTo>
                          <a:cubicBezTo>
                            <a:pt x="2223628" y="-176396"/>
                            <a:pt x="3729731" y="43423"/>
                            <a:pt x="6644640" y="0"/>
                          </a:cubicBezTo>
                          <a:cubicBezTo>
                            <a:pt x="6531347" y="514873"/>
                            <a:pt x="6532005" y="1880730"/>
                            <a:pt x="6644640" y="2663982"/>
                          </a:cubicBezTo>
                          <a:cubicBezTo>
                            <a:pt x="3456761" y="2621148"/>
                            <a:pt x="1510862" y="2272864"/>
                            <a:pt x="0" y="2663982"/>
                          </a:cubicBezTo>
                          <a:cubicBezTo>
                            <a:pt x="58816" y="1754549"/>
                            <a:pt x="77069" y="619506"/>
                            <a:pt x="0" y="0"/>
                          </a:cubicBezTo>
                          <a:close/>
                        </a:path>
                        <a:path w="6644640" h="2663982" stroke="0" extrusionOk="0">
                          <a:moveTo>
                            <a:pt x="0" y="0"/>
                          </a:moveTo>
                          <a:cubicBezTo>
                            <a:pt x="3070051" y="-203701"/>
                            <a:pt x="5146254" y="-133158"/>
                            <a:pt x="6644640" y="0"/>
                          </a:cubicBezTo>
                          <a:cubicBezTo>
                            <a:pt x="6502188" y="286341"/>
                            <a:pt x="6706993" y="1721345"/>
                            <a:pt x="6644640" y="2663982"/>
                          </a:cubicBezTo>
                          <a:cubicBezTo>
                            <a:pt x="4338965" y="2519619"/>
                            <a:pt x="1478332" y="2879005"/>
                            <a:pt x="0" y="2663982"/>
                          </a:cubicBezTo>
                          <a:cubicBezTo>
                            <a:pt x="-56086" y="1894647"/>
                            <a:pt x="57324" y="1308047"/>
                            <a:pt x="0" y="0"/>
                          </a:cubicBezTo>
                          <a:close/>
                        </a:path>
                        <a:path w="6644640" h="2663982" fill="none" stroke="0" extrusionOk="0">
                          <a:moveTo>
                            <a:pt x="0" y="0"/>
                          </a:moveTo>
                          <a:cubicBezTo>
                            <a:pt x="2210202" y="-204695"/>
                            <a:pt x="3959092" y="-65035"/>
                            <a:pt x="6644640" y="0"/>
                          </a:cubicBezTo>
                          <a:cubicBezTo>
                            <a:pt x="6481125" y="468743"/>
                            <a:pt x="6645350" y="1928361"/>
                            <a:pt x="6644640" y="2663982"/>
                          </a:cubicBezTo>
                          <a:cubicBezTo>
                            <a:pt x="3249297" y="2406476"/>
                            <a:pt x="1598286" y="2437544"/>
                            <a:pt x="0" y="2663982"/>
                          </a:cubicBezTo>
                          <a:cubicBezTo>
                            <a:pt x="72771" y="1745696"/>
                            <a:pt x="16351" y="5192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C93C0C69-BCAF-5703-0008-37A8A90A223C}"/>
                </a:ext>
              </a:extLst>
            </p:cNvPr>
            <p:cNvSpPr txBox="1"/>
            <p:nvPr/>
          </p:nvSpPr>
          <p:spPr>
            <a:xfrm>
              <a:off x="2810755" y="152528"/>
              <a:ext cx="8038982" cy="33766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Tháng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sinh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nhật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của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em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có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bao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nhiêu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ngày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?</a:t>
              </a:r>
              <a:endParaRPr kumimoji="0" lang="en-US" altLang="en-US" sz="5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5F7FC3E8-24C8-9353-D49E-AE067D74A2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34" y="968218"/>
            <a:ext cx="2679611" cy="186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67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-1" y="-40442"/>
            <a:ext cx="1219199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9D92639-F97A-07B3-D0EE-0A0CF0E5FD39}"/>
              </a:ext>
            </a:extLst>
          </p:cNvPr>
          <p:cNvSpPr txBox="1"/>
          <p:nvPr/>
        </p:nvSpPr>
        <p:spPr>
          <a:xfrm>
            <a:off x="6095998" y="5623912"/>
            <a:ext cx="388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B8597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( Trang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6B8597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79 – 80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B8597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78809A5-DDDD-F13E-5791-F8CD755C2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701" y="1493320"/>
            <a:ext cx="2444708" cy="128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4111186-F341-3FEC-69DF-D1C5BACC1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4489" y="3010082"/>
            <a:ext cx="12192000" cy="267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2C83CF8-C306-3701-318B-CFB9CDCBA7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4489" y="2102191"/>
            <a:ext cx="4704190" cy="128636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6ACE9BB9-5FD8-04F8-1C84-F542696B2F76}"/>
              </a:ext>
            </a:extLst>
          </p:cNvPr>
          <p:cNvGrpSpPr/>
          <p:nvPr/>
        </p:nvGrpSpPr>
        <p:grpSpPr>
          <a:xfrm>
            <a:off x="-21296323" y="-8574190"/>
            <a:ext cx="15627669" cy="2400658"/>
            <a:chOff x="-6365766" y="608086"/>
            <a:chExt cx="17184564" cy="7075759"/>
          </a:xfrm>
        </p:grpSpPr>
        <p:sp>
          <p:nvSpPr>
            <p:cNvPr id="18" name="文本框 48">
              <a:extLst>
                <a:ext uri="{FF2B5EF4-FFF2-40B4-BE49-F238E27FC236}">
                  <a16:creationId xmlns:a16="http://schemas.microsoft.com/office/drawing/2014/main" xmlns="" id="{DC145C74-3543-3ED9-468E-63EE815E5CBE}"/>
                </a:ext>
              </a:extLst>
            </p:cNvPr>
            <p:cNvSpPr txBox="1"/>
            <p:nvPr/>
          </p:nvSpPr>
          <p:spPr>
            <a:xfrm>
              <a:off x="-6365766" y="608089"/>
              <a:ext cx="17184564" cy="7075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Tiết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 2</a:t>
              </a:r>
              <a:endParaRPr kumimoji="0" lang="zh-CN" altLang="en-US" sz="15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edding K&amp;T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9" name="文本框 39">
              <a:extLst>
                <a:ext uri="{FF2B5EF4-FFF2-40B4-BE49-F238E27FC236}">
                  <a16:creationId xmlns:a16="http://schemas.microsoft.com/office/drawing/2014/main" xmlns="" id="{E651DCB0-954E-D1E0-9E86-0272E9A6F43A}"/>
                </a:ext>
              </a:extLst>
            </p:cNvPr>
            <p:cNvSpPr txBox="1"/>
            <p:nvPr/>
          </p:nvSpPr>
          <p:spPr>
            <a:xfrm>
              <a:off x="-6087581" y="608086"/>
              <a:ext cx="16628192" cy="7075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Tiết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2</a:t>
              </a:r>
              <a:endParaRPr kumimoji="0" lang="zh-CN" altLang="en-US" sz="15000" b="1" i="0" u="none" strike="noStrike" kern="1200" cap="none" spc="0" normalizeH="0" baseline="0" noProof="0" dirty="0">
                <a:ln w="38100">
                  <a:noFill/>
                </a:ln>
                <a:gradFill flip="none" rotWithShape="1">
                  <a:gsLst>
                    <a:gs pos="80000">
                      <a:srgbClr val="F96B89"/>
                    </a:gs>
                    <a:gs pos="24000">
                      <a:srgbClr val="67BF58"/>
                    </a:gs>
                    <a:gs pos="42000">
                      <a:srgbClr val="FFCE45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Wedding K&amp;T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A398FB6-0D5C-3BA1-E215-BD2EB4A6B1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415" y="5536304"/>
            <a:ext cx="7132320" cy="11743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61866" y="462756"/>
            <a:ext cx="98682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Thứ...ngày...tháng...năm 2023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55678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596AE04-B8C0-F8FD-CA2A-904B7C36F6E8}"/>
              </a:ext>
            </a:extLst>
          </p:cNvPr>
          <p:cNvGrpSpPr/>
          <p:nvPr/>
        </p:nvGrpSpPr>
        <p:grpSpPr>
          <a:xfrm>
            <a:off x="1670082" y="546017"/>
            <a:ext cx="6000718" cy="1775017"/>
            <a:chOff x="6587751" y="6266904"/>
            <a:chExt cx="6936715" cy="257494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4D0940E4-8177-E7FE-8940-7D56510C01FA}"/>
                </a:ext>
              </a:extLst>
            </p:cNvPr>
            <p:cNvGrpSpPr/>
            <p:nvPr/>
          </p:nvGrpSpPr>
          <p:grpSpPr>
            <a:xfrm>
              <a:off x="6587751" y="6266904"/>
              <a:ext cx="6895131" cy="2571958"/>
              <a:chOff x="6459407" y="6049061"/>
              <a:chExt cx="6895131" cy="2571958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D73B01FE-D1A6-820D-E1AB-C1844C764C12}"/>
                  </a:ext>
                </a:extLst>
              </p:cNvPr>
              <p:cNvSpPr txBox="1"/>
              <p:nvPr/>
            </p:nvSpPr>
            <p:spPr>
              <a:xfrm>
                <a:off x="6459407" y="6049061"/>
                <a:ext cx="6895131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>
                    <a:ln w="2159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思源黑体 CN"/>
                    <a:cs typeface="+mn-cs"/>
                  </a:rPr>
                  <a:t>TRỒNG CÂY CÙNG NA</a:t>
                </a:r>
                <a:endParaRPr kumimoji="0" lang="vi-VN" sz="8000" b="0" i="0" u="none" strike="noStrike" kern="1200" cap="none" spc="0" normalizeH="0" baseline="0" noProof="0" dirty="0">
                  <a:ln w="2159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+mn-cs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940887EA-6AB5-AE11-F488-FA066DA75A6A}"/>
                  </a:ext>
                </a:extLst>
              </p:cNvPr>
              <p:cNvSpPr txBox="1"/>
              <p:nvPr/>
            </p:nvSpPr>
            <p:spPr>
              <a:xfrm>
                <a:off x="6459407" y="6066474"/>
                <a:ext cx="6895131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7921"/>
                    </a:solidFill>
                    <a:effectLst/>
                    <a:uLnTx/>
                    <a:uFillTx/>
                    <a:latin typeface="UTM Showcard" panose="02040603050506020204" pitchFamily="18" charset="0"/>
                    <a:ea typeface="思源黑体 CN"/>
                    <a:cs typeface="+mn-cs"/>
                  </a:rPr>
                  <a:t>TRỒNG CÂY CÙNG NA</a:t>
                </a:r>
                <a:endParaRPr kumimoji="0" lang="vi-VN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20792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EDAF8B72-DFEE-DC12-2D21-9D667B8B82B7}"/>
                </a:ext>
              </a:extLst>
            </p:cNvPr>
            <p:cNvSpPr txBox="1"/>
            <p:nvPr/>
          </p:nvSpPr>
          <p:spPr>
            <a:xfrm>
              <a:off x="6629335" y="6287300"/>
              <a:ext cx="689513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7000">
                        <a:srgbClr val="328636"/>
                      </a:gs>
                      <a:gs pos="65000">
                        <a:srgbClr val="6DC64D"/>
                      </a:gs>
                      <a:gs pos="100000">
                        <a:srgbClr val="A5D575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思源黑体 CN"/>
                  <a:cs typeface="+mn-cs"/>
                </a:rPr>
                <a:t>TRỒNG CÂY CÙNG NA</a:t>
              </a:r>
              <a:endParaRPr kumimoji="0" lang="vi-VN" sz="80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7000">
                      <a:srgbClr val="328636"/>
                    </a:gs>
                    <a:gs pos="65000">
                      <a:srgbClr val="6DC64D"/>
                    </a:gs>
                    <a:gs pos="100000">
                      <a:srgbClr val="A5D575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65366B1B-D767-3FB7-3176-A644A1D4E77C}"/>
              </a:ext>
            </a:extLst>
          </p:cNvPr>
          <p:cNvGrpSpPr/>
          <p:nvPr/>
        </p:nvGrpSpPr>
        <p:grpSpPr>
          <a:xfrm>
            <a:off x="6922932" y="88900"/>
            <a:ext cx="5005190" cy="7077607"/>
            <a:chOff x="6958905" y="0"/>
            <a:chExt cx="5005190" cy="7077607"/>
          </a:xfrm>
        </p:grpSpPr>
        <p:pic>
          <p:nvPicPr>
            <p:cNvPr id="19" name="图片 8">
              <a:extLst>
                <a:ext uri="{FF2B5EF4-FFF2-40B4-BE49-F238E27FC236}">
                  <a16:creationId xmlns:a16="http://schemas.microsoft.com/office/drawing/2014/main" xmlns="" id="{EA2996D7-91C3-D734-69FF-230D7FD256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63" t="14991" r="5461" b="15724"/>
            <a:stretch/>
          </p:blipFill>
          <p:spPr>
            <a:xfrm>
              <a:off x="6958905" y="0"/>
              <a:ext cx="5005190" cy="6251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5B4BE999-E408-A5A1-9270-DD8FD5D20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71" t="41044" r="15979" b="38494"/>
            <a:stretch/>
          </p:blipFill>
          <p:spPr>
            <a:xfrm>
              <a:off x="7162800" y="4448066"/>
              <a:ext cx="2014194" cy="26295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324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607C8A3-ABCB-5C3D-3309-96041D2E2987}"/>
              </a:ext>
            </a:extLst>
          </p:cNvPr>
          <p:cNvGrpSpPr/>
          <p:nvPr/>
        </p:nvGrpSpPr>
        <p:grpSpPr>
          <a:xfrm>
            <a:off x="1034742" y="2386702"/>
            <a:ext cx="5430798" cy="1429711"/>
            <a:chOff x="1452523" y="857877"/>
            <a:chExt cx="4922057" cy="1888970"/>
          </a:xfrm>
        </p:grpSpPr>
        <p:sp>
          <p:nvSpPr>
            <p:cNvPr id="7" name="Google Shape;275;p7">
              <a:extLst>
                <a:ext uri="{FF2B5EF4-FFF2-40B4-BE49-F238E27FC236}">
                  <a16:creationId xmlns:a16="http://schemas.microsoft.com/office/drawing/2014/main" xmlns="" id="{7999ED8C-027E-6B7A-5400-F175CFAD3A49}"/>
                </a:ext>
              </a:extLst>
            </p:cNvPr>
            <p:cNvSpPr/>
            <p:nvPr/>
          </p:nvSpPr>
          <p:spPr>
            <a:xfrm>
              <a:off x="1760502" y="857877"/>
              <a:ext cx="4378891" cy="1888970"/>
            </a:xfrm>
            <a:prstGeom prst="roundRect">
              <a:avLst>
                <a:gd name="adj" fmla="val 6471"/>
              </a:avLst>
            </a:prstGeom>
            <a:solidFill>
              <a:srgbClr val="FFFFFF"/>
            </a:solidFill>
            <a:ln w="28575" cap="flat" cmpd="sng">
              <a:solidFill>
                <a:srgbClr val="6A3F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474E85A4-A36C-2D23-3D41-ED1E40A8A7E5}"/>
                </a:ext>
              </a:extLst>
            </p:cNvPr>
            <p:cNvSpPr txBox="1"/>
            <p:nvPr/>
          </p:nvSpPr>
          <p:spPr>
            <a:xfrm>
              <a:off x="1452523" y="988332"/>
              <a:ext cx="4922057" cy="16672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800" b="1" i="0" u="none" strike="noStrike" kern="0" cap="none" spc="0" normalizeH="0" baseline="0" noProof="0" dirty="0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Chia </a:t>
              </a:r>
              <a:r>
                <a:rPr kumimoji="0" lang="en-US" sz="3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sẻ</a:t>
              </a:r>
              <a:r>
                <a:rPr kumimoji="0" lang="en-US" sz="3800" b="1" i="0" u="none" strike="noStrike" kern="0" cap="none" spc="0" normalizeH="0" baseline="0" noProof="0" dirty="0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3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bài</a:t>
              </a:r>
              <a:r>
                <a:rPr kumimoji="0" lang="en-US" sz="3800" b="1" i="0" u="none" strike="noStrike" kern="0" cap="none" spc="0" normalizeH="0" baseline="0" noProof="0" dirty="0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3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học</a:t>
              </a:r>
              <a:r>
                <a:rPr kumimoji="0" lang="en-US" sz="3800" b="1" i="0" u="none" strike="noStrike" kern="0" cap="none" spc="0" normalizeH="0" baseline="0" noProof="0" dirty="0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3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với</a:t>
              </a:r>
              <a:r>
                <a:rPr kumimoji="0" lang="en-US" sz="3800" b="1" i="0" u="none" strike="noStrike" kern="0" cap="none" spc="0" normalizeH="0" baseline="0" noProof="0" dirty="0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3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người</a:t>
              </a:r>
              <a:r>
                <a:rPr kumimoji="0" lang="en-US" sz="3800" b="1" i="0" u="none" strike="noStrike" kern="0" cap="none" spc="0" normalizeH="0" baseline="0" noProof="0" dirty="0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3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thân</a:t>
              </a:r>
              <a:endPara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892E45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DEB1F58-C023-183A-C9AE-53E563885839}"/>
              </a:ext>
            </a:extLst>
          </p:cNvPr>
          <p:cNvGrpSpPr/>
          <p:nvPr/>
        </p:nvGrpSpPr>
        <p:grpSpPr>
          <a:xfrm>
            <a:off x="3206443" y="4028303"/>
            <a:ext cx="5430798" cy="988540"/>
            <a:chOff x="1452523" y="1029418"/>
            <a:chExt cx="4922057" cy="1306084"/>
          </a:xfrm>
        </p:grpSpPr>
        <p:sp>
          <p:nvSpPr>
            <p:cNvPr id="10" name="Google Shape;275;p7">
              <a:extLst>
                <a:ext uri="{FF2B5EF4-FFF2-40B4-BE49-F238E27FC236}">
                  <a16:creationId xmlns:a16="http://schemas.microsoft.com/office/drawing/2014/main" xmlns="" id="{49D9ACB7-A328-D421-B6EB-F729C3674C8A}"/>
                </a:ext>
              </a:extLst>
            </p:cNvPr>
            <p:cNvSpPr/>
            <p:nvPr/>
          </p:nvSpPr>
          <p:spPr>
            <a:xfrm>
              <a:off x="1760502" y="1029418"/>
              <a:ext cx="4378891" cy="1306084"/>
            </a:xfrm>
            <a:prstGeom prst="roundRect">
              <a:avLst>
                <a:gd name="adj" fmla="val 6471"/>
              </a:avLst>
            </a:prstGeom>
            <a:solidFill>
              <a:srgbClr val="FFFFFF"/>
            </a:solidFill>
            <a:ln w="28575" cap="flat" cmpd="sng">
              <a:solidFill>
                <a:srgbClr val="6A3F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05D3E87-B0F0-735A-91FB-5A607B5614CF}"/>
                </a:ext>
              </a:extLst>
            </p:cNvPr>
            <p:cNvSpPr txBox="1"/>
            <p:nvPr/>
          </p:nvSpPr>
          <p:spPr>
            <a:xfrm>
              <a:off x="1452523" y="1253962"/>
              <a:ext cx="4922057" cy="8946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Chuẩn</a:t>
              </a:r>
              <a:r>
                <a:rPr kumimoji="0" lang="en-US" sz="3800" b="1" i="0" u="none" strike="noStrike" kern="0" cap="none" spc="0" normalizeH="0" baseline="0" noProof="0" dirty="0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3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bị</a:t>
              </a:r>
              <a:r>
                <a:rPr kumimoji="0" lang="en-US" sz="3800" b="1" i="0" u="none" strike="noStrike" kern="0" cap="none" spc="0" normalizeH="0" baseline="0" noProof="0" dirty="0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3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bài</a:t>
              </a:r>
              <a:r>
                <a:rPr kumimoji="0" lang="en-US" sz="3800" b="1" i="0" u="none" strike="noStrike" kern="0" cap="none" spc="0" normalizeH="0" baseline="0" noProof="0" dirty="0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3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mới</a:t>
              </a:r>
              <a:endPara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892E45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D18C745-F43B-77F1-5C0D-955F3AB37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5317" y="0"/>
            <a:ext cx="552955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2615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-1" y="-40442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2660548-7FA0-982B-FB81-0A8E8E8A16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75" y="1382021"/>
            <a:ext cx="4162585" cy="565910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489A471-B0A6-20E7-0E68-67C313D15E6E}"/>
              </a:ext>
            </a:extLst>
          </p:cNvPr>
          <p:cNvGrpSpPr/>
          <p:nvPr/>
        </p:nvGrpSpPr>
        <p:grpSpPr>
          <a:xfrm>
            <a:off x="3443235" y="164456"/>
            <a:ext cx="7922348" cy="4209213"/>
            <a:chOff x="3443235" y="164456"/>
            <a:chExt cx="7922348" cy="42092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0B54755F-3E42-F4A7-F95C-00910FCC9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8043"/>
            <a:stretch/>
          </p:blipFill>
          <p:spPr>
            <a:xfrm>
              <a:off x="3443235" y="164456"/>
              <a:ext cx="7736495" cy="243512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6052A78A-6CD2-F0D5-ED9F-30E29DA2C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691" t="48934" r="-2691" b="17119"/>
            <a:stretch/>
          </p:blipFill>
          <p:spPr>
            <a:xfrm>
              <a:off x="3629088" y="2403446"/>
              <a:ext cx="7736495" cy="19702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78360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D2F4DF5-5BA8-0F79-0BAB-00BE64914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422" y="759456"/>
            <a:ext cx="9925148" cy="561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0672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36D1D0C-A9BC-18F6-B085-D14C19151E65}"/>
              </a:ext>
            </a:extLst>
          </p:cNvPr>
          <p:cNvGrpSpPr/>
          <p:nvPr/>
        </p:nvGrpSpPr>
        <p:grpSpPr>
          <a:xfrm>
            <a:off x="1511183" y="635612"/>
            <a:ext cx="860753" cy="1015663"/>
            <a:chOff x="1075274" y="753023"/>
            <a:chExt cx="860753" cy="1015663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xmlns="" id="{FFE84476-7D9A-1112-358A-7524A8EA5012}"/>
                </a:ext>
              </a:extLst>
            </p:cNvPr>
            <p:cNvSpPr/>
            <p:nvPr/>
          </p:nvSpPr>
          <p:spPr>
            <a:xfrm>
              <a:off x="1091806" y="838743"/>
              <a:ext cx="844221" cy="844221"/>
            </a:xfrm>
            <a:prstGeom prst="flowChartConnector">
              <a:avLst/>
            </a:prstGeom>
            <a:solidFill>
              <a:srgbClr val="AA72D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xmlns="" id="{7B8DE5E4-F006-BD0E-1FC9-BC7BFBA5B898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075274" y="753023"/>
              <a:ext cx="8419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1</a:t>
              </a:r>
              <a:endParaRPr kumimoji="0" lang="zh-CN" altLang="en-US" sz="60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89B57BE-230B-EDD0-457F-9B7F46EC102B}"/>
              </a:ext>
            </a:extLst>
          </p:cNvPr>
          <p:cNvGrpSpPr/>
          <p:nvPr/>
        </p:nvGrpSpPr>
        <p:grpSpPr>
          <a:xfrm>
            <a:off x="2617609" y="699489"/>
            <a:ext cx="7473149" cy="887905"/>
            <a:chOff x="2106582" y="908289"/>
            <a:chExt cx="23167467" cy="88790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DDBCAA9B-C76E-ED00-C785-D966E771E131}"/>
                </a:ext>
              </a:extLst>
            </p:cNvPr>
            <p:cNvSpPr/>
            <p:nvPr/>
          </p:nvSpPr>
          <p:spPr>
            <a:xfrm>
              <a:off x="2106582" y="908289"/>
              <a:ext cx="22131121" cy="887905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9FF3F5F9-2A4C-2504-5159-1B3D2AB373B1}"/>
                </a:ext>
              </a:extLst>
            </p:cNvPr>
            <p:cNvSpPr txBox="1"/>
            <p:nvPr/>
          </p:nvSpPr>
          <p:spPr>
            <a:xfrm>
              <a:off x="2457978" y="908289"/>
              <a:ext cx="228160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cs typeface="Arial" panose="020B0604020202020204" pitchFamily="34" charset="0"/>
                </a:rPr>
                <a:t>Chọn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F0C634D-D403-E08A-15A4-7F7E5A1871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99" t="21678" b="20878"/>
          <a:stretch/>
        </p:blipFill>
        <p:spPr>
          <a:xfrm>
            <a:off x="7792720" y="2987040"/>
            <a:ext cx="3704074" cy="34355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50537E3-8A08-3CE9-AAD5-A4B9E66DE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535" y="2445254"/>
            <a:ext cx="1475271" cy="14920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B26F362-D0E5-2526-B9FB-52F5526B6E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4835625" y="2536429"/>
            <a:ext cx="1385564" cy="14008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B6CDA7C-E90C-3989-2D7E-035313CAE4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703"/>
          <a:stretch/>
        </p:blipFill>
        <p:spPr>
          <a:xfrm>
            <a:off x="2353121" y="4431082"/>
            <a:ext cx="1487889" cy="15707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B2318A2-1AF1-0C88-A758-4F2076ECD2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8998" y="4431082"/>
            <a:ext cx="1365186" cy="15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0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3D342A1-69A6-BD82-D3DD-A9608E4864A4}"/>
              </a:ext>
            </a:extLst>
          </p:cNvPr>
          <p:cNvGrpSpPr/>
          <p:nvPr/>
        </p:nvGrpSpPr>
        <p:grpSpPr>
          <a:xfrm>
            <a:off x="1543673" y="393539"/>
            <a:ext cx="7102616" cy="2283202"/>
            <a:chOff x="118472" y="-28883"/>
            <a:chExt cx="13830686" cy="2392709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xmlns="" id="{5C58EC10-F163-51C9-B973-14EA1F926247}"/>
                </a:ext>
              </a:extLst>
            </p:cNvPr>
            <p:cNvSpPr/>
            <p:nvPr/>
          </p:nvSpPr>
          <p:spPr>
            <a:xfrm>
              <a:off x="118472" y="-28883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5198888" y="190335"/>
                    <a:pt x="7840782" y="186352"/>
                    <a:pt x="13830686" y="0"/>
                  </a:cubicBezTo>
                  <a:cubicBezTo>
                    <a:pt x="13521155" y="600987"/>
                    <a:pt x="13651997" y="1667699"/>
                    <a:pt x="13830686" y="2392709"/>
                  </a:cubicBezTo>
                  <a:cubicBezTo>
                    <a:pt x="7510602" y="2147603"/>
                    <a:pt x="2863567" y="1152548"/>
                    <a:pt x="0" y="2392709"/>
                  </a:cubicBezTo>
                  <a:cubicBezTo>
                    <a:pt x="129404" y="1478378"/>
                    <a:pt x="104933" y="569851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628580" y="-63758"/>
                    <a:pt x="10887400" y="-185925"/>
                    <a:pt x="13830686" y="0"/>
                  </a:cubicBezTo>
                  <a:cubicBezTo>
                    <a:pt x="13680056" y="264167"/>
                    <a:pt x="13903060" y="1519430"/>
                    <a:pt x="13830686" y="2392709"/>
                  </a:cubicBezTo>
                  <a:cubicBezTo>
                    <a:pt x="9152787" y="2287824"/>
                    <a:pt x="3503839" y="2852268"/>
                    <a:pt x="0" y="2392709"/>
                  </a:cubicBezTo>
                  <a:cubicBezTo>
                    <a:pt x="-34112" y="1686526"/>
                    <a:pt x="119089" y="117173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084922" y="-626481"/>
                    <a:pt x="8883309" y="528713"/>
                    <a:pt x="13830686" y="0"/>
                  </a:cubicBezTo>
                  <a:cubicBezTo>
                    <a:pt x="13581695" y="485619"/>
                    <a:pt x="13828378" y="1762517"/>
                    <a:pt x="13830686" y="2392709"/>
                  </a:cubicBezTo>
                  <a:cubicBezTo>
                    <a:pt x="7096432" y="1649093"/>
                    <a:pt x="3764980" y="1869679"/>
                    <a:pt x="0" y="2392709"/>
                  </a:cubicBezTo>
                  <a:cubicBezTo>
                    <a:pt x="44999" y="1535622"/>
                    <a:pt x="-4916" y="475771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338663" y="149412"/>
                    <a:pt x="8011344" y="157891"/>
                    <a:pt x="13830686" y="0"/>
                  </a:cubicBezTo>
                  <a:cubicBezTo>
                    <a:pt x="13498809" y="525028"/>
                    <a:pt x="13720519" y="1811276"/>
                    <a:pt x="13830686" y="2392709"/>
                  </a:cubicBezTo>
                  <a:cubicBezTo>
                    <a:pt x="7000463" y="2110697"/>
                    <a:pt x="3259676" y="1222934"/>
                    <a:pt x="0" y="2392709"/>
                  </a:cubicBezTo>
                  <a:cubicBezTo>
                    <a:pt x="104590" y="1556954"/>
                    <a:pt x="67767" y="441794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10360495"/>
                        <a:gd name="connsiteY0" fmla="*/ 0 h 1831955"/>
                        <a:gd name="connsiteX1" fmla="*/ 10360495 w 10360495"/>
                        <a:gd name="connsiteY1" fmla="*/ 0 h 1831955"/>
                        <a:gd name="connsiteX2" fmla="*/ 10360495 w 10360495"/>
                        <a:gd name="connsiteY2" fmla="*/ 1831955 h 1831955"/>
                        <a:gd name="connsiteX3" fmla="*/ 0 w 10360495"/>
                        <a:gd name="connsiteY3" fmla="*/ 1831955 h 1831955"/>
                        <a:gd name="connsiteX4" fmla="*/ 0 w 10360495"/>
                        <a:gd name="connsiteY4" fmla="*/ 0 h 1831955"/>
                        <a:gd name="connsiteX0" fmla="*/ 0 w 10360495"/>
                        <a:gd name="connsiteY0" fmla="*/ 0 h 1831955"/>
                        <a:gd name="connsiteX1" fmla="*/ 10360495 w 10360495"/>
                        <a:gd name="connsiteY1" fmla="*/ 0 h 1831955"/>
                        <a:gd name="connsiteX2" fmla="*/ 10360495 w 10360495"/>
                        <a:gd name="connsiteY2" fmla="*/ 1831955 h 1831955"/>
                        <a:gd name="connsiteX3" fmla="*/ 0 w 10360495"/>
                        <a:gd name="connsiteY3" fmla="*/ 1831955 h 1831955"/>
                        <a:gd name="connsiteX4" fmla="*/ 0 w 10360495"/>
                        <a:gd name="connsiteY4" fmla="*/ 0 h 18319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360495" h="1831955" fill="none" extrusionOk="0">
                          <a:moveTo>
                            <a:pt x="0" y="0"/>
                          </a:moveTo>
                          <a:cubicBezTo>
                            <a:pt x="3821036" y="103697"/>
                            <a:pt x="5941323" y="29739"/>
                            <a:pt x="10360495" y="0"/>
                          </a:cubicBezTo>
                          <a:cubicBezTo>
                            <a:pt x="10167925" y="407872"/>
                            <a:pt x="10283129" y="1292968"/>
                            <a:pt x="10360495" y="1831955"/>
                          </a:cubicBezTo>
                          <a:cubicBezTo>
                            <a:pt x="5334481" y="1796422"/>
                            <a:pt x="2313735" y="1297100"/>
                            <a:pt x="0" y="1831955"/>
                          </a:cubicBezTo>
                          <a:cubicBezTo>
                            <a:pt x="74852" y="1199498"/>
                            <a:pt x="56964" y="411463"/>
                            <a:pt x="0" y="0"/>
                          </a:cubicBezTo>
                          <a:close/>
                        </a:path>
                        <a:path w="10360495" h="1831955" stroke="0" extrusionOk="0">
                          <a:moveTo>
                            <a:pt x="0" y="0"/>
                          </a:moveTo>
                          <a:cubicBezTo>
                            <a:pt x="4649149" y="-144532"/>
                            <a:pt x="7795591" y="-85722"/>
                            <a:pt x="10360495" y="0"/>
                          </a:cubicBezTo>
                          <a:cubicBezTo>
                            <a:pt x="10253167" y="207552"/>
                            <a:pt x="10374564" y="1223089"/>
                            <a:pt x="10360495" y="1831955"/>
                          </a:cubicBezTo>
                          <a:cubicBezTo>
                            <a:pt x="6561791" y="1727784"/>
                            <a:pt x="2276602" y="1987209"/>
                            <a:pt x="0" y="1831955"/>
                          </a:cubicBezTo>
                          <a:cubicBezTo>
                            <a:pt x="34072" y="1306588"/>
                            <a:pt x="89162" y="886442"/>
                            <a:pt x="0" y="0"/>
                          </a:cubicBezTo>
                          <a:close/>
                        </a:path>
                        <a:path w="10360495" h="1831955" fill="none" stroke="0" extrusionOk="0">
                          <a:moveTo>
                            <a:pt x="0" y="0"/>
                          </a:moveTo>
                          <a:cubicBezTo>
                            <a:pt x="3449669" y="-138437"/>
                            <a:pt x="6253968" y="185904"/>
                            <a:pt x="10360495" y="0"/>
                          </a:cubicBezTo>
                          <a:cubicBezTo>
                            <a:pt x="10155539" y="320368"/>
                            <a:pt x="10358492" y="1395193"/>
                            <a:pt x="10360495" y="1831955"/>
                          </a:cubicBezTo>
                          <a:cubicBezTo>
                            <a:pt x="5186176" y="1667111"/>
                            <a:pt x="2637008" y="1255603"/>
                            <a:pt x="0" y="1831955"/>
                          </a:cubicBezTo>
                          <a:cubicBezTo>
                            <a:pt x="79409" y="1206048"/>
                            <a:pt x="29247" y="36952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73A3A42B-52D3-3C12-441B-B49113FAC7F4}"/>
                </a:ext>
              </a:extLst>
            </p:cNvPr>
            <p:cNvSpPr txBox="1"/>
            <p:nvPr/>
          </p:nvSpPr>
          <p:spPr>
            <a:xfrm>
              <a:off x="369078" y="312967"/>
              <a:ext cx="10426224" cy="10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914400" marR="0" lvl="0" indent="-91440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Đồng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hồ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sau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chỉ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mấy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giờ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?</a:t>
              </a:r>
              <a:endParaRPr kumimoji="0" lang="en-US" altLang="en-US" sz="48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F325924-BF9E-5CCC-CE82-DC3573D62DC7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10707EF7-32AF-7C58-AB84-0B94B6ACF48E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C5A69FAC-F2F0-F5CE-30B8-39B5E04833F2}"/>
                </a:ext>
              </a:extLst>
            </p:cNvPr>
            <p:cNvSpPr txBox="1"/>
            <p:nvPr/>
          </p:nvSpPr>
          <p:spPr>
            <a:xfrm>
              <a:off x="7040122" y="3004856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6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giờ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đúng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D644FBD-1F13-E33E-5B1C-D55C88122A7A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9C9FDA64-F1EB-10CA-5685-F67B6FAA4804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BB66F20C-0ADD-E0C7-0A5F-D8323D52B2BF}"/>
                </a:ext>
              </a:extLst>
            </p:cNvPr>
            <p:cNvSpPr txBox="1"/>
            <p:nvPr/>
          </p:nvSpPr>
          <p:spPr>
            <a:xfrm>
              <a:off x="1412907" y="3008033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12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giờ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đúng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CDBC30C-4A16-3144-106F-A14B4CC6B67C}"/>
              </a:ext>
            </a:extLst>
          </p:cNvPr>
          <p:cNvGrpSpPr/>
          <p:nvPr/>
        </p:nvGrpSpPr>
        <p:grpSpPr>
          <a:xfrm>
            <a:off x="1077528" y="4901904"/>
            <a:ext cx="4630996" cy="1129886"/>
            <a:chOff x="887486" y="4872764"/>
            <a:chExt cx="4630996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DA2AEE7C-7535-4AD5-A9A4-C6C7FAC9E4DE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A8A932A-1249-E2E0-EB21-C417BB55CB12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10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giờ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đúng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9F913D80-5D04-C20A-C5BA-0B19C0B8CC38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BBE4C96F-F601-5C40-F5D6-3164699A7EC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43CBCAA8-25C0-9DD6-38A7-EDDC9A4F58AB}"/>
                </a:ext>
              </a:extLst>
            </p:cNvPr>
            <p:cNvSpPr txBox="1"/>
            <p:nvPr/>
          </p:nvSpPr>
          <p:spPr>
            <a:xfrm>
              <a:off x="7556622" y="4831511"/>
              <a:ext cx="3460024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5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giờ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đúng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615B69D-C27B-180D-D247-A057D55942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8BF6581-DB01-C12B-6076-C1DF5066E2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3843314-FD62-566C-DB8E-C72D4EEB5C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C4C8C24-0C0F-3E6C-E451-28E240FB01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4BF64C2-9EE1-EBBE-F60F-80681D89FB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409381B-007B-D021-625C-DDD5890191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4056ABC-1B95-8BA5-88FF-D441332E9E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1C8D119-DD9E-46B7-9131-4A6D17A407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xmlns="" id="{7A77B97C-5577-324F-F945-CC776560F75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353" y="505704"/>
            <a:ext cx="1390836" cy="1125799"/>
          </a:xfrm>
          <a:prstGeom prst="rect">
            <a:avLst/>
          </a:prstGeom>
        </p:spPr>
      </p:pic>
      <p:pic>
        <p:nvPicPr>
          <p:cNvPr id="1026" name="Picture 2" descr="Luyện tập Xem đồng hồ Toán lớp 3 - Ôn tập Toán lớp 3 - Giaitoan.com">
            <a:extLst>
              <a:ext uri="{FF2B5EF4-FFF2-40B4-BE49-F238E27FC236}">
                <a16:creationId xmlns:a16="http://schemas.microsoft.com/office/drawing/2014/main" xmlns="" id="{B99EC5E0-7E37-97BE-C96A-4C62A0DBA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583" y="639622"/>
            <a:ext cx="2047875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44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8A082B6-EFBE-31E6-FC6E-6CEE0FCE0C9D}"/>
              </a:ext>
            </a:extLst>
          </p:cNvPr>
          <p:cNvGrpSpPr/>
          <p:nvPr/>
        </p:nvGrpSpPr>
        <p:grpSpPr>
          <a:xfrm>
            <a:off x="1532188" y="615441"/>
            <a:ext cx="6031741" cy="1843556"/>
            <a:chOff x="226633" y="-47311"/>
            <a:chExt cx="8391672" cy="2407862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xmlns="" id="{BEE64F78-F95E-1459-D82D-7DD16C932F8E}"/>
                </a:ext>
              </a:extLst>
            </p:cNvPr>
            <p:cNvSpPr/>
            <p:nvPr/>
          </p:nvSpPr>
          <p:spPr>
            <a:xfrm>
              <a:off x="226633" y="-47311"/>
              <a:ext cx="8391672" cy="2407862"/>
            </a:xfrm>
            <a:custGeom>
              <a:avLst/>
              <a:gdLst>
                <a:gd name="connsiteX0" fmla="*/ 0 w 8391672"/>
                <a:gd name="connsiteY0" fmla="*/ 0 h 2407862"/>
                <a:gd name="connsiteX1" fmla="*/ 8391672 w 8391672"/>
                <a:gd name="connsiteY1" fmla="*/ 0 h 2407862"/>
                <a:gd name="connsiteX2" fmla="*/ 8391672 w 8391672"/>
                <a:gd name="connsiteY2" fmla="*/ 2407862 h 2407862"/>
                <a:gd name="connsiteX3" fmla="*/ 0 w 8391672"/>
                <a:gd name="connsiteY3" fmla="*/ 2407862 h 2407862"/>
                <a:gd name="connsiteX4" fmla="*/ 0 w 8391672"/>
                <a:gd name="connsiteY4" fmla="*/ 0 h 2407862"/>
                <a:gd name="connsiteX0" fmla="*/ 0 w 8391672"/>
                <a:gd name="connsiteY0" fmla="*/ 0 h 2407862"/>
                <a:gd name="connsiteX1" fmla="*/ 8391672 w 8391672"/>
                <a:gd name="connsiteY1" fmla="*/ 0 h 2407862"/>
                <a:gd name="connsiteX2" fmla="*/ 8391672 w 8391672"/>
                <a:gd name="connsiteY2" fmla="*/ 2407862 h 2407862"/>
                <a:gd name="connsiteX3" fmla="*/ 0 w 8391672"/>
                <a:gd name="connsiteY3" fmla="*/ 2407862 h 2407862"/>
                <a:gd name="connsiteX4" fmla="*/ 0 w 8391672"/>
                <a:gd name="connsiteY4" fmla="*/ 0 h 2407862"/>
                <a:gd name="connsiteX0" fmla="*/ 0 w 8391672"/>
                <a:gd name="connsiteY0" fmla="*/ 0 h 2407862"/>
                <a:gd name="connsiteX1" fmla="*/ 8391672 w 8391672"/>
                <a:gd name="connsiteY1" fmla="*/ 0 h 2407862"/>
                <a:gd name="connsiteX2" fmla="*/ 8391672 w 8391672"/>
                <a:gd name="connsiteY2" fmla="*/ 2407862 h 2407862"/>
                <a:gd name="connsiteX3" fmla="*/ 0 w 8391672"/>
                <a:gd name="connsiteY3" fmla="*/ 2407862 h 2407862"/>
                <a:gd name="connsiteX4" fmla="*/ 0 w 8391672"/>
                <a:gd name="connsiteY4" fmla="*/ 0 h 2407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91672" h="2407862" fill="none" extrusionOk="0">
                  <a:moveTo>
                    <a:pt x="0" y="0"/>
                  </a:moveTo>
                  <a:cubicBezTo>
                    <a:pt x="3026920" y="47263"/>
                    <a:pt x="4671161" y="353256"/>
                    <a:pt x="8391672" y="0"/>
                  </a:cubicBezTo>
                  <a:cubicBezTo>
                    <a:pt x="8216989" y="558258"/>
                    <a:pt x="8264320" y="1682104"/>
                    <a:pt x="8391672" y="2407862"/>
                  </a:cubicBezTo>
                  <a:cubicBezTo>
                    <a:pt x="4682900" y="2119757"/>
                    <a:pt x="1829911" y="1716969"/>
                    <a:pt x="0" y="2407862"/>
                  </a:cubicBezTo>
                  <a:cubicBezTo>
                    <a:pt x="75417" y="1556018"/>
                    <a:pt x="99209" y="593747"/>
                    <a:pt x="0" y="0"/>
                  </a:cubicBezTo>
                  <a:close/>
                </a:path>
                <a:path w="8391672" h="2407862" stroke="0" extrusionOk="0">
                  <a:moveTo>
                    <a:pt x="0" y="0"/>
                  </a:moveTo>
                  <a:cubicBezTo>
                    <a:pt x="4045577" y="-94297"/>
                    <a:pt x="6716323" y="-182647"/>
                    <a:pt x="8391672" y="0"/>
                  </a:cubicBezTo>
                  <a:cubicBezTo>
                    <a:pt x="8265167" y="236446"/>
                    <a:pt x="8426125" y="1573804"/>
                    <a:pt x="8391672" y="2407862"/>
                  </a:cubicBezTo>
                  <a:cubicBezTo>
                    <a:pt x="5793017" y="2318408"/>
                    <a:pt x="2467193" y="3033904"/>
                    <a:pt x="0" y="2407862"/>
                  </a:cubicBezTo>
                  <a:cubicBezTo>
                    <a:pt x="4398" y="1713856"/>
                    <a:pt x="72508" y="1233024"/>
                    <a:pt x="0" y="0"/>
                  </a:cubicBezTo>
                  <a:close/>
                </a:path>
                <a:path w="8391672" h="2407862" fill="none" stroke="0" extrusionOk="0">
                  <a:moveTo>
                    <a:pt x="0" y="0"/>
                  </a:moveTo>
                  <a:cubicBezTo>
                    <a:pt x="2720740" y="-249029"/>
                    <a:pt x="5133472" y="41079"/>
                    <a:pt x="8391672" y="0"/>
                  </a:cubicBezTo>
                  <a:cubicBezTo>
                    <a:pt x="8232056" y="471713"/>
                    <a:pt x="8389594" y="1806677"/>
                    <a:pt x="8391672" y="2407862"/>
                  </a:cubicBezTo>
                  <a:cubicBezTo>
                    <a:pt x="4176880" y="1714420"/>
                    <a:pt x="2232760" y="1761783"/>
                    <a:pt x="0" y="2407862"/>
                  </a:cubicBezTo>
                  <a:cubicBezTo>
                    <a:pt x="2207" y="1562369"/>
                    <a:pt x="-4876" y="450776"/>
                    <a:pt x="0" y="0"/>
                  </a:cubicBezTo>
                  <a:close/>
                </a:path>
                <a:path w="8391672" h="2407862" fill="none" stroke="0" extrusionOk="0">
                  <a:moveTo>
                    <a:pt x="0" y="0"/>
                  </a:moveTo>
                  <a:cubicBezTo>
                    <a:pt x="3163626" y="28563"/>
                    <a:pt x="4873926" y="534109"/>
                    <a:pt x="8391672" y="0"/>
                  </a:cubicBezTo>
                  <a:cubicBezTo>
                    <a:pt x="8118393" y="525868"/>
                    <a:pt x="8323751" y="1739230"/>
                    <a:pt x="8391672" y="2407862"/>
                  </a:cubicBezTo>
                  <a:cubicBezTo>
                    <a:pt x="4384500" y="1923631"/>
                    <a:pt x="1983300" y="1896556"/>
                    <a:pt x="0" y="2407862"/>
                  </a:cubicBezTo>
                  <a:cubicBezTo>
                    <a:pt x="80681" y="1570079"/>
                    <a:pt x="32458" y="460566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73C94762-0A46-A967-EBA7-A20F3CCFDF13}"/>
                </a:ext>
              </a:extLst>
            </p:cNvPr>
            <p:cNvSpPr txBox="1"/>
            <p:nvPr/>
          </p:nvSpPr>
          <p:spPr>
            <a:xfrm>
              <a:off x="408021" y="80316"/>
              <a:ext cx="7700898" cy="20501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Đồng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hồ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sau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chỉ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mấy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giờ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?</a:t>
              </a:r>
              <a:endParaRPr kumimoji="0" lang="en-US" altLang="en-US" sz="48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FB5C7CE-9476-C2E7-A981-E1A0E7771C68}"/>
              </a:ext>
            </a:extLst>
          </p:cNvPr>
          <p:cNvGrpSpPr/>
          <p:nvPr/>
        </p:nvGrpSpPr>
        <p:grpSpPr>
          <a:xfrm>
            <a:off x="7043532" y="481501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FA7DD1DA-B432-FCDF-6CE7-0F384C1F1F9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D43B783-C875-A35E-8AF0-9DEFE6DCE660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0788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7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giờ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15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phút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7093E44-DD39-01BC-FE97-49BBED8CD29B}"/>
              </a:ext>
            </a:extLst>
          </p:cNvPr>
          <p:cNvGrpSpPr/>
          <p:nvPr/>
        </p:nvGrpSpPr>
        <p:grpSpPr>
          <a:xfrm>
            <a:off x="7018104" y="3109679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76434217-52AC-0D1B-5C3A-5D91E0ABF9B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2F9007A1-2347-266D-F36D-99B527A7A6A8}"/>
                </a:ext>
              </a:extLst>
            </p:cNvPr>
            <p:cNvSpPr txBox="1"/>
            <p:nvPr/>
          </p:nvSpPr>
          <p:spPr>
            <a:xfrm>
              <a:off x="1352660" y="2992029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7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giờ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3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phút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1ED63F0-224C-8F51-6E1E-22D25A640687}"/>
              </a:ext>
            </a:extLst>
          </p:cNvPr>
          <p:cNvGrpSpPr/>
          <p:nvPr/>
        </p:nvGrpSpPr>
        <p:grpSpPr>
          <a:xfrm>
            <a:off x="1070307" y="4937554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91C28CDB-89AA-BEF5-BB5A-26FF1B8AB6A4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A8B921DE-7EB0-496A-D8DC-D700A889431E}"/>
                </a:ext>
              </a:extLst>
            </p:cNvPr>
            <p:cNvSpPr txBox="1"/>
            <p:nvPr/>
          </p:nvSpPr>
          <p:spPr>
            <a:xfrm>
              <a:off x="1348619" y="4973929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3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giờ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8B190C3-FDDD-3B0C-CF27-B8774E68145A}"/>
              </a:ext>
            </a:extLst>
          </p:cNvPr>
          <p:cNvGrpSpPr/>
          <p:nvPr/>
        </p:nvGrpSpPr>
        <p:grpSpPr>
          <a:xfrm>
            <a:off x="1196527" y="309596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F8CC2646-D426-8449-7AC5-9F63E832F56A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3CF4EC13-12F3-651C-8B9D-C19087855166}"/>
                </a:ext>
              </a:extLst>
            </p:cNvPr>
            <p:cNvSpPr txBox="1"/>
            <p:nvPr/>
          </p:nvSpPr>
          <p:spPr>
            <a:xfrm>
              <a:off x="7437337" y="4942046"/>
              <a:ext cx="35738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7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giờ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2176765-10DD-955F-C38B-7AA139B8D7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0218" y="5019030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1170ED0-782A-E6D2-627B-3F48CC285E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4999" y="3162877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D12C8B2-CF58-346E-9E77-F323AB973A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1788" y="50681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B154E5B-B257-4445-0D76-358AF90CE6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04924" y="3212677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D3781D6-8EE3-DBE4-F881-D70BBF6754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002" y="291893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146FAF8-4E69-13D6-5B2F-3AA57CE8284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3391" y="3009228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A3DDBFC-A936-D77E-3771-2D008F2B12C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74677" y="47309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F942CA3-B46D-1540-83BF-F62783A9C4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8743" y="4730954"/>
            <a:ext cx="1365186" cy="1570786"/>
          </a:xfrm>
          <a:prstGeom prst="rect">
            <a:avLst/>
          </a:prstGeom>
        </p:spPr>
      </p:pic>
      <p:pic>
        <p:nvPicPr>
          <p:cNvPr id="26" name="图片 5">
            <a:extLst>
              <a:ext uri="{FF2B5EF4-FFF2-40B4-BE49-F238E27FC236}">
                <a16:creationId xmlns:a16="http://schemas.microsoft.com/office/drawing/2014/main" xmlns="" id="{1BF39555-C052-46FF-91EA-DD2F3DDBE98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566" y="490935"/>
            <a:ext cx="1390836" cy="1125799"/>
          </a:xfrm>
          <a:prstGeom prst="rect">
            <a:avLst/>
          </a:prstGeom>
        </p:spPr>
      </p:pic>
      <p:pic>
        <p:nvPicPr>
          <p:cNvPr id="2050" name="Picture 2" descr="Bài 31. Thực hành và trải nghiệm xem đồng hồ, xem lịch - Toán - Kết">
            <a:extLst>
              <a:ext uri="{FF2B5EF4-FFF2-40B4-BE49-F238E27FC236}">
                <a16:creationId xmlns:a16="http://schemas.microsoft.com/office/drawing/2014/main" xmlns="" id="{22067043-F0AA-9105-DCF0-77E2BAFA13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2" t="-6501" b="15310"/>
          <a:stretch/>
        </p:blipFill>
        <p:spPr bwMode="auto">
          <a:xfrm>
            <a:off x="8166331" y="435457"/>
            <a:ext cx="2205290" cy="226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59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098B21E-6532-FD1A-1EE0-705089F6FC04}"/>
              </a:ext>
            </a:extLst>
          </p:cNvPr>
          <p:cNvGrpSpPr/>
          <p:nvPr/>
        </p:nvGrpSpPr>
        <p:grpSpPr>
          <a:xfrm>
            <a:off x="1619871" y="623251"/>
            <a:ext cx="6656028" cy="2051675"/>
            <a:chOff x="192286" y="147365"/>
            <a:chExt cx="13865033" cy="2021573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xmlns="" id="{6F938F01-5009-25A1-A8C8-D1062D5EB36A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6368383" y="-145439"/>
                    <a:pt x="12260719" y="24523"/>
                    <a:pt x="13830686" y="0"/>
                  </a:cubicBezTo>
                  <a:cubicBezTo>
                    <a:pt x="13861831" y="939101"/>
                    <a:pt x="13849996" y="1351382"/>
                    <a:pt x="13830686" y="2021573"/>
                  </a:cubicBezTo>
                  <a:cubicBezTo>
                    <a:pt x="11825697" y="1792214"/>
                    <a:pt x="4740642" y="1577037"/>
                    <a:pt x="0" y="2021573"/>
                  </a:cubicBezTo>
                  <a:cubicBezTo>
                    <a:pt x="215259" y="1173766"/>
                    <a:pt x="-39356" y="602164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3767916" y="-74108"/>
                    <a:pt x="11630929" y="-110622"/>
                    <a:pt x="13830686" y="0"/>
                  </a:cubicBezTo>
                  <a:cubicBezTo>
                    <a:pt x="13840725" y="482056"/>
                    <a:pt x="13805737" y="1680511"/>
                    <a:pt x="13830686" y="2021573"/>
                  </a:cubicBezTo>
                  <a:cubicBezTo>
                    <a:pt x="8222705" y="1913522"/>
                    <a:pt x="5628889" y="2412586"/>
                    <a:pt x="0" y="2021573"/>
                  </a:cubicBezTo>
                  <a:cubicBezTo>
                    <a:pt x="121876" y="1616341"/>
                    <a:pt x="81914" y="61795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6503045" y="-162852"/>
                    <a:pt x="12533069" y="75315"/>
                    <a:pt x="13830686" y="0"/>
                  </a:cubicBezTo>
                  <a:cubicBezTo>
                    <a:pt x="13882289" y="866300"/>
                    <a:pt x="13931276" y="1467422"/>
                    <a:pt x="13830686" y="2021573"/>
                  </a:cubicBezTo>
                  <a:cubicBezTo>
                    <a:pt x="11117467" y="1502892"/>
                    <a:pt x="5151511" y="1034808"/>
                    <a:pt x="0" y="2021573"/>
                  </a:cubicBezTo>
                  <a:cubicBezTo>
                    <a:pt x="212503" y="1205564"/>
                    <a:pt x="-54722" y="52261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61D0AEEE-DD31-AE37-B96D-CBB7AF6AC68D}"/>
                </a:ext>
              </a:extLst>
            </p:cNvPr>
            <p:cNvSpPr txBox="1"/>
            <p:nvPr/>
          </p:nvSpPr>
          <p:spPr>
            <a:xfrm>
              <a:off x="192286" y="506214"/>
              <a:ext cx="13830686" cy="15311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Đồng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hồ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sau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chỉ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mấy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giờ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?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9C531B0-C014-FF7A-AD77-1B37F63DFB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713" y="430369"/>
            <a:ext cx="1390836" cy="112579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4E7ACE6-55A8-4163-02E9-7E8223BE31B6}"/>
              </a:ext>
            </a:extLst>
          </p:cNvPr>
          <p:cNvGrpSpPr/>
          <p:nvPr/>
        </p:nvGrpSpPr>
        <p:grpSpPr>
          <a:xfrm>
            <a:off x="1277495" y="4927483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67298F59-DC67-82F2-4607-3CFC6CFF0404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8EBF22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04FB1BC6-7FCD-89EC-76CF-92BCC1D5DA81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7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giờ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30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phút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8D398DD-08EA-3FEF-1A22-05D38F6ADD7B}"/>
              </a:ext>
            </a:extLst>
          </p:cNvPr>
          <p:cNvGrpSpPr/>
          <p:nvPr/>
        </p:nvGrpSpPr>
        <p:grpSpPr>
          <a:xfrm>
            <a:off x="7019949" y="2997497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0847A3E1-EE23-7694-19B1-64E501C89F0E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C62E41BC-9902-BE30-6805-3A75F77B13CA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7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giờ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F9BCF92-7A9E-C68C-688F-3E73D91CF4E5}"/>
              </a:ext>
            </a:extLst>
          </p:cNvPr>
          <p:cNvGrpSpPr/>
          <p:nvPr/>
        </p:nvGrpSpPr>
        <p:grpSpPr>
          <a:xfrm>
            <a:off x="1277495" y="3080273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CE03701F-A256-20B2-2176-A28B091E4642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E6245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858A4D7C-CCA1-863D-8EB2-BDDCB4DF5B46}"/>
                </a:ext>
              </a:extLst>
            </p:cNvPr>
            <p:cNvSpPr txBox="1"/>
            <p:nvPr/>
          </p:nvSpPr>
          <p:spPr>
            <a:xfrm>
              <a:off x="1405767" y="5027622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6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giờ</a:t>
              </a: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7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phút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5BBCE85-FE90-715D-D4D4-BC3900F740AF}"/>
              </a:ext>
            </a:extLst>
          </p:cNvPr>
          <p:cNvGrpSpPr/>
          <p:nvPr/>
        </p:nvGrpSpPr>
        <p:grpSpPr>
          <a:xfrm>
            <a:off x="7003771" y="4865867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2213FA8B-D532-8138-ACDA-4DD8AC4D7E87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C77EF760-38F8-A759-002D-E18F38213EBC}"/>
                </a:ext>
              </a:extLst>
            </p:cNvPr>
            <p:cNvSpPr txBox="1"/>
            <p:nvPr/>
          </p:nvSpPr>
          <p:spPr>
            <a:xfrm>
              <a:off x="7667751" y="4895022"/>
              <a:ext cx="3312758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7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giờ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6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phút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452D28A-D73E-6919-482D-AC2860961C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374181" y="5131494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35912AD-9F0D-DA78-A42F-133B120366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9508AB5-E6DB-D102-8F0A-7FA86A3336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48976" y="3210834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8855817-E035-8B6A-665E-8B1574A786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12168" y="4982578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25C20C1-A4EF-F821-B20E-25155317EB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E4BD089-01FD-A159-D5BB-9BD6A7935AE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21CC8287-C8C4-FCFA-D8F4-D61B6291343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03"/>
          <a:stretch/>
        </p:blipFill>
        <p:spPr>
          <a:xfrm>
            <a:off x="314960" y="4730954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E622442-AC51-E383-F92F-51EA343AA7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5614" y="4663963"/>
            <a:ext cx="1365186" cy="1570786"/>
          </a:xfrm>
          <a:prstGeom prst="rect">
            <a:avLst/>
          </a:prstGeom>
        </p:spPr>
      </p:pic>
      <p:pic>
        <p:nvPicPr>
          <p:cNvPr id="3074" name="Picture 2" descr="Lý thuyết giờ, phút - thực hành xem đồng hồ. toán 2">
            <a:extLst>
              <a:ext uri="{FF2B5EF4-FFF2-40B4-BE49-F238E27FC236}">
                <a16:creationId xmlns:a16="http://schemas.microsoft.com/office/drawing/2014/main" xmlns="" id="{A6FCC104-48C5-4612-88E9-923BDBA21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793" y="579240"/>
            <a:ext cx="2377439" cy="213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98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C52DA2-909D-DEFA-BFC6-D09849A87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42" y="479886"/>
            <a:ext cx="10138527" cy="562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0667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70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9F0AF2F-924C-C251-29DD-04DCE14A6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590" y="1935480"/>
            <a:ext cx="6560820" cy="437388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CEC9625C-4343-4F0C-4720-22A6112F130E}"/>
              </a:ext>
            </a:extLst>
          </p:cNvPr>
          <p:cNvSpPr/>
          <p:nvPr/>
        </p:nvSpPr>
        <p:spPr>
          <a:xfrm>
            <a:off x="548640" y="548640"/>
            <a:ext cx="4267200" cy="1386840"/>
          </a:xfrm>
          <a:prstGeom prst="wedgeRoundRectCallout">
            <a:avLst>
              <a:gd name="adj1" fmla="val 24881"/>
              <a:gd name="adj2" fmla="val 66896"/>
              <a:gd name="adj3" fmla="val 16667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CDE9BD14-5FB4-CC28-F567-8D1ECC6F98D0}"/>
              </a:ext>
            </a:extLst>
          </p:cNvPr>
          <p:cNvSpPr/>
          <p:nvPr/>
        </p:nvSpPr>
        <p:spPr>
          <a:xfrm>
            <a:off x="7680960" y="624840"/>
            <a:ext cx="4267200" cy="1386840"/>
          </a:xfrm>
          <a:prstGeom prst="wedgeRoundRectCallout">
            <a:avLst>
              <a:gd name="adj1" fmla="val -31548"/>
              <a:gd name="adj2" fmla="val 69094"/>
              <a:gd name="adj3" fmla="val 16667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0CB8DF2-878F-F269-C8E2-B925C370AE2D}"/>
              </a:ext>
            </a:extLst>
          </p:cNvPr>
          <p:cNvSpPr txBox="1"/>
          <p:nvPr/>
        </p:nvSpPr>
        <p:spPr>
          <a:xfrm>
            <a:off x="548640" y="479514"/>
            <a:ext cx="426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ạ?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8C26FDD-82EE-FD03-4D21-896FDB695EB5}"/>
              </a:ext>
            </a:extLst>
          </p:cNvPr>
          <p:cNvSpPr txBox="1"/>
          <p:nvPr/>
        </p:nvSpPr>
        <p:spPr>
          <a:xfrm>
            <a:off x="7680960" y="587663"/>
            <a:ext cx="426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chờ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785166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DC7070"/>
      </a:accent1>
      <a:accent2>
        <a:srgbClr val="3734BE"/>
      </a:accent2>
      <a:accent3>
        <a:srgbClr val="034A90"/>
      </a:accent3>
      <a:accent4>
        <a:srgbClr val="008000"/>
      </a:accent4>
      <a:accent5>
        <a:srgbClr val="1C26E8"/>
      </a:accent5>
      <a:accent6>
        <a:srgbClr val="0944EB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765</Words>
  <Application>Microsoft Office PowerPoint</Application>
  <PresentationFormat>Widescreen</PresentationFormat>
  <Paragraphs>106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43" baseType="lpstr">
      <vt:lpstr>思源黑体 CN</vt:lpstr>
      <vt:lpstr>Times New Roman</vt:lpstr>
      <vt:lpstr>等线</vt:lpstr>
      <vt:lpstr>字魂37号-波纹乖乖体</vt:lpstr>
      <vt:lpstr>Calibri Light</vt:lpstr>
      <vt:lpstr>SVN-Cookies</vt:lpstr>
      <vt:lpstr>Cambria</vt:lpstr>
      <vt:lpstr>Vogue-ExtraBold</vt:lpstr>
      <vt:lpstr>Arial</vt:lpstr>
      <vt:lpstr>微软雅黑</vt:lpstr>
      <vt:lpstr>字魂156号-萌趣苏打饼</vt:lpstr>
      <vt:lpstr>UTM Wedding K&amp;T</vt:lpstr>
      <vt:lpstr>字魂131号-酷乐潮玩体</vt:lpstr>
      <vt:lpstr>思源黑体</vt:lpstr>
      <vt:lpstr>Segoe UI</vt:lpstr>
      <vt:lpstr>UTM Showcard</vt:lpstr>
      <vt:lpstr>Calibri</vt:lpstr>
      <vt:lpstr>思源黑体 CN Medium</vt:lpstr>
      <vt:lpstr>Office 主题​​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lastModifiedBy>VNPC</cp:lastModifiedBy>
  <cp:revision>4</cp:revision>
  <dcterms:created xsi:type="dcterms:W3CDTF">2023-03-24T00:31:02Z</dcterms:created>
  <dcterms:modified xsi:type="dcterms:W3CDTF">2023-03-31T07:59:20Z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2023-03-24T03:15:13Z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239b4597-fb3f-4ef1-9018-8285a986d827</vt:lpwstr>
  </property>
  <property fmtid="{D5CDD505-2E9C-101B-9397-08002B2CF9AE}" pid="8" name="MSIP_Label_defa4170-0d19-0005-0004-bc88714345d2_ContentBits">
    <vt:lpwstr>0</vt:lpwstr>
  </property>
</Properties>
</file>